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4"/>
  </p:notesMasterIdLst>
  <p:handoutMasterIdLst>
    <p:handoutMasterId r:id="rId5"/>
  </p:handoutMasterIdLst>
  <p:sldIdLst>
    <p:sldId id="938" r:id="rId2"/>
    <p:sldId id="376" r:id="rId3"/>
  </p:sldIdLst>
  <p:sldSz cx="9144000" cy="6858000" type="screen4x3"/>
  <p:notesSz cx="6794500" cy="9906000"/>
  <p:custDataLst>
    <p:tags r:id="rId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4">
          <p15:clr>
            <a:srgbClr val="A4A3A4"/>
          </p15:clr>
        </p15:guide>
        <p15:guide id="2" pos="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ngjie Jin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00"/>
    <a:srgbClr val="1004FC"/>
    <a:srgbClr val="00FFFF"/>
    <a:srgbClr val="FFFF00"/>
    <a:srgbClr val="278D3F"/>
    <a:srgbClr val="FFFF99"/>
    <a:srgbClr val="2CA048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8" autoAdjust="0"/>
    <p:restoredTop sz="91071" autoAdjust="0"/>
  </p:normalViewPr>
  <p:slideViewPr>
    <p:cSldViewPr>
      <p:cViewPr varScale="1">
        <p:scale>
          <a:sx n="101" d="100"/>
          <a:sy n="101" d="100"/>
        </p:scale>
        <p:origin x="1552" y="184"/>
      </p:cViewPr>
      <p:guideLst>
        <p:guide orient="horz" pos="104"/>
        <p:guide pos="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1992" y="-96"/>
      </p:cViewPr>
      <p:guideLst>
        <p:guide orient="horz" pos="3120"/>
        <p:guide pos="214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645" y="1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981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645" y="9408981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D0AF7C-041E-41A4-80A7-E3BA44D769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750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645" y="1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1"/>
            <a:ext cx="5435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981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645" y="9408981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05CD92-9D71-418B-8114-53B30ACB03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6570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330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E2DA80-66EB-4D3F-8801-446E3B757F60}" type="datetime1">
              <a:rPr lang="en-US" altLang="zh-CN" smtClean="0"/>
              <a:pPr/>
              <a:t>1/12/20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071330-C0C5-4965-A8E0-F4A752A2E00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0E80D-2E0C-49CB-B6C2-385190E0BB08}" type="datetime1">
              <a:rPr lang="en-US" altLang="zh-CN" smtClean="0"/>
              <a:pPr/>
              <a:t>1/12/20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6B0D17-6CF6-4FC2-B6F0-36C1641BD9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016B45-481D-41A7-A1C9-1E861FC8026B}" type="datetime1">
              <a:rPr lang="en-US" altLang="zh-CN" smtClean="0"/>
              <a:pPr/>
              <a:t>1/12/20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A065B9-417B-4732-B4C6-4C40941D439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31DDE-A9DE-42EC-B1C0-5E41FA120DF4}" type="datetime1">
              <a:rPr lang="zh-CN" altLang="en-US"/>
              <a:pPr>
                <a:defRPr/>
              </a:pPr>
              <a:t>2020/1/12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7D5F7-E812-4FB0-88D9-14A300238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2A5A3A-C000-4E10-9939-13A13FC43987}" type="datetime1">
              <a:rPr lang="en-US" altLang="zh-CN" smtClean="0"/>
              <a:pPr/>
              <a:t>1/12/20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4C7E31-8B6E-4C70-8AB3-4A2B5FC22C0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157DD0-5C11-4306-8049-DB2A71061315}" type="datetime1">
              <a:rPr lang="en-US" altLang="zh-CN" smtClean="0"/>
              <a:pPr/>
              <a:t>1/12/20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88922-3447-40F7-971D-AE570C2E47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03AFB9-0A01-473C-AC77-A07EE9F3577F}" type="datetime1">
              <a:rPr lang="en-US" altLang="zh-CN" smtClean="0"/>
              <a:pPr/>
              <a:t>1/12/20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03B6F-604C-4CFE-96E8-78CCAE46D02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235DD3-25DF-4C3B-BCF4-A5D92848B0EF}" type="datetime1">
              <a:rPr lang="en-US" altLang="zh-CN" smtClean="0"/>
              <a:pPr/>
              <a:t>1/12/20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2FE38-C40C-467E-8A0E-ECA31A31A12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E19B0D-768C-4E9E-B715-E26223D62E64}" type="datetime1">
              <a:rPr lang="en-US" altLang="zh-CN" smtClean="0"/>
              <a:pPr/>
              <a:t>1/12/20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BC8E5E3-8CE5-4013-B71E-9AA2E37C9A2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E94E8-7852-4D4F-AEA3-863677D948D6}"/>
              </a:ext>
            </a:extLst>
          </p:cNvPr>
          <p:cNvSpPr txBox="1">
            <a:spLocks/>
          </p:cNvSpPr>
          <p:nvPr userDrawn="1"/>
        </p:nvSpPr>
        <p:spPr>
          <a:xfrm>
            <a:off x="8412500" y="-9524"/>
            <a:ext cx="720740" cy="48133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6472FE38-C40C-467E-8A0E-ECA31A31A12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F045A9-D8B4-4FC4-A850-B875B05139CC}" type="datetime1">
              <a:rPr lang="en-US" altLang="zh-CN" smtClean="0"/>
              <a:pPr/>
              <a:t>1/12/20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60F2ED-FF14-4876-9FE5-D3EC076713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D823CD-ED3F-4AD0-B330-80A17636E13B}" type="datetime1">
              <a:rPr lang="en-US" altLang="zh-CN" smtClean="0"/>
              <a:pPr/>
              <a:t>1/12/20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9ADB1C-CF5C-4143-A17C-CF8674A95B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B6C8B-45C6-4E3C-BDF4-B66FB3945551}" type="datetime1">
              <a:rPr lang="en-US" altLang="zh-CN" smtClean="0"/>
              <a:pPr/>
              <a:t>1/12/20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31314-3796-4312-9868-7385409B09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02C30042-6DD7-47FC-8B0E-3AD2D01B7486}" type="datetime1">
              <a:rPr lang="en-US" altLang="zh-CN" smtClean="0"/>
              <a:pPr/>
              <a:t>1/12/20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7" name="Picture 9" descr="banner_lion_cropped">
            <a:extLst>
              <a:ext uri="{FF2B5EF4-FFF2-40B4-BE49-F238E27FC236}">
                <a16:creationId xmlns:a16="http://schemas.microsoft.com/office/drawing/2014/main" id="{77120415-55C7-4892-9528-0597926782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4762"/>
            <a:ext cx="9133240" cy="8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2500" y="-9524"/>
            <a:ext cx="720740" cy="48133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fld id="{DE4831BA-AFEA-4402-9484-C635F28D84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93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altLang="zh-CN" sz="4000" b="1" u="none" kern="1200" dirty="0">
          <a:solidFill>
            <a:srgbClr val="FFFF9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59B941-754A-4C63-A0E8-282516B1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F2ED-FF14-4876-9FE5-D3EC076713D5}" type="slidenum">
              <a:rPr lang="en-US" altLang="zh-CN" smtClean="0"/>
              <a:pPr/>
              <a:t>1</a:t>
            </a:fld>
            <a:endParaRPr lang="en-US" altLang="zh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5D6E3-9EA6-4F95-8E33-06ED5D90F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410" y="-9524"/>
            <a:ext cx="9370820" cy="686752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57C851F-013E-4515-B1AB-0C3E06C99A5A}"/>
              </a:ext>
            </a:extLst>
          </p:cNvPr>
          <p:cNvSpPr txBox="1">
            <a:spLocks/>
          </p:cNvSpPr>
          <p:nvPr/>
        </p:nvSpPr>
        <p:spPr>
          <a:xfrm>
            <a:off x="457200" y="2204582"/>
            <a:ext cx="8229600" cy="115927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b="1" kern="1200" cap="none" spc="0" baseline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>
                <a:ln w="9525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anose="020B0A04020102020204" pitchFamily="34" charset="0"/>
              </a:rPr>
              <a:t>CS331   Neural Computing</a:t>
            </a:r>
            <a:endParaRPr kumimoji="0" lang="en-US" sz="4400" b="1" i="0" u="none" strike="noStrike" kern="1200" cap="none" spc="0" normalizeH="0" baseline="0" noProof="0" dirty="0">
              <a:ln w="9525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6B3A24-26D5-4305-B575-286E0732A3DA}"/>
              </a:ext>
            </a:extLst>
          </p:cNvPr>
          <p:cNvSpPr txBox="1">
            <a:spLocks/>
          </p:cNvSpPr>
          <p:nvPr/>
        </p:nvSpPr>
        <p:spPr>
          <a:xfrm>
            <a:off x="544608" y="3621025"/>
            <a:ext cx="8229600" cy="652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1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CB38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z="2400" spc="50" dirty="0">
                <a:solidFill>
                  <a:srgbClr val="99CB38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TA:  </a:t>
            </a:r>
            <a:r>
              <a:rPr lang="en-US" sz="2400" spc="100" dirty="0">
                <a:solidFill>
                  <a:srgbClr val="99CB38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JUNRU LU</a:t>
            </a:r>
          </a:p>
          <a:p>
            <a:pPr fontAlgn="auto">
              <a:spcAft>
                <a:spcPts val="0"/>
              </a:spcAft>
              <a:buClr>
                <a:srgbClr val="99CB38"/>
              </a:buClr>
              <a:defRPr/>
            </a:pPr>
            <a:r>
              <a:rPr kumimoji="0" lang="en-US" sz="2400" i="0" u="none" strike="noStrike" kern="1200" spc="100" normalizeH="0" noProof="0" dirty="0">
                <a:ln>
                  <a:noFill/>
                </a:ln>
                <a:solidFill>
                  <a:srgbClr val="99CB38"/>
                </a:solidFill>
                <a:effectLst/>
                <a:uLnTx/>
                <a:uFillTx/>
                <a:latin typeface="Calibri" panose="020F0502020204030204" pitchFamily="34" charset="0"/>
                <a:cs typeface="Arial" panose="020B0604020202020204" pitchFamily="34" charset="0"/>
              </a:rPr>
              <a:t>Email</a:t>
            </a:r>
            <a:r>
              <a:rPr lang="en-US" sz="2400" spc="100" dirty="0">
                <a:solidFill>
                  <a:srgbClr val="99CB38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spc="100" dirty="0" err="1">
                <a:solidFill>
                  <a:srgbClr val="99CB38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Junru.Lu@warwick.ac.uk</a:t>
            </a:r>
            <a:endParaRPr lang="en-US" sz="2400" spc="100" dirty="0">
              <a:solidFill>
                <a:srgbClr val="99CB38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rgbClr val="99CB38"/>
              </a:buClr>
              <a:defRPr/>
            </a:pPr>
            <a:endParaRPr kumimoji="0" lang="en-US" sz="2400" i="0" u="none" strike="noStrike" kern="1200" spc="100" normalizeH="0" noProof="0" dirty="0">
              <a:ln>
                <a:noFill/>
              </a:ln>
              <a:solidFill>
                <a:srgbClr val="99CB38"/>
              </a:solidFill>
              <a:effectLst/>
              <a:uLnTx/>
              <a:uFillTx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79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9"/>
    </mc:Choice>
    <mc:Fallback xmlns="">
      <p:transition spd="slow" advTm="648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About Me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830" y="1608265"/>
            <a:ext cx="8641125" cy="4009820"/>
          </a:xfrm>
        </p:spPr>
        <p:txBody>
          <a:bodyPr/>
          <a:lstStyle/>
          <a:p>
            <a:pPr>
              <a:tabLst>
                <a:tab pos="2959100" algn="l"/>
              </a:tabLst>
            </a:pPr>
            <a:r>
              <a:rPr lang="en-GB" altLang="zh-CN" sz="18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GB" altLang="zh-CN" sz="1800" b="1" baseline="30000" dirty="0">
                <a:solidFill>
                  <a:schemeClr val="accent6">
                    <a:lumMod val="75000"/>
                  </a:schemeClr>
                </a:solidFill>
              </a:rPr>
              <a:t>st</a:t>
            </a:r>
            <a:r>
              <a:rPr lang="en-GB" altLang="zh-CN" sz="1800" b="1" dirty="0">
                <a:solidFill>
                  <a:schemeClr val="accent6">
                    <a:lumMod val="75000"/>
                  </a:schemeClr>
                </a:solidFill>
              </a:rPr>
              <a:t> year Ph.D. in Computer Science</a:t>
            </a:r>
            <a:r>
              <a:rPr lang="en-GB" altLang="zh-CN" sz="1800" dirty="0"/>
              <a:t>, </a:t>
            </a:r>
            <a:r>
              <a:rPr lang="en-GB" altLang="zh-CN" sz="1800" dirty="0">
                <a:solidFill>
                  <a:srgbClr val="0070C0"/>
                </a:solidFill>
              </a:rPr>
              <a:t>Warwick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6DEFE-5D92-4623-9CF5-38CC6A152CE7}"/>
              </a:ext>
            </a:extLst>
          </p:cNvPr>
          <p:cNvSpPr txBox="1"/>
          <p:nvPr/>
        </p:nvSpPr>
        <p:spPr bwMode="auto">
          <a:xfrm>
            <a:off x="838894" y="913562"/>
            <a:ext cx="1966476" cy="52322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l"/>
            <a:r>
              <a:rPr lang="en-GB" altLang="zh-CN" sz="2800" b="1" dirty="0">
                <a:solidFill>
                  <a:srgbClr val="008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Education</a:t>
            </a:r>
            <a:endParaRPr lang="en-US" altLang="en-US" sz="2800" b="1" dirty="0">
              <a:solidFill>
                <a:srgbClr val="0080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CAE3F-D1CC-40AF-B1EC-CBFEDDDF7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0" y="828815"/>
            <a:ext cx="606659" cy="661226"/>
          </a:xfrm>
          <a:prstGeom prst="rect">
            <a:avLst/>
          </a:prstGeom>
        </p:spPr>
      </p:pic>
      <p:sp>
        <p:nvSpPr>
          <p:cNvPr id="9" name="Rectangle 17">
            <a:extLst>
              <a:ext uri="{FF2B5EF4-FFF2-40B4-BE49-F238E27FC236}">
                <a16:creationId xmlns:a16="http://schemas.microsoft.com/office/drawing/2014/main" id="{CDED0C52-3A45-4538-A771-699C6B0059D5}"/>
              </a:ext>
            </a:extLst>
          </p:cNvPr>
          <p:cNvSpPr/>
          <p:nvPr/>
        </p:nvSpPr>
        <p:spPr>
          <a:xfrm>
            <a:off x="146330" y="2982405"/>
            <a:ext cx="7295925" cy="125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eaLnBrk="0" hangingPunct="0">
              <a:lnSpc>
                <a:spcPct val="130000"/>
              </a:lnSpc>
              <a:spcBef>
                <a:spcPts val="0"/>
              </a:spcBef>
              <a:buClr>
                <a:srgbClr val="FF9900"/>
              </a:buClr>
              <a:buFont typeface="Arial" panose="020B0604020202020204" pitchFamily="34" charset="0"/>
              <a:buChar char="•"/>
              <a:defRPr/>
            </a:pPr>
            <a:r>
              <a:rPr lang="en" altLang="zh-CN" sz="2000" dirty="0"/>
              <a:t>Text Representation</a:t>
            </a:r>
            <a:endParaRPr lang="en-GB" sz="2000" dirty="0"/>
          </a:p>
          <a:p>
            <a:pPr marL="285750" lvl="0" indent="-285750" algn="just" eaLnBrk="0" hangingPunct="0">
              <a:lnSpc>
                <a:spcPct val="130000"/>
              </a:lnSpc>
              <a:spcBef>
                <a:spcPts val="0"/>
              </a:spcBef>
              <a:buClr>
                <a:srgbClr val="FF9900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Social Computing</a:t>
            </a:r>
          </a:p>
          <a:p>
            <a:pPr marL="285750" indent="-285750" algn="just" eaLnBrk="0" hangingPunct="0">
              <a:lnSpc>
                <a:spcPct val="130000"/>
              </a:lnSpc>
              <a:spcBef>
                <a:spcPts val="0"/>
              </a:spcBef>
              <a:buClr>
                <a:srgbClr val="FF9900"/>
              </a:buClr>
              <a:buFont typeface="Arial" panose="020B0604020202020204" pitchFamily="34" charset="0"/>
              <a:buChar char="•"/>
              <a:defRPr/>
            </a:pPr>
            <a:r>
              <a:rPr lang="en-GB" altLang="zh-CN" sz="2000" dirty="0"/>
              <a:t>Machine Reading</a:t>
            </a:r>
            <a:r>
              <a:rPr lang="zh-CN" altLang="en-US" sz="2000" dirty="0"/>
              <a:t> </a:t>
            </a:r>
            <a:r>
              <a:rPr lang="en-US" altLang="zh-CN" sz="2000" dirty="0"/>
              <a:t>Comprehension</a:t>
            </a:r>
            <a:endParaRPr lang="en-US" altLang="zh-CN" sz="2000" dirty="0">
              <a:latin typeface="微软雅黑" pitchFamily="34" charset="-122"/>
            </a:endParaRPr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id="{72563745-6197-4E87-9D7D-4CC23BEB7D98}"/>
              </a:ext>
            </a:extLst>
          </p:cNvPr>
          <p:cNvSpPr txBox="1"/>
          <p:nvPr/>
        </p:nvSpPr>
        <p:spPr bwMode="auto">
          <a:xfrm>
            <a:off x="974159" y="2360146"/>
            <a:ext cx="3662422" cy="52322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l"/>
            <a:r>
              <a:rPr lang="en-GB" altLang="zh-CN" sz="28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Interests</a:t>
            </a:r>
            <a:endParaRPr lang="en-US" altLang="en-US" sz="2800" b="1" dirty="0" err="1">
              <a:solidFill>
                <a:srgbClr val="0080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11" name="Picture 4" descr="See the source image">
            <a:extLst>
              <a:ext uri="{FF2B5EF4-FFF2-40B4-BE49-F238E27FC236}">
                <a16:creationId xmlns:a16="http://schemas.microsoft.com/office/drawing/2014/main" id="{51FEC5CC-CDC6-48A1-8A5C-84E968E21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2" y="2264583"/>
            <a:ext cx="909182" cy="68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9447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140&quot;&gt;&lt;object type=&quot;3&quot; unique_id=&quot;10141&quot;&gt;&lt;property id=&quot;20148&quot; value=&quot;5&quot;/&gt;&lt;property id=&quot;20300&quot; value=&quot;Slide 1&quot;/&gt;&lt;property id=&quot;20307&quot; value=&quot;263&quot;/&gt;&lt;/object&gt;&lt;object type=&quot;3&quot; unique_id=&quot;10142&quot;&gt;&lt;property id=&quot;20148&quot; value=&quot;5&quot;/&gt;&lt;property id=&quot;20300&quot; value=&quot;Slide 2&quot;/&gt;&lt;property id=&quot;20307&quot; value=&quot;738&quot;/&gt;&lt;/object&gt;&lt;object type=&quot;3&quot; unique_id=&quot;10143&quot;&gt;&lt;property id=&quot;20148&quot; value=&quot;5&quot;/&gt;&lt;property id=&quot;20300&quot; value=&quot;Slide 3&quot;/&gt;&lt;property id=&quot;20307&quot; value=&quot;849&quot;/&gt;&lt;/object&gt;&lt;object type=&quot;3&quot; unique_id=&quot;10144&quot;&gt;&lt;property id=&quot;20148&quot; value=&quot;5&quot;/&gt;&lt;property id=&quot;20300&quot; value=&quot;Slide 4&quot;/&gt;&lt;property id=&quot;20307&quot; value=&quot;850&quot;/&gt;&lt;/object&gt;&lt;object type=&quot;3&quot; unique_id=&quot;10145&quot;&gt;&lt;property id=&quot;20148&quot; value=&quot;5&quot;/&gt;&lt;property id=&quot;20300&quot; value=&quot;Slide 5&quot;/&gt;&lt;property id=&quot;20307&quot; value=&quot;769&quot;/&gt;&lt;/object&gt;&lt;object type=&quot;3&quot; unique_id=&quot;10146&quot;&gt;&lt;property id=&quot;20148&quot; value=&quot;5&quot;/&gt;&lt;property id=&quot;20300&quot; value=&quot;Slide 6&quot;/&gt;&lt;property id=&quot;20307&quot; value=&quot;740&quot;/&gt;&lt;/object&gt;&lt;object type=&quot;3&quot; unique_id=&quot;10147&quot;&gt;&lt;property id=&quot;20148&quot; value=&quot;5&quot;/&gt;&lt;property id=&quot;20300&quot; value=&quot;Slide 7&quot;/&gt;&lt;property id=&quot;20307&quot; value=&quot;827&quot;/&gt;&lt;/object&gt;&lt;object type=&quot;3&quot; unique_id=&quot;10148&quot;&gt;&lt;property id=&quot;20148&quot; value=&quot;5&quot;/&gt;&lt;property id=&quot;20300&quot; value=&quot;Slide 8&quot;/&gt;&lt;property id=&quot;20307&quot; value=&quot;739&quot;/&gt;&lt;/object&gt;&lt;object type=&quot;3&quot; unique_id=&quot;10149&quot;&gt;&lt;property id=&quot;20148&quot; value=&quot;5&quot;/&gt;&lt;property id=&quot;20300&quot; value=&quot;Slide 9&quot;/&gt;&lt;property id=&quot;20307&quot; value=&quot;741&quot;/&gt;&lt;/object&gt;&lt;object type=&quot;3&quot; unique_id=&quot;10150&quot;&gt;&lt;property id=&quot;20148&quot; value=&quot;5&quot;/&gt;&lt;property id=&quot;20300&quot; value=&quot;Slide 10&quot;/&gt;&lt;property id=&quot;20307&quot; value=&quot;855&quot;/&gt;&lt;/object&gt;&lt;object type=&quot;3&quot; unique_id=&quot;10151&quot;&gt;&lt;property id=&quot;20148&quot; value=&quot;5&quot;/&gt;&lt;property id=&quot;20300&quot; value=&quot;Slide 11&quot;/&gt;&lt;property id=&quot;20307&quot; value=&quot;803&quot;/&gt;&lt;/object&gt;&lt;object type=&quot;3&quot; unique_id=&quot;10152&quot;&gt;&lt;property id=&quot;20148&quot; value=&quot;5&quot;/&gt;&lt;property id=&quot;20300&quot; value=&quot;Slide 12&quot;/&gt;&lt;property id=&quot;20307&quot; value=&quot;828&quot;/&gt;&lt;/object&gt;&lt;object type=&quot;3&quot; unique_id=&quot;10153&quot;&gt;&lt;property id=&quot;20148&quot; value=&quot;5&quot;/&gt;&lt;property id=&quot;20300&quot; value=&quot;Slide 13&quot;/&gt;&lt;property id=&quot;20307&quot; value=&quot;845&quot;/&gt;&lt;/object&gt;&lt;object type=&quot;3&quot; unique_id=&quot;10154&quot;&gt;&lt;property id=&quot;20148&quot; value=&quot;5&quot;/&gt;&lt;property id=&quot;20300&quot; value=&quot;Slide 14&quot;/&gt;&lt;property id=&quot;20307&quot; value=&quot;846&quot;/&gt;&lt;/object&gt;&lt;object type=&quot;3&quot; unique_id=&quot;10155&quot;&gt;&lt;property id=&quot;20148&quot; value=&quot;5&quot;/&gt;&lt;property id=&quot;20300&quot; value=&quot;Slide 21&quot;/&gt;&lt;property id=&quot;20307&quot; value=&quot;799&quot;/&gt;&lt;/object&gt;&lt;object type=&quot;3&quot; unique_id=&quot;10156&quot;&gt;&lt;property id=&quot;20148&quot; value=&quot;5&quot;/&gt;&lt;property id=&quot;20300&quot; value=&quot;Slide 22&quot;/&gt;&lt;property id=&quot;20307&quot; value=&quot;800&quot;/&gt;&lt;/object&gt;&lt;object type=&quot;3&quot; unique_id=&quot;10157&quot;&gt;&lt;property id=&quot;20148&quot; value=&quot;5&quot;/&gt;&lt;property id=&quot;20300&quot; value=&quot;Slide 23&quot;/&gt;&lt;property id=&quot;20307&quot; value=&quot;810&quot;/&gt;&lt;/object&gt;&lt;object type=&quot;3&quot; unique_id=&quot;10158&quot;&gt;&lt;property id=&quot;20148&quot; value=&quot;5&quot;/&gt;&lt;property id=&quot;20300&quot; value=&quot;Slide 24&quot;/&gt;&lt;property id=&quot;20307&quot; value=&quot;825&quot;/&gt;&lt;/object&gt;&lt;object type=&quot;3&quot; unique_id=&quot;10159&quot;&gt;&lt;property id=&quot;20148&quot; value=&quot;5&quot;/&gt;&lt;property id=&quot;20300&quot; value=&quot;Slide 25&quot;/&gt;&lt;property id=&quot;20307&quot; value=&quot;829&quot;/&gt;&lt;/object&gt;&lt;object type=&quot;3&quot; unique_id=&quot;10160&quot;&gt;&lt;property id=&quot;20148&quot; value=&quot;5&quot;/&gt;&lt;property id=&quot;20300&quot; value=&quot;Slide 26&quot;/&gt;&lt;property id=&quot;20307&quot; value=&quot;851&quot;/&gt;&lt;/object&gt;&lt;object type=&quot;3&quot; unique_id=&quot;10161&quot;&gt;&lt;property id=&quot;20148&quot; value=&quot;5&quot;/&gt;&lt;property id=&quot;20300&quot; value=&quot;Slide 27&quot;/&gt;&lt;property id=&quot;20307&quot; value=&quot;854&quot;/&gt;&lt;/object&gt;&lt;object type=&quot;3&quot; unique_id=&quot;10162&quot;&gt;&lt;property id=&quot;20148&quot; value=&quot;5&quot;/&gt;&lt;property id=&quot;20300&quot; value=&quot;Slide 28&quot;/&gt;&lt;property id=&quot;20307&quot; value=&quot;840&quot;/&gt;&lt;/object&gt;&lt;object type=&quot;3&quot; unique_id=&quot;10163&quot;&gt;&lt;property id=&quot;20148&quot; value=&quot;5&quot;/&gt;&lt;property id=&quot;20300&quot; value=&quot;Slide 29&quot;/&gt;&lt;property id=&quot;20307&quot; value=&quot;811&quot;/&gt;&lt;/object&gt;&lt;object type=&quot;3&quot; unique_id=&quot;10164&quot;&gt;&lt;property id=&quot;20148&quot; value=&quot;5&quot;/&gt;&lt;property id=&quot;20300&quot; value=&quot;Slide 30&quot;/&gt;&lt;property id=&quot;20307&quot; value=&quot;812&quot;/&gt;&lt;/object&gt;&lt;object type=&quot;3&quot; unique_id=&quot;10165&quot;&gt;&lt;property id=&quot;20148&quot; value=&quot;5&quot;/&gt;&lt;property id=&quot;20300&quot; value=&quot;Slide 31&quot;/&gt;&lt;property id=&quot;20307&quot; value=&quot;770&quot;/&gt;&lt;/object&gt;&lt;object type=&quot;3&quot; unique_id=&quot;10166&quot;&gt;&lt;property id=&quot;20148&quot; value=&quot;5&quot;/&gt;&lt;property id=&quot;20300&quot; value=&quot;Slide 32&quot;/&gt;&lt;property id=&quot;20307&quot; value=&quot;817&quot;/&gt;&lt;/object&gt;&lt;object type=&quot;3&quot; unique_id=&quot;10167&quot;&gt;&lt;property id=&quot;20148&quot; value=&quot;5&quot;/&gt;&lt;property id=&quot;20300&quot; value=&quot;Slide 33&quot;/&gt;&lt;property id=&quot;20307&quot; value=&quot;856&quot;/&gt;&lt;/object&gt;&lt;object type=&quot;3&quot; unique_id=&quot;10168&quot;&gt;&lt;property id=&quot;20148&quot; value=&quot;5&quot;/&gt;&lt;property id=&quot;20300&quot; value=&quot;Slide 34&quot;/&gt;&lt;property id=&quot;20307&quot; value=&quot;771&quot;/&gt;&lt;/object&gt;&lt;object type=&quot;3&quot; unique_id=&quot;10169&quot;&gt;&lt;property id=&quot;20148&quot; value=&quot;5&quot;/&gt;&lt;property id=&quot;20300&quot; value=&quot;Slide 35&quot;/&gt;&lt;property id=&quot;20307&quot; value=&quot;750&quot;/&gt;&lt;/object&gt;&lt;object type=&quot;3&quot; unique_id=&quot;10170&quot;&gt;&lt;property id=&quot;20148&quot; value=&quot;5&quot;/&gt;&lt;property id=&quot;20300&quot; value=&quot;Slide 36&quot;/&gt;&lt;property id=&quot;20307&quot; value=&quot;751&quot;/&gt;&lt;/object&gt;&lt;object type=&quot;3&quot; unique_id=&quot;10205&quot;&gt;&lt;property id=&quot;20148&quot; value=&quot;5&quot;/&gt;&lt;property id=&quot;20300&quot; value=&quot;Slide 20&quot;/&gt;&lt;property id=&quot;20307&quot; value=&quot;860&quot;/&gt;&lt;/object&gt;&lt;object type=&quot;3&quot; unique_id=&quot;10562&quot;&gt;&lt;property id=&quot;20148&quot; value=&quot;5&quot;/&gt;&lt;property id=&quot;20300&quot; value=&quot;Slide 16&quot;/&gt;&lt;property id=&quot;20307&quot; value=&quot;863&quot;/&gt;&lt;/object&gt;&lt;object type=&quot;3&quot; unique_id=&quot;28550&quot;&gt;&lt;property id=&quot;20148&quot; value=&quot;5&quot;/&gt;&lt;property id=&quot;20300&quot; value=&quot;Slide 17&quot;/&gt;&lt;property id=&quot;20307&quot; value=&quot;864&quot;/&gt;&lt;/object&gt;&lt;object type=&quot;3&quot; unique_id=&quot;28551&quot;&gt;&lt;property id=&quot;20148&quot; value=&quot;5&quot;/&gt;&lt;property id=&quot;20300&quot; value=&quot;Slide 18&quot;/&gt;&lt;property id=&quot;20307&quot; value=&quot;865&quot;/&gt;&lt;/object&gt;&lt;object type=&quot;3&quot; unique_id=&quot;29190&quot;&gt;&lt;property id=&quot;20148&quot; value=&quot;5&quot;/&gt;&lt;property id=&quot;20300&quot; value=&quot;Slide 19&quot;/&gt;&lt;property id=&quot;20307&quot; value=&quot;866&quot;/&gt;&lt;/object&gt;&lt;object type=&quot;3&quot; unique_id=&quot;29577&quot;&gt;&lt;property id=&quot;20148&quot; value=&quot;5&quot;/&gt;&lt;property id=&quot;20300&quot; value=&quot;Slide 15&quot;/&gt;&lt;property id=&quot;20307&quot; value=&quot;867&quot;/&gt;&lt;/object&gt;&lt;/object&gt;&lt;object type=&quot;8&quot; unique_id=&quot;1020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dirty="0" err="1">
            <a:latin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TM03090430[[fn=带状]]</Template>
  <TotalTime>40941</TotalTime>
  <Words>42</Words>
  <Application>Microsoft Macintosh PowerPoint</Application>
  <PresentationFormat>全屏显示(4:3)</PresentationFormat>
  <Paragraphs>11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微软雅黑</vt:lpstr>
      <vt:lpstr>Arial</vt:lpstr>
      <vt:lpstr>Arial Black</vt:lpstr>
      <vt:lpstr>Calibri</vt:lpstr>
      <vt:lpstr>Verdana</vt:lpstr>
      <vt:lpstr>1_Office Theme</vt:lpstr>
      <vt:lpstr>PowerPoint 演示文稿</vt:lpstr>
      <vt:lpstr>About Me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Weiren Yu</dc:creator>
  <cp:lastModifiedBy>Microsoft Office 用户</cp:lastModifiedBy>
  <cp:revision>92</cp:revision>
  <dcterms:created xsi:type="dcterms:W3CDTF">2007-04-12T17:50:38Z</dcterms:created>
  <dcterms:modified xsi:type="dcterms:W3CDTF">2020-01-13T15:43:17Z</dcterms:modified>
</cp:coreProperties>
</file>