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8" r:id="rId1"/>
    <p:sldMasterId id="2147483910" r:id="rId2"/>
  </p:sldMasterIdLst>
  <p:notesMasterIdLst>
    <p:notesMasterId r:id="rId27"/>
  </p:notesMasterIdLst>
  <p:sldIdLst>
    <p:sldId id="263" r:id="rId3"/>
    <p:sldId id="261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86" r:id="rId12"/>
    <p:sldId id="276" r:id="rId13"/>
    <p:sldId id="277" r:id="rId14"/>
    <p:sldId id="278" r:id="rId15"/>
    <p:sldId id="279" r:id="rId16"/>
    <p:sldId id="280" r:id="rId17"/>
    <p:sldId id="287" r:id="rId18"/>
    <p:sldId id="283" r:id="rId19"/>
    <p:sldId id="284" r:id="rId20"/>
    <p:sldId id="285" r:id="rId21"/>
    <p:sldId id="288" r:id="rId22"/>
    <p:sldId id="290" r:id="rId23"/>
    <p:sldId id="295" r:id="rId24"/>
    <p:sldId id="291" r:id="rId25"/>
    <p:sldId id="293" r:id="rId26"/>
  </p:sldIdLst>
  <p:sldSz cx="24384000" cy="13716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6" autoAdjust="0"/>
    <p:restoredTop sz="94671"/>
  </p:normalViewPr>
  <p:slideViewPr>
    <p:cSldViewPr>
      <p:cViewPr varScale="1">
        <p:scale>
          <a:sx n="45" d="100"/>
          <a:sy n="45" d="100"/>
        </p:scale>
        <p:origin x="1272" y="2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791F4-F810-42B3-8499-A4DED7F5508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BC06CD-BC71-4893-972B-70D87BE9B1E3}">
      <dgm:prSet/>
      <dgm:spPr/>
      <dgm:t>
        <a:bodyPr/>
        <a:lstStyle/>
        <a:p>
          <a:r>
            <a:rPr lang="en-US"/>
            <a:t>Open source version control system designed for speed and efficiency</a:t>
          </a:r>
        </a:p>
      </dgm:t>
    </dgm:pt>
    <dgm:pt modelId="{63543F76-B9AF-4F49-956A-D4DD0F8E82DA}" type="parTrans" cxnId="{81194673-0586-4280-A9CD-0768C3E436E5}">
      <dgm:prSet/>
      <dgm:spPr/>
      <dgm:t>
        <a:bodyPr/>
        <a:lstStyle/>
        <a:p>
          <a:endParaRPr lang="en-US"/>
        </a:p>
      </dgm:t>
    </dgm:pt>
    <dgm:pt modelId="{A8EC143A-B8DC-4D70-B446-B15375B8E4FE}" type="sibTrans" cxnId="{81194673-0586-4280-A9CD-0768C3E436E5}">
      <dgm:prSet/>
      <dgm:spPr/>
      <dgm:t>
        <a:bodyPr/>
        <a:lstStyle/>
        <a:p>
          <a:endParaRPr lang="en-US"/>
        </a:p>
      </dgm:t>
    </dgm:pt>
    <dgm:pt modelId="{7558BCC0-915D-4637-B760-C44D9ABC1AAB}">
      <dgm:prSet/>
      <dgm:spPr/>
      <dgm:t>
        <a:bodyPr/>
        <a:lstStyle/>
        <a:p>
          <a:r>
            <a:rPr lang="en-US"/>
            <a:t>Best insurance against</a:t>
          </a:r>
        </a:p>
      </dgm:t>
    </dgm:pt>
    <dgm:pt modelId="{4DB80874-495A-4951-A264-98358EA4EC4F}" type="parTrans" cxnId="{92F98392-C01C-4D19-839E-9E6702B0FAE2}">
      <dgm:prSet/>
      <dgm:spPr/>
      <dgm:t>
        <a:bodyPr/>
        <a:lstStyle/>
        <a:p>
          <a:endParaRPr lang="en-US"/>
        </a:p>
      </dgm:t>
    </dgm:pt>
    <dgm:pt modelId="{1FAB2026-53C5-4EBB-8CE7-71643033B235}" type="sibTrans" cxnId="{92F98392-C01C-4D19-839E-9E6702B0FAE2}">
      <dgm:prSet/>
      <dgm:spPr/>
      <dgm:t>
        <a:bodyPr/>
        <a:lstStyle/>
        <a:p>
          <a:endParaRPr lang="en-US"/>
        </a:p>
      </dgm:t>
    </dgm:pt>
    <dgm:pt modelId="{3E54542F-9BED-41E2-9518-D37BF0D1F10E}">
      <dgm:prSet/>
      <dgm:spPr/>
      <dgm:t>
        <a:bodyPr/>
        <a:lstStyle/>
        <a:p>
          <a:r>
            <a:rPr lang="en-US"/>
            <a:t>Accidental mistakes (like deleting files)</a:t>
          </a:r>
        </a:p>
      </dgm:t>
    </dgm:pt>
    <dgm:pt modelId="{A9C5272F-CA67-44E8-803A-38284751FA26}" type="parTrans" cxnId="{6DDD00B6-7724-48E6-9A46-6C748A3D3A79}">
      <dgm:prSet/>
      <dgm:spPr/>
      <dgm:t>
        <a:bodyPr/>
        <a:lstStyle/>
        <a:p>
          <a:endParaRPr lang="en-US"/>
        </a:p>
      </dgm:t>
    </dgm:pt>
    <dgm:pt modelId="{D96BFB8A-86D3-4FA8-8D95-7C9D169268ED}" type="sibTrans" cxnId="{6DDD00B6-7724-48E6-9A46-6C748A3D3A79}">
      <dgm:prSet/>
      <dgm:spPr/>
      <dgm:t>
        <a:bodyPr/>
        <a:lstStyle/>
        <a:p>
          <a:endParaRPr lang="en-US"/>
        </a:p>
      </dgm:t>
    </dgm:pt>
    <dgm:pt modelId="{10A18980-C550-4E63-BF77-A919A5E6D7DC}">
      <dgm:prSet/>
      <dgm:spPr/>
      <dgm:t>
        <a:bodyPr/>
        <a:lstStyle/>
        <a:p>
          <a:r>
            <a:rPr lang="en-US"/>
            <a:t>Remember what has been changed (and why)</a:t>
          </a:r>
        </a:p>
      </dgm:t>
    </dgm:pt>
    <dgm:pt modelId="{0E0E2221-BEFA-441A-9333-CCE9F747C9D9}" type="parTrans" cxnId="{FF2AC6DF-7657-49DF-B0AF-389B976AEEBA}">
      <dgm:prSet/>
      <dgm:spPr/>
      <dgm:t>
        <a:bodyPr/>
        <a:lstStyle/>
        <a:p>
          <a:endParaRPr lang="en-US"/>
        </a:p>
      </dgm:t>
    </dgm:pt>
    <dgm:pt modelId="{8F7B55D2-329B-4DAC-9825-8CBC696C21D8}" type="sibTrans" cxnId="{FF2AC6DF-7657-49DF-B0AF-389B976AEEBA}">
      <dgm:prSet/>
      <dgm:spPr/>
      <dgm:t>
        <a:bodyPr/>
        <a:lstStyle/>
        <a:p>
          <a:endParaRPr lang="en-US"/>
        </a:p>
      </dgm:t>
    </dgm:pt>
    <dgm:pt modelId="{61742DD7-900B-48C1-92A0-A2138F1B7BA9}">
      <dgm:prSet/>
      <dgm:spPr/>
      <dgm:t>
        <a:bodyPr/>
        <a:lstStyle/>
        <a:p>
          <a:r>
            <a:rPr lang="en-US"/>
            <a:t>Hard-drive-failures, fire, earthquakes</a:t>
          </a:r>
        </a:p>
      </dgm:t>
    </dgm:pt>
    <dgm:pt modelId="{48672D4C-97A0-47A1-82CE-385395848FB3}" type="parTrans" cxnId="{942E65C8-6832-4F50-810F-B3E8542C64AF}">
      <dgm:prSet/>
      <dgm:spPr/>
      <dgm:t>
        <a:bodyPr/>
        <a:lstStyle/>
        <a:p>
          <a:endParaRPr lang="en-US"/>
        </a:p>
      </dgm:t>
    </dgm:pt>
    <dgm:pt modelId="{C84BA6D5-16F0-4EE5-A213-AEE2CCD3CFBA}" type="sibTrans" cxnId="{942E65C8-6832-4F50-810F-B3E8542C64AF}">
      <dgm:prSet/>
      <dgm:spPr/>
      <dgm:t>
        <a:bodyPr/>
        <a:lstStyle/>
        <a:p>
          <a:endParaRPr lang="en-US"/>
        </a:p>
      </dgm:t>
    </dgm:pt>
    <dgm:pt modelId="{A056CBFB-5BF6-45EC-8F11-C51C03F29D40}">
      <dgm:prSet/>
      <dgm:spPr/>
      <dgm:t>
        <a:bodyPr/>
        <a:lstStyle/>
        <a:p>
          <a:r>
            <a:rPr lang="en-US"/>
            <a:t>Created by Linus Torvalds (for managing Linux kernel)</a:t>
          </a:r>
        </a:p>
      </dgm:t>
    </dgm:pt>
    <dgm:pt modelId="{5C8A3815-1A37-4954-8896-688A321ED1ED}" type="parTrans" cxnId="{F4EE0D9E-5B05-43B9-BF17-0A87BDA45166}">
      <dgm:prSet/>
      <dgm:spPr/>
      <dgm:t>
        <a:bodyPr/>
        <a:lstStyle/>
        <a:p>
          <a:endParaRPr lang="en-US"/>
        </a:p>
      </dgm:t>
    </dgm:pt>
    <dgm:pt modelId="{845A71E4-9CA2-4622-907E-DBD9EA02AD99}" type="sibTrans" cxnId="{F4EE0D9E-5B05-43B9-BF17-0A87BDA45166}">
      <dgm:prSet/>
      <dgm:spPr/>
      <dgm:t>
        <a:bodyPr/>
        <a:lstStyle/>
        <a:p>
          <a:endParaRPr lang="en-US"/>
        </a:p>
      </dgm:t>
    </dgm:pt>
    <dgm:pt modelId="{7EFC4DAE-F46E-4774-8A31-63E35B165096}">
      <dgm:prSet/>
      <dgm:spPr/>
      <dgm:t>
        <a:bodyPr/>
        <a:lstStyle/>
        <a:p>
          <a:r>
            <a:rPr lang="en-US"/>
            <a:t>„I‘m an egoistical bastard, and I name all my projects after myself. First ‚Linux‘, now ‚Git‘“</a:t>
          </a:r>
          <a:br>
            <a:rPr lang="en-US"/>
          </a:br>
          <a:r>
            <a:rPr lang="en-US"/>
            <a:t>Linus Torvalds</a:t>
          </a:r>
        </a:p>
      </dgm:t>
    </dgm:pt>
    <dgm:pt modelId="{9F774404-06AC-407E-AB15-5D8E70E13D45}" type="parTrans" cxnId="{16930DE5-E2DF-4FBB-9C4E-8E0D8F7C456F}">
      <dgm:prSet/>
      <dgm:spPr/>
      <dgm:t>
        <a:bodyPr/>
        <a:lstStyle/>
        <a:p>
          <a:endParaRPr lang="en-US"/>
        </a:p>
      </dgm:t>
    </dgm:pt>
    <dgm:pt modelId="{2A1A364E-3322-47EA-9DA0-10AA8A75FA28}" type="sibTrans" cxnId="{16930DE5-E2DF-4FBB-9C4E-8E0D8F7C456F}">
      <dgm:prSet/>
      <dgm:spPr/>
      <dgm:t>
        <a:bodyPr/>
        <a:lstStyle/>
        <a:p>
          <a:endParaRPr lang="en-US"/>
        </a:p>
      </dgm:t>
    </dgm:pt>
    <dgm:pt modelId="{BFE2B9FF-C559-D542-96FC-B29D78BFE4A6}" type="pres">
      <dgm:prSet presAssocID="{463791F4-F810-42B3-8499-A4DED7F5508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D4CB59-0019-F244-94C1-99A1B95EADEE}" type="pres">
      <dgm:prSet presAssocID="{71BC06CD-BC71-4893-972B-70D87BE9B1E3}" presName="root1" presStyleCnt="0"/>
      <dgm:spPr/>
    </dgm:pt>
    <dgm:pt modelId="{FDB0FDA6-7B1A-FE4D-A077-A13BDF54FF8B}" type="pres">
      <dgm:prSet presAssocID="{71BC06CD-BC71-4893-972B-70D87BE9B1E3}" presName="LevelOneTextNode" presStyleLbl="node0" presStyleIdx="0" presStyleCnt="3">
        <dgm:presLayoutVars>
          <dgm:chPref val="3"/>
        </dgm:presLayoutVars>
      </dgm:prSet>
      <dgm:spPr/>
    </dgm:pt>
    <dgm:pt modelId="{BCF1FEA6-6298-4B4C-ABB0-9F3FF4C923C7}" type="pres">
      <dgm:prSet presAssocID="{71BC06CD-BC71-4893-972B-70D87BE9B1E3}" presName="level2hierChild" presStyleCnt="0"/>
      <dgm:spPr/>
    </dgm:pt>
    <dgm:pt modelId="{5DA6A087-B86F-E349-8A02-F105E1A9E0A1}" type="pres">
      <dgm:prSet presAssocID="{7558BCC0-915D-4637-B760-C44D9ABC1AAB}" presName="root1" presStyleCnt="0"/>
      <dgm:spPr/>
    </dgm:pt>
    <dgm:pt modelId="{4BA6D0D2-BD0A-C14A-8786-72023D4E6302}" type="pres">
      <dgm:prSet presAssocID="{7558BCC0-915D-4637-B760-C44D9ABC1AAB}" presName="LevelOneTextNode" presStyleLbl="node0" presStyleIdx="1" presStyleCnt="3">
        <dgm:presLayoutVars>
          <dgm:chPref val="3"/>
        </dgm:presLayoutVars>
      </dgm:prSet>
      <dgm:spPr/>
    </dgm:pt>
    <dgm:pt modelId="{15D212E1-D0CC-DF4B-8C4D-268481695859}" type="pres">
      <dgm:prSet presAssocID="{7558BCC0-915D-4637-B760-C44D9ABC1AAB}" presName="level2hierChild" presStyleCnt="0"/>
      <dgm:spPr/>
    </dgm:pt>
    <dgm:pt modelId="{7B3D404D-7E3B-A34E-B883-E2E958CC38C5}" type="pres">
      <dgm:prSet presAssocID="{A9C5272F-CA67-44E8-803A-38284751FA26}" presName="conn2-1" presStyleLbl="parChTrans1D2" presStyleIdx="0" presStyleCnt="4"/>
      <dgm:spPr/>
    </dgm:pt>
    <dgm:pt modelId="{F8273A33-62CC-CD4A-855C-F524B9CD1D7C}" type="pres">
      <dgm:prSet presAssocID="{A9C5272F-CA67-44E8-803A-38284751FA26}" presName="connTx" presStyleLbl="parChTrans1D2" presStyleIdx="0" presStyleCnt="4"/>
      <dgm:spPr/>
    </dgm:pt>
    <dgm:pt modelId="{FF914F09-856B-FC42-8C91-73DC2CC64651}" type="pres">
      <dgm:prSet presAssocID="{3E54542F-9BED-41E2-9518-D37BF0D1F10E}" presName="root2" presStyleCnt="0"/>
      <dgm:spPr/>
    </dgm:pt>
    <dgm:pt modelId="{FF233415-019A-D346-98EA-65DF16248068}" type="pres">
      <dgm:prSet presAssocID="{3E54542F-9BED-41E2-9518-D37BF0D1F10E}" presName="LevelTwoTextNode" presStyleLbl="node2" presStyleIdx="0" presStyleCnt="4">
        <dgm:presLayoutVars>
          <dgm:chPref val="3"/>
        </dgm:presLayoutVars>
      </dgm:prSet>
      <dgm:spPr/>
    </dgm:pt>
    <dgm:pt modelId="{942DD055-7649-9244-88C8-1819A4EAAD3B}" type="pres">
      <dgm:prSet presAssocID="{3E54542F-9BED-41E2-9518-D37BF0D1F10E}" presName="level3hierChild" presStyleCnt="0"/>
      <dgm:spPr/>
    </dgm:pt>
    <dgm:pt modelId="{51F8DE6B-DB36-F342-B708-8B4D651B26BB}" type="pres">
      <dgm:prSet presAssocID="{0E0E2221-BEFA-441A-9333-CCE9F747C9D9}" presName="conn2-1" presStyleLbl="parChTrans1D2" presStyleIdx="1" presStyleCnt="4"/>
      <dgm:spPr/>
    </dgm:pt>
    <dgm:pt modelId="{229311C7-04A0-FA42-AA3C-40254001B8BC}" type="pres">
      <dgm:prSet presAssocID="{0E0E2221-BEFA-441A-9333-CCE9F747C9D9}" presName="connTx" presStyleLbl="parChTrans1D2" presStyleIdx="1" presStyleCnt="4"/>
      <dgm:spPr/>
    </dgm:pt>
    <dgm:pt modelId="{B765F4D9-9F65-744B-8FFE-694BE96963D5}" type="pres">
      <dgm:prSet presAssocID="{10A18980-C550-4E63-BF77-A919A5E6D7DC}" presName="root2" presStyleCnt="0"/>
      <dgm:spPr/>
    </dgm:pt>
    <dgm:pt modelId="{4EAD203E-6629-3148-A0BA-F907CBD30A83}" type="pres">
      <dgm:prSet presAssocID="{10A18980-C550-4E63-BF77-A919A5E6D7DC}" presName="LevelTwoTextNode" presStyleLbl="node2" presStyleIdx="1" presStyleCnt="4">
        <dgm:presLayoutVars>
          <dgm:chPref val="3"/>
        </dgm:presLayoutVars>
      </dgm:prSet>
      <dgm:spPr/>
    </dgm:pt>
    <dgm:pt modelId="{A13ECACE-4B4E-614A-A491-5949877A47C3}" type="pres">
      <dgm:prSet presAssocID="{10A18980-C550-4E63-BF77-A919A5E6D7DC}" presName="level3hierChild" presStyleCnt="0"/>
      <dgm:spPr/>
    </dgm:pt>
    <dgm:pt modelId="{97172D73-BD55-8E41-B0E0-989D98499DCE}" type="pres">
      <dgm:prSet presAssocID="{48672D4C-97A0-47A1-82CE-385395848FB3}" presName="conn2-1" presStyleLbl="parChTrans1D2" presStyleIdx="2" presStyleCnt="4"/>
      <dgm:spPr/>
    </dgm:pt>
    <dgm:pt modelId="{C447FA19-B31D-064E-8E87-452A462A50C9}" type="pres">
      <dgm:prSet presAssocID="{48672D4C-97A0-47A1-82CE-385395848FB3}" presName="connTx" presStyleLbl="parChTrans1D2" presStyleIdx="2" presStyleCnt="4"/>
      <dgm:spPr/>
    </dgm:pt>
    <dgm:pt modelId="{D7FC2F3F-2350-694A-A13F-DB9C7CC46D7E}" type="pres">
      <dgm:prSet presAssocID="{61742DD7-900B-48C1-92A0-A2138F1B7BA9}" presName="root2" presStyleCnt="0"/>
      <dgm:spPr/>
    </dgm:pt>
    <dgm:pt modelId="{E384361A-4111-F64F-85D9-7592C846D2E3}" type="pres">
      <dgm:prSet presAssocID="{61742DD7-900B-48C1-92A0-A2138F1B7BA9}" presName="LevelTwoTextNode" presStyleLbl="node2" presStyleIdx="2" presStyleCnt="4">
        <dgm:presLayoutVars>
          <dgm:chPref val="3"/>
        </dgm:presLayoutVars>
      </dgm:prSet>
      <dgm:spPr/>
    </dgm:pt>
    <dgm:pt modelId="{3C7C01A0-58BE-9B45-A614-330922E43C64}" type="pres">
      <dgm:prSet presAssocID="{61742DD7-900B-48C1-92A0-A2138F1B7BA9}" presName="level3hierChild" presStyleCnt="0"/>
      <dgm:spPr/>
    </dgm:pt>
    <dgm:pt modelId="{2B01D55D-8007-E947-A89E-DBA67A358DFF}" type="pres">
      <dgm:prSet presAssocID="{A056CBFB-5BF6-45EC-8F11-C51C03F29D40}" presName="root1" presStyleCnt="0"/>
      <dgm:spPr/>
    </dgm:pt>
    <dgm:pt modelId="{9C364F13-380A-A14F-8DB1-EEC582B4039D}" type="pres">
      <dgm:prSet presAssocID="{A056CBFB-5BF6-45EC-8F11-C51C03F29D40}" presName="LevelOneTextNode" presStyleLbl="node0" presStyleIdx="2" presStyleCnt="3">
        <dgm:presLayoutVars>
          <dgm:chPref val="3"/>
        </dgm:presLayoutVars>
      </dgm:prSet>
      <dgm:spPr/>
    </dgm:pt>
    <dgm:pt modelId="{311A4FF7-6DD3-3B4A-BEA3-50D61309BB90}" type="pres">
      <dgm:prSet presAssocID="{A056CBFB-5BF6-45EC-8F11-C51C03F29D40}" presName="level2hierChild" presStyleCnt="0"/>
      <dgm:spPr/>
    </dgm:pt>
    <dgm:pt modelId="{510D433F-6110-B94E-AB55-A4BE783603CE}" type="pres">
      <dgm:prSet presAssocID="{9F774404-06AC-407E-AB15-5D8E70E13D45}" presName="conn2-1" presStyleLbl="parChTrans1D2" presStyleIdx="3" presStyleCnt="4"/>
      <dgm:spPr/>
    </dgm:pt>
    <dgm:pt modelId="{D9B806A8-FFBF-5F4B-AA79-6EF2858BDC19}" type="pres">
      <dgm:prSet presAssocID="{9F774404-06AC-407E-AB15-5D8E70E13D45}" presName="connTx" presStyleLbl="parChTrans1D2" presStyleIdx="3" presStyleCnt="4"/>
      <dgm:spPr/>
    </dgm:pt>
    <dgm:pt modelId="{607EBD8D-88FF-F945-9580-37F6D4AACFC6}" type="pres">
      <dgm:prSet presAssocID="{7EFC4DAE-F46E-4774-8A31-63E35B165096}" presName="root2" presStyleCnt="0"/>
      <dgm:spPr/>
    </dgm:pt>
    <dgm:pt modelId="{C56308D1-87A1-9B47-B5F4-D9299BDBBACE}" type="pres">
      <dgm:prSet presAssocID="{7EFC4DAE-F46E-4774-8A31-63E35B165096}" presName="LevelTwoTextNode" presStyleLbl="node2" presStyleIdx="3" presStyleCnt="4">
        <dgm:presLayoutVars>
          <dgm:chPref val="3"/>
        </dgm:presLayoutVars>
      </dgm:prSet>
      <dgm:spPr/>
    </dgm:pt>
    <dgm:pt modelId="{8537F16F-C78E-1441-B589-62FAFD42EEA1}" type="pres">
      <dgm:prSet presAssocID="{7EFC4DAE-F46E-4774-8A31-63E35B165096}" presName="level3hierChild" presStyleCnt="0"/>
      <dgm:spPr/>
    </dgm:pt>
  </dgm:ptLst>
  <dgm:cxnLst>
    <dgm:cxn modelId="{9EDEC803-FE69-4E4B-B50A-F7CD9AB089F6}" type="presOf" srcId="{9F774404-06AC-407E-AB15-5D8E70E13D45}" destId="{510D433F-6110-B94E-AB55-A4BE783603CE}" srcOrd="0" destOrd="0" presId="urn:microsoft.com/office/officeart/2005/8/layout/hierarchy2"/>
    <dgm:cxn modelId="{29CE3907-0FC4-874B-B7B9-A9A2A509BC1F}" type="presOf" srcId="{48672D4C-97A0-47A1-82CE-385395848FB3}" destId="{C447FA19-B31D-064E-8E87-452A462A50C9}" srcOrd="1" destOrd="0" presId="urn:microsoft.com/office/officeart/2005/8/layout/hierarchy2"/>
    <dgm:cxn modelId="{5DD26923-5723-C345-BE48-3E4FF5130B9E}" type="presOf" srcId="{0E0E2221-BEFA-441A-9333-CCE9F747C9D9}" destId="{51F8DE6B-DB36-F342-B708-8B4D651B26BB}" srcOrd="0" destOrd="0" presId="urn:microsoft.com/office/officeart/2005/8/layout/hierarchy2"/>
    <dgm:cxn modelId="{D904EA2C-11FB-E54B-AD90-3912F97D2783}" type="presOf" srcId="{7EFC4DAE-F46E-4774-8A31-63E35B165096}" destId="{C56308D1-87A1-9B47-B5F4-D9299BDBBACE}" srcOrd="0" destOrd="0" presId="urn:microsoft.com/office/officeart/2005/8/layout/hierarchy2"/>
    <dgm:cxn modelId="{C54B8A2F-1149-AA47-8151-10A808F66884}" type="presOf" srcId="{A9C5272F-CA67-44E8-803A-38284751FA26}" destId="{7B3D404D-7E3B-A34E-B883-E2E958CC38C5}" srcOrd="0" destOrd="0" presId="urn:microsoft.com/office/officeart/2005/8/layout/hierarchy2"/>
    <dgm:cxn modelId="{7269B52F-A190-064F-ABCA-78E929F78745}" type="presOf" srcId="{9F774404-06AC-407E-AB15-5D8E70E13D45}" destId="{D9B806A8-FFBF-5F4B-AA79-6EF2858BDC19}" srcOrd="1" destOrd="0" presId="urn:microsoft.com/office/officeart/2005/8/layout/hierarchy2"/>
    <dgm:cxn modelId="{25E4C73A-C1CC-B24F-A022-C6BB205C2904}" type="presOf" srcId="{10A18980-C550-4E63-BF77-A919A5E6D7DC}" destId="{4EAD203E-6629-3148-A0BA-F907CBD30A83}" srcOrd="0" destOrd="0" presId="urn:microsoft.com/office/officeart/2005/8/layout/hierarchy2"/>
    <dgm:cxn modelId="{1F29B567-BE33-1640-ADDE-4FDC3DBCF3D9}" type="presOf" srcId="{61742DD7-900B-48C1-92A0-A2138F1B7BA9}" destId="{E384361A-4111-F64F-85D9-7592C846D2E3}" srcOrd="0" destOrd="0" presId="urn:microsoft.com/office/officeart/2005/8/layout/hierarchy2"/>
    <dgm:cxn modelId="{81194673-0586-4280-A9CD-0768C3E436E5}" srcId="{463791F4-F810-42B3-8499-A4DED7F5508A}" destId="{71BC06CD-BC71-4893-972B-70D87BE9B1E3}" srcOrd="0" destOrd="0" parTransId="{63543F76-B9AF-4F49-956A-D4DD0F8E82DA}" sibTransId="{A8EC143A-B8DC-4D70-B446-B15375B8E4FE}"/>
    <dgm:cxn modelId="{0B037C7D-2554-1D4E-94D4-21EE7F8B7402}" type="presOf" srcId="{71BC06CD-BC71-4893-972B-70D87BE9B1E3}" destId="{FDB0FDA6-7B1A-FE4D-A077-A13BDF54FF8B}" srcOrd="0" destOrd="0" presId="urn:microsoft.com/office/officeart/2005/8/layout/hierarchy2"/>
    <dgm:cxn modelId="{5F747A80-DA52-2945-8924-CA570605F892}" type="presOf" srcId="{48672D4C-97A0-47A1-82CE-385395848FB3}" destId="{97172D73-BD55-8E41-B0E0-989D98499DCE}" srcOrd="0" destOrd="0" presId="urn:microsoft.com/office/officeart/2005/8/layout/hierarchy2"/>
    <dgm:cxn modelId="{FD05C886-0950-A840-B6D1-6E2B4D14AB39}" type="presOf" srcId="{0E0E2221-BEFA-441A-9333-CCE9F747C9D9}" destId="{229311C7-04A0-FA42-AA3C-40254001B8BC}" srcOrd="1" destOrd="0" presId="urn:microsoft.com/office/officeart/2005/8/layout/hierarchy2"/>
    <dgm:cxn modelId="{7ACCA98C-552A-604A-B3E9-CE99CC12261C}" type="presOf" srcId="{7558BCC0-915D-4637-B760-C44D9ABC1AAB}" destId="{4BA6D0D2-BD0A-C14A-8786-72023D4E6302}" srcOrd="0" destOrd="0" presId="urn:microsoft.com/office/officeart/2005/8/layout/hierarchy2"/>
    <dgm:cxn modelId="{92F98392-C01C-4D19-839E-9E6702B0FAE2}" srcId="{463791F4-F810-42B3-8499-A4DED7F5508A}" destId="{7558BCC0-915D-4637-B760-C44D9ABC1AAB}" srcOrd="1" destOrd="0" parTransId="{4DB80874-495A-4951-A264-98358EA4EC4F}" sibTransId="{1FAB2026-53C5-4EBB-8CE7-71643033B235}"/>
    <dgm:cxn modelId="{F4EE0D9E-5B05-43B9-BF17-0A87BDA45166}" srcId="{463791F4-F810-42B3-8499-A4DED7F5508A}" destId="{A056CBFB-5BF6-45EC-8F11-C51C03F29D40}" srcOrd="2" destOrd="0" parTransId="{5C8A3815-1A37-4954-8896-688A321ED1ED}" sibTransId="{845A71E4-9CA2-4622-907E-DBD9EA02AD99}"/>
    <dgm:cxn modelId="{6DDD00B6-7724-48E6-9A46-6C748A3D3A79}" srcId="{7558BCC0-915D-4637-B760-C44D9ABC1AAB}" destId="{3E54542F-9BED-41E2-9518-D37BF0D1F10E}" srcOrd="0" destOrd="0" parTransId="{A9C5272F-CA67-44E8-803A-38284751FA26}" sibTransId="{D96BFB8A-86D3-4FA8-8D95-7C9D169268ED}"/>
    <dgm:cxn modelId="{8C863EC4-6332-F44A-BEB4-D796A203BC48}" type="presOf" srcId="{3E54542F-9BED-41E2-9518-D37BF0D1F10E}" destId="{FF233415-019A-D346-98EA-65DF16248068}" srcOrd="0" destOrd="0" presId="urn:microsoft.com/office/officeart/2005/8/layout/hierarchy2"/>
    <dgm:cxn modelId="{942E65C8-6832-4F50-810F-B3E8542C64AF}" srcId="{7558BCC0-915D-4637-B760-C44D9ABC1AAB}" destId="{61742DD7-900B-48C1-92A0-A2138F1B7BA9}" srcOrd="2" destOrd="0" parTransId="{48672D4C-97A0-47A1-82CE-385395848FB3}" sibTransId="{C84BA6D5-16F0-4EE5-A213-AEE2CCD3CFBA}"/>
    <dgm:cxn modelId="{FF2AC6DF-7657-49DF-B0AF-389B976AEEBA}" srcId="{7558BCC0-915D-4637-B760-C44D9ABC1AAB}" destId="{10A18980-C550-4E63-BF77-A919A5E6D7DC}" srcOrd="1" destOrd="0" parTransId="{0E0E2221-BEFA-441A-9333-CCE9F747C9D9}" sibTransId="{8F7B55D2-329B-4DAC-9825-8CBC696C21D8}"/>
    <dgm:cxn modelId="{16930DE5-E2DF-4FBB-9C4E-8E0D8F7C456F}" srcId="{A056CBFB-5BF6-45EC-8F11-C51C03F29D40}" destId="{7EFC4DAE-F46E-4774-8A31-63E35B165096}" srcOrd="0" destOrd="0" parTransId="{9F774404-06AC-407E-AB15-5D8E70E13D45}" sibTransId="{2A1A364E-3322-47EA-9DA0-10AA8A75FA28}"/>
    <dgm:cxn modelId="{F12B52E7-B5D9-4345-A90B-3051DDFA3B93}" type="presOf" srcId="{463791F4-F810-42B3-8499-A4DED7F5508A}" destId="{BFE2B9FF-C559-D542-96FC-B29D78BFE4A6}" srcOrd="0" destOrd="0" presId="urn:microsoft.com/office/officeart/2005/8/layout/hierarchy2"/>
    <dgm:cxn modelId="{A54CA6EF-AC90-8D4A-A762-883EA3345A40}" type="presOf" srcId="{A056CBFB-5BF6-45EC-8F11-C51C03F29D40}" destId="{9C364F13-380A-A14F-8DB1-EEC582B4039D}" srcOrd="0" destOrd="0" presId="urn:microsoft.com/office/officeart/2005/8/layout/hierarchy2"/>
    <dgm:cxn modelId="{B14BB6F0-8997-A44F-9435-742039F659D1}" type="presOf" srcId="{A9C5272F-CA67-44E8-803A-38284751FA26}" destId="{F8273A33-62CC-CD4A-855C-F524B9CD1D7C}" srcOrd="1" destOrd="0" presId="urn:microsoft.com/office/officeart/2005/8/layout/hierarchy2"/>
    <dgm:cxn modelId="{1918BEB0-79CC-1C43-8DD2-028F7A4ED5DA}" type="presParOf" srcId="{BFE2B9FF-C559-D542-96FC-B29D78BFE4A6}" destId="{E8D4CB59-0019-F244-94C1-99A1B95EADEE}" srcOrd="0" destOrd="0" presId="urn:microsoft.com/office/officeart/2005/8/layout/hierarchy2"/>
    <dgm:cxn modelId="{3742C8E3-4AA1-1043-9270-12AB5E2F3315}" type="presParOf" srcId="{E8D4CB59-0019-F244-94C1-99A1B95EADEE}" destId="{FDB0FDA6-7B1A-FE4D-A077-A13BDF54FF8B}" srcOrd="0" destOrd="0" presId="urn:microsoft.com/office/officeart/2005/8/layout/hierarchy2"/>
    <dgm:cxn modelId="{5920A3C0-F3B3-804A-8A02-853F49AA470A}" type="presParOf" srcId="{E8D4CB59-0019-F244-94C1-99A1B95EADEE}" destId="{BCF1FEA6-6298-4B4C-ABB0-9F3FF4C923C7}" srcOrd="1" destOrd="0" presId="urn:microsoft.com/office/officeart/2005/8/layout/hierarchy2"/>
    <dgm:cxn modelId="{77953260-56B9-2040-88F9-55A9A4B9631F}" type="presParOf" srcId="{BFE2B9FF-C559-D542-96FC-B29D78BFE4A6}" destId="{5DA6A087-B86F-E349-8A02-F105E1A9E0A1}" srcOrd="1" destOrd="0" presId="urn:microsoft.com/office/officeart/2005/8/layout/hierarchy2"/>
    <dgm:cxn modelId="{B1F13F25-9F76-0D43-B54B-4ED376BA2CFA}" type="presParOf" srcId="{5DA6A087-B86F-E349-8A02-F105E1A9E0A1}" destId="{4BA6D0D2-BD0A-C14A-8786-72023D4E6302}" srcOrd="0" destOrd="0" presId="urn:microsoft.com/office/officeart/2005/8/layout/hierarchy2"/>
    <dgm:cxn modelId="{73EE9DAF-E72D-254B-9D94-93F59D135D2A}" type="presParOf" srcId="{5DA6A087-B86F-E349-8A02-F105E1A9E0A1}" destId="{15D212E1-D0CC-DF4B-8C4D-268481695859}" srcOrd="1" destOrd="0" presId="urn:microsoft.com/office/officeart/2005/8/layout/hierarchy2"/>
    <dgm:cxn modelId="{5F5F0FF6-B41E-D641-9B2C-7F6830639964}" type="presParOf" srcId="{15D212E1-D0CC-DF4B-8C4D-268481695859}" destId="{7B3D404D-7E3B-A34E-B883-E2E958CC38C5}" srcOrd="0" destOrd="0" presId="urn:microsoft.com/office/officeart/2005/8/layout/hierarchy2"/>
    <dgm:cxn modelId="{873ED0D5-1B6C-8942-9831-071186BFDCA1}" type="presParOf" srcId="{7B3D404D-7E3B-A34E-B883-E2E958CC38C5}" destId="{F8273A33-62CC-CD4A-855C-F524B9CD1D7C}" srcOrd="0" destOrd="0" presId="urn:microsoft.com/office/officeart/2005/8/layout/hierarchy2"/>
    <dgm:cxn modelId="{8ABB9CCB-75A4-4A43-BE50-9B6A44945C9F}" type="presParOf" srcId="{15D212E1-D0CC-DF4B-8C4D-268481695859}" destId="{FF914F09-856B-FC42-8C91-73DC2CC64651}" srcOrd="1" destOrd="0" presId="urn:microsoft.com/office/officeart/2005/8/layout/hierarchy2"/>
    <dgm:cxn modelId="{5470B05C-68F9-6440-BBFC-5BE3AA642FCF}" type="presParOf" srcId="{FF914F09-856B-FC42-8C91-73DC2CC64651}" destId="{FF233415-019A-D346-98EA-65DF16248068}" srcOrd="0" destOrd="0" presId="urn:microsoft.com/office/officeart/2005/8/layout/hierarchy2"/>
    <dgm:cxn modelId="{889832A7-B4A9-734C-A6C1-41EB94704531}" type="presParOf" srcId="{FF914F09-856B-FC42-8C91-73DC2CC64651}" destId="{942DD055-7649-9244-88C8-1819A4EAAD3B}" srcOrd="1" destOrd="0" presId="urn:microsoft.com/office/officeart/2005/8/layout/hierarchy2"/>
    <dgm:cxn modelId="{FB75D5B2-C2ED-1544-9A16-023A42B14703}" type="presParOf" srcId="{15D212E1-D0CC-DF4B-8C4D-268481695859}" destId="{51F8DE6B-DB36-F342-B708-8B4D651B26BB}" srcOrd="2" destOrd="0" presId="urn:microsoft.com/office/officeart/2005/8/layout/hierarchy2"/>
    <dgm:cxn modelId="{BEF2C6BE-1671-544A-996B-3E8C67FEAEAD}" type="presParOf" srcId="{51F8DE6B-DB36-F342-B708-8B4D651B26BB}" destId="{229311C7-04A0-FA42-AA3C-40254001B8BC}" srcOrd="0" destOrd="0" presId="urn:microsoft.com/office/officeart/2005/8/layout/hierarchy2"/>
    <dgm:cxn modelId="{3471ACF0-99B0-AA42-A0E3-4B3EBED37338}" type="presParOf" srcId="{15D212E1-D0CC-DF4B-8C4D-268481695859}" destId="{B765F4D9-9F65-744B-8FFE-694BE96963D5}" srcOrd="3" destOrd="0" presId="urn:microsoft.com/office/officeart/2005/8/layout/hierarchy2"/>
    <dgm:cxn modelId="{74FA55C3-FF09-0A4F-9D84-A8842930C5D4}" type="presParOf" srcId="{B765F4D9-9F65-744B-8FFE-694BE96963D5}" destId="{4EAD203E-6629-3148-A0BA-F907CBD30A83}" srcOrd="0" destOrd="0" presId="urn:microsoft.com/office/officeart/2005/8/layout/hierarchy2"/>
    <dgm:cxn modelId="{8C73AACF-C392-104E-9651-3AEA961AE2DE}" type="presParOf" srcId="{B765F4D9-9F65-744B-8FFE-694BE96963D5}" destId="{A13ECACE-4B4E-614A-A491-5949877A47C3}" srcOrd="1" destOrd="0" presId="urn:microsoft.com/office/officeart/2005/8/layout/hierarchy2"/>
    <dgm:cxn modelId="{06907D28-8E30-F44B-8290-ACDF8E9530B2}" type="presParOf" srcId="{15D212E1-D0CC-DF4B-8C4D-268481695859}" destId="{97172D73-BD55-8E41-B0E0-989D98499DCE}" srcOrd="4" destOrd="0" presId="urn:microsoft.com/office/officeart/2005/8/layout/hierarchy2"/>
    <dgm:cxn modelId="{5CD5BF85-B047-CA42-809E-508BB8BA7FFB}" type="presParOf" srcId="{97172D73-BD55-8E41-B0E0-989D98499DCE}" destId="{C447FA19-B31D-064E-8E87-452A462A50C9}" srcOrd="0" destOrd="0" presId="urn:microsoft.com/office/officeart/2005/8/layout/hierarchy2"/>
    <dgm:cxn modelId="{0186CB13-1C9E-AC42-A4E0-C5DBFD2495F7}" type="presParOf" srcId="{15D212E1-D0CC-DF4B-8C4D-268481695859}" destId="{D7FC2F3F-2350-694A-A13F-DB9C7CC46D7E}" srcOrd="5" destOrd="0" presId="urn:microsoft.com/office/officeart/2005/8/layout/hierarchy2"/>
    <dgm:cxn modelId="{CEA749E3-9717-A943-90A1-4E1CAC538F21}" type="presParOf" srcId="{D7FC2F3F-2350-694A-A13F-DB9C7CC46D7E}" destId="{E384361A-4111-F64F-85D9-7592C846D2E3}" srcOrd="0" destOrd="0" presId="urn:microsoft.com/office/officeart/2005/8/layout/hierarchy2"/>
    <dgm:cxn modelId="{1993E2A8-7B69-6F44-890D-6E76A7FC88CA}" type="presParOf" srcId="{D7FC2F3F-2350-694A-A13F-DB9C7CC46D7E}" destId="{3C7C01A0-58BE-9B45-A614-330922E43C64}" srcOrd="1" destOrd="0" presId="urn:microsoft.com/office/officeart/2005/8/layout/hierarchy2"/>
    <dgm:cxn modelId="{F1ED3764-1D5D-1F4A-BF91-B2FD732FBDE7}" type="presParOf" srcId="{BFE2B9FF-C559-D542-96FC-B29D78BFE4A6}" destId="{2B01D55D-8007-E947-A89E-DBA67A358DFF}" srcOrd="2" destOrd="0" presId="urn:microsoft.com/office/officeart/2005/8/layout/hierarchy2"/>
    <dgm:cxn modelId="{3349C818-2052-674E-809F-DC158DC75FA9}" type="presParOf" srcId="{2B01D55D-8007-E947-A89E-DBA67A358DFF}" destId="{9C364F13-380A-A14F-8DB1-EEC582B4039D}" srcOrd="0" destOrd="0" presId="urn:microsoft.com/office/officeart/2005/8/layout/hierarchy2"/>
    <dgm:cxn modelId="{FA7A359F-2BF8-FF47-AD1E-CC2046B730E1}" type="presParOf" srcId="{2B01D55D-8007-E947-A89E-DBA67A358DFF}" destId="{311A4FF7-6DD3-3B4A-BEA3-50D61309BB90}" srcOrd="1" destOrd="0" presId="urn:microsoft.com/office/officeart/2005/8/layout/hierarchy2"/>
    <dgm:cxn modelId="{E321C61A-4338-2F43-A1B4-4BBF5FCBAE4E}" type="presParOf" srcId="{311A4FF7-6DD3-3B4A-BEA3-50D61309BB90}" destId="{510D433F-6110-B94E-AB55-A4BE783603CE}" srcOrd="0" destOrd="0" presId="urn:microsoft.com/office/officeart/2005/8/layout/hierarchy2"/>
    <dgm:cxn modelId="{B2008639-F2DA-FC45-82FF-432DAC292EFF}" type="presParOf" srcId="{510D433F-6110-B94E-AB55-A4BE783603CE}" destId="{D9B806A8-FFBF-5F4B-AA79-6EF2858BDC19}" srcOrd="0" destOrd="0" presId="urn:microsoft.com/office/officeart/2005/8/layout/hierarchy2"/>
    <dgm:cxn modelId="{BFB8C512-59F9-1045-A82C-8AB1065EF3BF}" type="presParOf" srcId="{311A4FF7-6DD3-3B4A-BEA3-50D61309BB90}" destId="{607EBD8D-88FF-F945-9580-37F6D4AACFC6}" srcOrd="1" destOrd="0" presId="urn:microsoft.com/office/officeart/2005/8/layout/hierarchy2"/>
    <dgm:cxn modelId="{61DA48B7-9605-1843-B88D-19F822CF8A6A}" type="presParOf" srcId="{607EBD8D-88FF-F945-9580-37F6D4AACFC6}" destId="{C56308D1-87A1-9B47-B5F4-D9299BDBBACE}" srcOrd="0" destOrd="0" presId="urn:microsoft.com/office/officeart/2005/8/layout/hierarchy2"/>
    <dgm:cxn modelId="{C93B8352-9C27-DB4B-ACE5-7A9B44FFAA92}" type="presParOf" srcId="{607EBD8D-88FF-F945-9580-37F6D4AACFC6}" destId="{8537F16F-C78E-1441-B589-62FAFD42EEA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E7CBB8-AFA2-4521-83C3-C5C2E38925D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58EE68-B781-4F65-9F0D-1ED95D50434B}">
      <dgm:prSet/>
      <dgm:spPr/>
      <dgm:t>
        <a:bodyPr/>
        <a:lstStyle/>
        <a:p>
          <a:r>
            <a:rPr lang="de-DE" dirty="0" err="1"/>
            <a:t>Documentation</a:t>
          </a:r>
          <a:r>
            <a:rPr lang="de-DE" dirty="0"/>
            <a:t> Strings (</a:t>
          </a:r>
          <a:r>
            <a:rPr lang="de-DE" dirty="0" err="1"/>
            <a:t>Docstrings</a:t>
          </a:r>
          <a:r>
            <a:rPr lang="de-DE" dirty="0"/>
            <a:t>)</a:t>
          </a:r>
          <a:endParaRPr lang="en-US" dirty="0"/>
        </a:p>
      </dgm:t>
    </dgm:pt>
    <dgm:pt modelId="{3870D060-CCCC-49BB-9C01-9BDEFDDB96FD}" type="parTrans" cxnId="{9C7FB957-15E2-4000-8E17-3E53DE16DDC1}">
      <dgm:prSet/>
      <dgm:spPr/>
      <dgm:t>
        <a:bodyPr/>
        <a:lstStyle/>
        <a:p>
          <a:endParaRPr lang="en-US"/>
        </a:p>
      </dgm:t>
    </dgm:pt>
    <dgm:pt modelId="{65250583-F5AE-4386-8D4B-C5746DF927F1}" type="sibTrans" cxnId="{9C7FB957-15E2-4000-8E17-3E53DE16DDC1}">
      <dgm:prSet/>
      <dgm:spPr/>
      <dgm:t>
        <a:bodyPr/>
        <a:lstStyle/>
        <a:p>
          <a:endParaRPr lang="en-US"/>
        </a:p>
      </dgm:t>
    </dgm:pt>
    <dgm:pt modelId="{EADC2699-0954-44CF-8123-577FEE36E7D5}">
      <dgm:prSet/>
      <dgm:spPr/>
      <dgm:t>
        <a:bodyPr/>
        <a:lstStyle/>
        <a:p>
          <a:r>
            <a:rPr lang="de-DE" dirty="0"/>
            <a:t>PEP257</a:t>
          </a:r>
          <a:endParaRPr lang="en-US" dirty="0"/>
        </a:p>
      </dgm:t>
    </dgm:pt>
    <dgm:pt modelId="{398D80A4-F58D-4A65-8B8A-43983DBF4CBF}" type="parTrans" cxnId="{C7759AFA-36C6-4935-9515-22EB7D5D08AE}">
      <dgm:prSet/>
      <dgm:spPr/>
      <dgm:t>
        <a:bodyPr/>
        <a:lstStyle/>
        <a:p>
          <a:endParaRPr lang="en-US"/>
        </a:p>
      </dgm:t>
    </dgm:pt>
    <dgm:pt modelId="{B5B24D99-F4C4-4DDB-BC45-E7AAA34CA885}" type="sibTrans" cxnId="{C7759AFA-36C6-4935-9515-22EB7D5D08AE}">
      <dgm:prSet/>
      <dgm:spPr/>
      <dgm:t>
        <a:bodyPr/>
        <a:lstStyle/>
        <a:p>
          <a:endParaRPr lang="en-US"/>
        </a:p>
      </dgm:t>
    </dgm:pt>
    <dgm:pt modelId="{2F355FD5-AC4F-4DE3-9531-3CB744B3C58F}">
      <dgm:prSet/>
      <dgm:spPr/>
      <dgm:t>
        <a:bodyPr/>
        <a:lstStyle/>
        <a:p>
          <a:r>
            <a:rPr lang="de-DE" dirty="0"/>
            <a:t>Write </a:t>
          </a:r>
          <a:r>
            <a:rPr lang="de-DE" dirty="0" err="1"/>
            <a:t>them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all </a:t>
          </a:r>
          <a:r>
            <a:rPr lang="de-DE" dirty="0" err="1"/>
            <a:t>public</a:t>
          </a:r>
          <a:endParaRPr lang="en-US" dirty="0"/>
        </a:p>
      </dgm:t>
    </dgm:pt>
    <dgm:pt modelId="{47A4A0EE-A361-4596-A30A-4DA8563EC396}" type="parTrans" cxnId="{28409312-BA8B-4D8F-BE28-F57A73BCF350}">
      <dgm:prSet/>
      <dgm:spPr/>
      <dgm:t>
        <a:bodyPr/>
        <a:lstStyle/>
        <a:p>
          <a:endParaRPr lang="en-US"/>
        </a:p>
      </dgm:t>
    </dgm:pt>
    <dgm:pt modelId="{2745EEFA-1BA9-41D3-B769-1071A968CB24}" type="sibTrans" cxnId="{28409312-BA8B-4D8F-BE28-F57A73BCF350}">
      <dgm:prSet/>
      <dgm:spPr/>
      <dgm:t>
        <a:bodyPr/>
        <a:lstStyle/>
        <a:p>
          <a:endParaRPr lang="en-US"/>
        </a:p>
      </dgm:t>
    </dgm:pt>
    <dgm:pt modelId="{EA1CF1D7-6998-440E-88DE-683CD0FB65FC}">
      <dgm:prSet/>
      <dgm:spPr/>
      <dgm:t>
        <a:bodyPr/>
        <a:lstStyle/>
        <a:p>
          <a:r>
            <a:rPr lang="de-DE"/>
            <a:t>Modules</a:t>
          </a:r>
          <a:endParaRPr lang="en-US"/>
        </a:p>
      </dgm:t>
    </dgm:pt>
    <dgm:pt modelId="{7915C112-0A9D-4D72-8B63-042DBB030DD1}" type="parTrans" cxnId="{5401B6BC-9331-46EE-B635-974415583D0A}">
      <dgm:prSet/>
      <dgm:spPr/>
      <dgm:t>
        <a:bodyPr/>
        <a:lstStyle/>
        <a:p>
          <a:endParaRPr lang="en-US"/>
        </a:p>
      </dgm:t>
    </dgm:pt>
    <dgm:pt modelId="{1DDA8FEA-DB65-4B5A-BF2D-B4B1C0A340A9}" type="sibTrans" cxnId="{5401B6BC-9331-46EE-B635-974415583D0A}">
      <dgm:prSet/>
      <dgm:spPr/>
      <dgm:t>
        <a:bodyPr/>
        <a:lstStyle/>
        <a:p>
          <a:endParaRPr lang="en-US"/>
        </a:p>
      </dgm:t>
    </dgm:pt>
    <dgm:pt modelId="{6EA61F10-7C4A-4D8B-8288-C2CB3B4A4369}">
      <dgm:prSet/>
      <dgm:spPr/>
      <dgm:t>
        <a:bodyPr/>
        <a:lstStyle/>
        <a:p>
          <a:r>
            <a:rPr lang="de-DE"/>
            <a:t>Functions</a:t>
          </a:r>
          <a:endParaRPr lang="en-US"/>
        </a:p>
      </dgm:t>
    </dgm:pt>
    <dgm:pt modelId="{E2BD27B9-E8FE-4C6F-AED1-573171C6F6E4}" type="parTrans" cxnId="{2F50E3FB-F49C-4B06-8E03-91122E5B75F8}">
      <dgm:prSet/>
      <dgm:spPr/>
      <dgm:t>
        <a:bodyPr/>
        <a:lstStyle/>
        <a:p>
          <a:endParaRPr lang="en-US"/>
        </a:p>
      </dgm:t>
    </dgm:pt>
    <dgm:pt modelId="{3156C8A5-769C-4D41-AF2D-4078C8ADFAEA}" type="sibTrans" cxnId="{2F50E3FB-F49C-4B06-8E03-91122E5B75F8}">
      <dgm:prSet/>
      <dgm:spPr/>
      <dgm:t>
        <a:bodyPr/>
        <a:lstStyle/>
        <a:p>
          <a:endParaRPr lang="en-US"/>
        </a:p>
      </dgm:t>
    </dgm:pt>
    <dgm:pt modelId="{2254021B-84ED-4EC6-9B73-B2BF860A9AED}">
      <dgm:prSet/>
      <dgm:spPr/>
      <dgm:t>
        <a:bodyPr/>
        <a:lstStyle/>
        <a:p>
          <a:r>
            <a:rPr lang="de-DE"/>
            <a:t>Classes</a:t>
          </a:r>
          <a:endParaRPr lang="en-US"/>
        </a:p>
      </dgm:t>
    </dgm:pt>
    <dgm:pt modelId="{FDBF2103-E56B-4BA7-BAC9-F72463E7D212}" type="parTrans" cxnId="{501F5460-32E0-4260-8FA9-679A70D974CF}">
      <dgm:prSet/>
      <dgm:spPr/>
      <dgm:t>
        <a:bodyPr/>
        <a:lstStyle/>
        <a:p>
          <a:endParaRPr lang="en-US"/>
        </a:p>
      </dgm:t>
    </dgm:pt>
    <dgm:pt modelId="{F6D9D014-C6D8-4DF5-B354-9B09A62B26D5}" type="sibTrans" cxnId="{501F5460-32E0-4260-8FA9-679A70D974CF}">
      <dgm:prSet/>
      <dgm:spPr/>
      <dgm:t>
        <a:bodyPr/>
        <a:lstStyle/>
        <a:p>
          <a:endParaRPr lang="en-US"/>
        </a:p>
      </dgm:t>
    </dgm:pt>
    <dgm:pt modelId="{79F889A3-3916-4802-84FC-18C69336B6B6}">
      <dgm:prSet/>
      <dgm:spPr/>
      <dgm:t>
        <a:bodyPr/>
        <a:lstStyle/>
        <a:p>
          <a:r>
            <a:rPr lang="de-DE"/>
            <a:t>Methods</a:t>
          </a:r>
          <a:endParaRPr lang="en-US"/>
        </a:p>
      </dgm:t>
    </dgm:pt>
    <dgm:pt modelId="{E31B219E-EA0E-44F7-8937-D045C86855C4}" type="parTrans" cxnId="{F2D8508E-29E7-4525-93DD-3A7FE473C96E}">
      <dgm:prSet/>
      <dgm:spPr/>
      <dgm:t>
        <a:bodyPr/>
        <a:lstStyle/>
        <a:p>
          <a:endParaRPr lang="en-US"/>
        </a:p>
      </dgm:t>
    </dgm:pt>
    <dgm:pt modelId="{54B83B40-D1BB-442A-B85D-5471D5537070}" type="sibTrans" cxnId="{F2D8508E-29E7-4525-93DD-3A7FE473C96E}">
      <dgm:prSet/>
      <dgm:spPr/>
      <dgm:t>
        <a:bodyPr/>
        <a:lstStyle/>
        <a:p>
          <a:endParaRPr lang="en-US"/>
        </a:p>
      </dgm:t>
    </dgm:pt>
    <dgm:pt modelId="{673244B7-990C-4F48-9067-27C0E7B361E5}">
      <dgm:prSet/>
      <dgm:spPr/>
      <dgm:t>
        <a:bodyPr/>
        <a:lstStyle/>
        <a:p>
          <a:r>
            <a:rPr lang="de-DE"/>
            <a:t>Not necessary for non-public methods (but put a comment there (after the def))</a:t>
          </a:r>
          <a:endParaRPr lang="en-US"/>
        </a:p>
      </dgm:t>
    </dgm:pt>
    <dgm:pt modelId="{A7650FA7-88A2-47F5-8196-16D036D24617}" type="parTrans" cxnId="{1CF573E2-93BD-43C1-A9A6-997F7AF69C5D}">
      <dgm:prSet/>
      <dgm:spPr/>
      <dgm:t>
        <a:bodyPr/>
        <a:lstStyle/>
        <a:p>
          <a:endParaRPr lang="en-US"/>
        </a:p>
      </dgm:t>
    </dgm:pt>
    <dgm:pt modelId="{11031755-E6EB-46E0-BF4C-8E78A8963A2F}" type="sibTrans" cxnId="{1CF573E2-93BD-43C1-A9A6-997F7AF69C5D}">
      <dgm:prSet/>
      <dgm:spPr/>
      <dgm:t>
        <a:bodyPr/>
        <a:lstStyle/>
        <a:p>
          <a:endParaRPr lang="en-US"/>
        </a:p>
      </dgm:t>
    </dgm:pt>
    <dgm:pt modelId="{353DF977-93CD-48A5-9EE0-FC345BEB3D47}">
      <dgm:prSet/>
      <dgm:spPr/>
      <dgm:t>
        <a:bodyPr/>
        <a:lstStyle/>
        <a:p>
          <a:r>
            <a:rPr lang="de-DE"/>
            <a:t>Docstrings start and end with “““ </a:t>
          </a:r>
          <a:endParaRPr lang="en-US"/>
        </a:p>
      </dgm:t>
    </dgm:pt>
    <dgm:pt modelId="{DEF7F9E1-61B0-4086-9CA4-058A889BEA6E}" type="parTrans" cxnId="{4DD9008A-4E0D-422C-AAAD-FE0E1D335C68}">
      <dgm:prSet/>
      <dgm:spPr/>
      <dgm:t>
        <a:bodyPr/>
        <a:lstStyle/>
        <a:p>
          <a:endParaRPr lang="en-US"/>
        </a:p>
      </dgm:t>
    </dgm:pt>
    <dgm:pt modelId="{B9A8ACC9-04E4-4873-8623-E0D262E0CDE5}" type="sibTrans" cxnId="{4DD9008A-4E0D-422C-AAAD-FE0E1D335C68}">
      <dgm:prSet/>
      <dgm:spPr/>
      <dgm:t>
        <a:bodyPr/>
        <a:lstStyle/>
        <a:p>
          <a:endParaRPr lang="en-US"/>
        </a:p>
      </dgm:t>
    </dgm:pt>
    <dgm:pt modelId="{F54825AF-C609-524A-ADF7-9D0E70FFC648}">
      <dgm:prSet/>
      <dgm:spPr/>
      <dgm:t>
        <a:bodyPr/>
        <a:lstStyle/>
        <a:p>
          <a:endParaRPr lang="en-US" dirty="0"/>
        </a:p>
      </dgm:t>
    </dgm:pt>
    <dgm:pt modelId="{66BC1AE8-C622-8A44-8B6C-157C801C2ACE}" type="parTrans" cxnId="{87BF38C9-F443-2E4C-B6E3-4D5F718D2F66}">
      <dgm:prSet/>
      <dgm:spPr/>
      <dgm:t>
        <a:bodyPr/>
        <a:lstStyle/>
        <a:p>
          <a:endParaRPr lang="en-US"/>
        </a:p>
      </dgm:t>
    </dgm:pt>
    <dgm:pt modelId="{743A6F1E-7906-334B-BB90-0BD74DB32A14}" type="sibTrans" cxnId="{87BF38C9-F443-2E4C-B6E3-4D5F718D2F66}">
      <dgm:prSet/>
      <dgm:spPr/>
      <dgm:t>
        <a:bodyPr/>
        <a:lstStyle/>
        <a:p>
          <a:endParaRPr lang="en-US"/>
        </a:p>
      </dgm:t>
    </dgm:pt>
    <dgm:pt modelId="{48B42B1D-FC6F-2A4D-8D82-A756BFE3CDED}" type="pres">
      <dgm:prSet presAssocID="{23E7CBB8-AFA2-4521-83C3-C5C2E38925D6}" presName="linear" presStyleCnt="0">
        <dgm:presLayoutVars>
          <dgm:animLvl val="lvl"/>
          <dgm:resizeHandles val="exact"/>
        </dgm:presLayoutVars>
      </dgm:prSet>
      <dgm:spPr/>
    </dgm:pt>
    <dgm:pt modelId="{7F050C38-597E-824C-891C-E1661B3DCFD6}" type="pres">
      <dgm:prSet presAssocID="{9F58EE68-B781-4F65-9F0D-1ED95D50434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C387850-111D-BD45-9DF1-A8DE94160E3C}" type="pres">
      <dgm:prSet presAssocID="{9F58EE68-B781-4F65-9F0D-1ED95D50434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CE8360D-F2F4-E74C-8484-CE6654EC47FA}" type="presOf" srcId="{79F889A3-3916-4802-84FC-18C69336B6B6}" destId="{FC387850-111D-BD45-9DF1-A8DE94160E3C}" srcOrd="0" destOrd="6" presId="urn:microsoft.com/office/officeart/2005/8/layout/vList2"/>
    <dgm:cxn modelId="{D76C6511-4614-0746-821B-8B86C3ED349E}" type="presOf" srcId="{353DF977-93CD-48A5-9EE0-FC345BEB3D47}" destId="{FC387850-111D-BD45-9DF1-A8DE94160E3C}" srcOrd="0" destOrd="8" presId="urn:microsoft.com/office/officeart/2005/8/layout/vList2"/>
    <dgm:cxn modelId="{28409312-BA8B-4D8F-BE28-F57A73BCF350}" srcId="{9F58EE68-B781-4F65-9F0D-1ED95D50434B}" destId="{2F355FD5-AC4F-4DE3-9531-3CB744B3C58F}" srcOrd="2" destOrd="0" parTransId="{47A4A0EE-A361-4596-A30A-4DA8563EC396}" sibTransId="{2745EEFA-1BA9-41D3-B769-1071A968CB24}"/>
    <dgm:cxn modelId="{DFA50313-55B1-9347-BD20-73B451B0B9C8}" type="presOf" srcId="{6EA61F10-7C4A-4D8B-8288-C2CB3B4A4369}" destId="{FC387850-111D-BD45-9DF1-A8DE94160E3C}" srcOrd="0" destOrd="4" presId="urn:microsoft.com/office/officeart/2005/8/layout/vList2"/>
    <dgm:cxn modelId="{616A1531-C9C7-EF44-BE3E-CEDB8320F4AF}" type="presOf" srcId="{EA1CF1D7-6998-440E-88DE-683CD0FB65FC}" destId="{FC387850-111D-BD45-9DF1-A8DE94160E3C}" srcOrd="0" destOrd="3" presId="urn:microsoft.com/office/officeart/2005/8/layout/vList2"/>
    <dgm:cxn modelId="{5B971551-5B86-2B4E-86CD-909B1E509174}" type="presOf" srcId="{F54825AF-C609-524A-ADF7-9D0E70FFC648}" destId="{FC387850-111D-BD45-9DF1-A8DE94160E3C}" srcOrd="0" destOrd="0" presId="urn:microsoft.com/office/officeart/2005/8/layout/vList2"/>
    <dgm:cxn modelId="{9C7FB957-15E2-4000-8E17-3E53DE16DDC1}" srcId="{23E7CBB8-AFA2-4521-83C3-C5C2E38925D6}" destId="{9F58EE68-B781-4F65-9F0D-1ED95D50434B}" srcOrd="0" destOrd="0" parTransId="{3870D060-CCCC-49BB-9C01-9BDEFDDB96FD}" sibTransId="{65250583-F5AE-4386-8D4B-C5746DF927F1}"/>
    <dgm:cxn modelId="{501F5460-32E0-4260-8FA9-679A70D974CF}" srcId="{2F355FD5-AC4F-4DE3-9531-3CB744B3C58F}" destId="{2254021B-84ED-4EC6-9B73-B2BF860A9AED}" srcOrd="2" destOrd="0" parTransId="{FDBF2103-E56B-4BA7-BAC9-F72463E7D212}" sibTransId="{F6D9D014-C6D8-4DF5-B354-9B09A62B26D5}"/>
    <dgm:cxn modelId="{CD168C65-0F24-F041-B831-FABC050CB4D7}" type="presOf" srcId="{9F58EE68-B781-4F65-9F0D-1ED95D50434B}" destId="{7F050C38-597E-824C-891C-E1661B3DCFD6}" srcOrd="0" destOrd="0" presId="urn:microsoft.com/office/officeart/2005/8/layout/vList2"/>
    <dgm:cxn modelId="{4DD9008A-4E0D-422C-AAAD-FE0E1D335C68}" srcId="{9F58EE68-B781-4F65-9F0D-1ED95D50434B}" destId="{353DF977-93CD-48A5-9EE0-FC345BEB3D47}" srcOrd="4" destOrd="0" parTransId="{DEF7F9E1-61B0-4086-9CA4-058A889BEA6E}" sibTransId="{B9A8ACC9-04E4-4873-8623-E0D262E0CDE5}"/>
    <dgm:cxn modelId="{F2D8508E-29E7-4525-93DD-3A7FE473C96E}" srcId="{2F355FD5-AC4F-4DE3-9531-3CB744B3C58F}" destId="{79F889A3-3916-4802-84FC-18C69336B6B6}" srcOrd="3" destOrd="0" parTransId="{E31B219E-EA0E-44F7-8937-D045C86855C4}" sibTransId="{54B83B40-D1BB-442A-B85D-5471D5537070}"/>
    <dgm:cxn modelId="{5401B6BC-9331-46EE-B635-974415583D0A}" srcId="{2F355FD5-AC4F-4DE3-9531-3CB744B3C58F}" destId="{EA1CF1D7-6998-440E-88DE-683CD0FB65FC}" srcOrd="0" destOrd="0" parTransId="{7915C112-0A9D-4D72-8B63-042DBB030DD1}" sibTransId="{1DDA8FEA-DB65-4B5A-BF2D-B4B1C0A340A9}"/>
    <dgm:cxn modelId="{A47465C2-F8AD-0244-B5AA-E4440E4B7A07}" type="presOf" srcId="{23E7CBB8-AFA2-4521-83C3-C5C2E38925D6}" destId="{48B42B1D-FC6F-2A4D-8D82-A756BFE3CDED}" srcOrd="0" destOrd="0" presId="urn:microsoft.com/office/officeart/2005/8/layout/vList2"/>
    <dgm:cxn modelId="{87BF38C9-F443-2E4C-B6E3-4D5F718D2F66}" srcId="{9F58EE68-B781-4F65-9F0D-1ED95D50434B}" destId="{F54825AF-C609-524A-ADF7-9D0E70FFC648}" srcOrd="0" destOrd="0" parTransId="{66BC1AE8-C622-8A44-8B6C-157C801C2ACE}" sibTransId="{743A6F1E-7906-334B-BB90-0BD74DB32A14}"/>
    <dgm:cxn modelId="{D72D43CA-C090-5B49-9941-747CADE99B36}" type="presOf" srcId="{2F355FD5-AC4F-4DE3-9531-3CB744B3C58F}" destId="{FC387850-111D-BD45-9DF1-A8DE94160E3C}" srcOrd="0" destOrd="2" presId="urn:microsoft.com/office/officeart/2005/8/layout/vList2"/>
    <dgm:cxn modelId="{883A01D9-70B6-1049-B7A4-FCC738ADFB19}" type="presOf" srcId="{673244B7-990C-4F48-9067-27C0E7B361E5}" destId="{FC387850-111D-BD45-9DF1-A8DE94160E3C}" srcOrd="0" destOrd="7" presId="urn:microsoft.com/office/officeart/2005/8/layout/vList2"/>
    <dgm:cxn modelId="{1CF573E2-93BD-43C1-A9A6-997F7AF69C5D}" srcId="{9F58EE68-B781-4F65-9F0D-1ED95D50434B}" destId="{673244B7-990C-4F48-9067-27C0E7B361E5}" srcOrd="3" destOrd="0" parTransId="{A7650FA7-88A2-47F5-8196-16D036D24617}" sibTransId="{11031755-E6EB-46E0-BF4C-8E78A8963A2F}"/>
    <dgm:cxn modelId="{855E9DEB-6997-A141-80C8-A1E5A5B186E8}" type="presOf" srcId="{EADC2699-0954-44CF-8123-577FEE36E7D5}" destId="{FC387850-111D-BD45-9DF1-A8DE94160E3C}" srcOrd="0" destOrd="1" presId="urn:microsoft.com/office/officeart/2005/8/layout/vList2"/>
    <dgm:cxn modelId="{C7759AFA-36C6-4935-9515-22EB7D5D08AE}" srcId="{9F58EE68-B781-4F65-9F0D-1ED95D50434B}" destId="{EADC2699-0954-44CF-8123-577FEE36E7D5}" srcOrd="1" destOrd="0" parTransId="{398D80A4-F58D-4A65-8B8A-43983DBF4CBF}" sibTransId="{B5B24D99-F4C4-4DDB-BC45-E7AAA34CA885}"/>
    <dgm:cxn modelId="{2F50E3FB-F49C-4B06-8E03-91122E5B75F8}" srcId="{2F355FD5-AC4F-4DE3-9531-3CB744B3C58F}" destId="{6EA61F10-7C4A-4D8B-8288-C2CB3B4A4369}" srcOrd="1" destOrd="0" parTransId="{E2BD27B9-E8FE-4C6F-AED1-573171C6F6E4}" sibTransId="{3156C8A5-769C-4D41-AF2D-4078C8ADFAEA}"/>
    <dgm:cxn modelId="{D6CB73FF-C75A-4B4A-8C49-19DFBC196DAA}" type="presOf" srcId="{2254021B-84ED-4EC6-9B73-B2BF860A9AED}" destId="{FC387850-111D-BD45-9DF1-A8DE94160E3C}" srcOrd="0" destOrd="5" presId="urn:microsoft.com/office/officeart/2005/8/layout/vList2"/>
    <dgm:cxn modelId="{D59C4692-1A14-D942-8DBF-F81EFCACF362}" type="presParOf" srcId="{48B42B1D-FC6F-2A4D-8D82-A756BFE3CDED}" destId="{7F050C38-597E-824C-891C-E1661B3DCFD6}" srcOrd="0" destOrd="0" presId="urn:microsoft.com/office/officeart/2005/8/layout/vList2"/>
    <dgm:cxn modelId="{A04AA2DA-2394-8948-9136-053BAFD56E39}" type="presParOf" srcId="{48B42B1D-FC6F-2A4D-8D82-A756BFE3CDED}" destId="{FC387850-111D-BD45-9DF1-A8DE94160E3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BB0F0-FB1A-4FA8-B2F7-077539786570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34784E-B3E3-4449-9D27-932938EB3E67}">
      <dgm:prSet custT="1"/>
      <dgm:spPr/>
      <dgm:t>
        <a:bodyPr/>
        <a:lstStyle/>
        <a:p>
          <a:r>
            <a:rPr lang="en-US" sz="6000" dirty="0"/>
            <a:t>Server</a:t>
          </a:r>
        </a:p>
      </dgm:t>
    </dgm:pt>
    <dgm:pt modelId="{052D4557-330E-4414-8EF6-5F498EC192B5}" type="parTrans" cxnId="{67260E47-DA4A-4568-B14F-0BB343BF873C}">
      <dgm:prSet/>
      <dgm:spPr/>
      <dgm:t>
        <a:bodyPr/>
        <a:lstStyle/>
        <a:p>
          <a:endParaRPr lang="en-US"/>
        </a:p>
      </dgm:t>
    </dgm:pt>
    <dgm:pt modelId="{B8CE99CD-0753-4FAF-A902-4F307D74DDE1}" type="sibTrans" cxnId="{67260E47-DA4A-4568-B14F-0BB343BF873C}">
      <dgm:prSet/>
      <dgm:spPr/>
      <dgm:t>
        <a:bodyPr/>
        <a:lstStyle/>
        <a:p>
          <a:endParaRPr lang="en-US"/>
        </a:p>
      </dgm:t>
    </dgm:pt>
    <dgm:pt modelId="{3F1EBCA0-0DE3-4963-AF7A-EAEC39A42215}">
      <dgm:prSet custT="1"/>
      <dgm:spPr/>
      <dgm:t>
        <a:bodyPr/>
        <a:lstStyle/>
        <a:p>
          <a:r>
            <a:rPr lang="en-US" sz="4800" dirty="0"/>
            <a:t>Getting a Git-Server:</a:t>
          </a:r>
        </a:p>
      </dgm:t>
    </dgm:pt>
    <dgm:pt modelId="{D9CDE06D-5707-4864-967C-D116EDC0BFC1}" type="parTrans" cxnId="{FA62CB45-333A-4D63-9BB7-F5EF6CE616BA}">
      <dgm:prSet/>
      <dgm:spPr/>
      <dgm:t>
        <a:bodyPr/>
        <a:lstStyle/>
        <a:p>
          <a:endParaRPr lang="en-US"/>
        </a:p>
      </dgm:t>
    </dgm:pt>
    <dgm:pt modelId="{321C67DA-3C98-4610-9520-A7672A46755B}" type="sibTrans" cxnId="{FA62CB45-333A-4D63-9BB7-F5EF6CE616BA}">
      <dgm:prSet/>
      <dgm:spPr/>
      <dgm:t>
        <a:bodyPr/>
        <a:lstStyle/>
        <a:p>
          <a:endParaRPr lang="en-US"/>
        </a:p>
      </dgm:t>
    </dgm:pt>
    <dgm:pt modelId="{30526CD8-10B5-4CC2-8296-DFC43404B22C}">
      <dgm:prSet custT="1"/>
      <dgm:spPr/>
      <dgm:t>
        <a:bodyPr/>
        <a:lstStyle/>
        <a:p>
          <a:r>
            <a:rPr lang="en-US" sz="4000"/>
            <a:t>Hosted solutions include github.com (widespread, public repos free), bitbucket.com</a:t>
          </a:r>
        </a:p>
      </dgm:t>
    </dgm:pt>
    <dgm:pt modelId="{FE135533-3D07-4E75-974B-845EB0FCEA4E}" type="parTrans" cxnId="{2E4203AD-8CBB-491C-8E94-52BFEA7C08DA}">
      <dgm:prSet/>
      <dgm:spPr/>
      <dgm:t>
        <a:bodyPr/>
        <a:lstStyle/>
        <a:p>
          <a:endParaRPr lang="en-US"/>
        </a:p>
      </dgm:t>
    </dgm:pt>
    <dgm:pt modelId="{02B90183-641F-4A47-88EA-6E7C0B0C2DDE}" type="sibTrans" cxnId="{2E4203AD-8CBB-491C-8E94-52BFEA7C08DA}">
      <dgm:prSet/>
      <dgm:spPr/>
      <dgm:t>
        <a:bodyPr/>
        <a:lstStyle/>
        <a:p>
          <a:endParaRPr lang="en-US"/>
        </a:p>
      </dgm:t>
    </dgm:pt>
    <dgm:pt modelId="{937D8672-928C-4EED-B066-EDBD08B864FA}">
      <dgm:prSet custT="1"/>
      <dgm:spPr/>
      <dgm:t>
        <a:bodyPr/>
        <a:lstStyle/>
        <a:p>
          <a:r>
            <a:rPr lang="en-US" sz="4000" dirty="0"/>
            <a:t>Self-hosted </a:t>
          </a:r>
          <a:r>
            <a:rPr lang="en-US" sz="4000" dirty="0" err="1"/>
            <a:t>gitserver</a:t>
          </a:r>
          <a:r>
            <a:rPr lang="en-US" sz="4000" dirty="0"/>
            <a:t>: </a:t>
          </a:r>
          <a:r>
            <a:rPr lang="en-US" sz="4000" dirty="0" err="1"/>
            <a:t>gitlab</a:t>
          </a:r>
          <a:endParaRPr lang="en-US" sz="4000" dirty="0"/>
        </a:p>
      </dgm:t>
    </dgm:pt>
    <dgm:pt modelId="{3E12BB8E-6DD9-4305-A243-9ACF3D83ED3E}" type="parTrans" cxnId="{2C8F279C-5C28-40D2-AB3E-6455E33D6A6B}">
      <dgm:prSet/>
      <dgm:spPr/>
      <dgm:t>
        <a:bodyPr/>
        <a:lstStyle/>
        <a:p>
          <a:endParaRPr lang="en-US"/>
        </a:p>
      </dgm:t>
    </dgm:pt>
    <dgm:pt modelId="{48784656-5951-441A-877F-88303A629EF1}" type="sibTrans" cxnId="{2C8F279C-5C28-40D2-AB3E-6455E33D6A6B}">
      <dgm:prSet/>
      <dgm:spPr/>
      <dgm:t>
        <a:bodyPr/>
        <a:lstStyle/>
        <a:p>
          <a:endParaRPr lang="en-US"/>
        </a:p>
      </dgm:t>
    </dgm:pt>
    <dgm:pt modelId="{3871EF77-A987-45F3-BBF8-8360495E342E}">
      <dgm:prSet custT="1"/>
      <dgm:spPr/>
      <dgm:t>
        <a:bodyPr/>
        <a:lstStyle/>
        <a:p>
          <a:r>
            <a:rPr lang="en-US" sz="6000" dirty="0"/>
            <a:t>Client</a:t>
          </a:r>
          <a:endParaRPr lang="en-US" sz="2800" dirty="0"/>
        </a:p>
      </dgm:t>
    </dgm:pt>
    <dgm:pt modelId="{3F2D82D3-D78D-459C-9A5B-EB39AFA0D45F}" type="parTrans" cxnId="{3FD7DC74-97F2-43D2-95FE-64D8CCF384DF}">
      <dgm:prSet/>
      <dgm:spPr/>
      <dgm:t>
        <a:bodyPr/>
        <a:lstStyle/>
        <a:p>
          <a:endParaRPr lang="en-US"/>
        </a:p>
      </dgm:t>
    </dgm:pt>
    <dgm:pt modelId="{BC66D5AB-7083-4987-B53C-B4C747DD0FFB}" type="sibTrans" cxnId="{3FD7DC74-97F2-43D2-95FE-64D8CCF384DF}">
      <dgm:prSet/>
      <dgm:spPr/>
      <dgm:t>
        <a:bodyPr/>
        <a:lstStyle/>
        <a:p>
          <a:endParaRPr lang="en-US"/>
        </a:p>
      </dgm:t>
    </dgm:pt>
    <dgm:pt modelId="{587F3ED5-3173-41D7-8AE4-F1ECD055811A}">
      <dgm:prSet custT="1"/>
      <dgm:spPr/>
      <dgm:t>
        <a:bodyPr/>
        <a:lstStyle/>
        <a:p>
          <a:r>
            <a:rPr lang="en-US" sz="4800" dirty="0"/>
            <a:t>Getting the Git client:</a:t>
          </a:r>
        </a:p>
      </dgm:t>
    </dgm:pt>
    <dgm:pt modelId="{8054E808-5C20-41F5-938A-897AB75C90F2}" type="parTrans" cxnId="{2D982A44-EDD2-47AA-85EA-A6CB513D83E7}">
      <dgm:prSet/>
      <dgm:spPr/>
      <dgm:t>
        <a:bodyPr/>
        <a:lstStyle/>
        <a:p>
          <a:endParaRPr lang="en-US"/>
        </a:p>
      </dgm:t>
    </dgm:pt>
    <dgm:pt modelId="{4E10F2CD-6207-42A7-BDAA-69BB29E31217}" type="sibTrans" cxnId="{2D982A44-EDD2-47AA-85EA-A6CB513D83E7}">
      <dgm:prSet/>
      <dgm:spPr/>
      <dgm:t>
        <a:bodyPr/>
        <a:lstStyle/>
        <a:p>
          <a:endParaRPr lang="en-US"/>
        </a:p>
      </dgm:t>
    </dgm:pt>
    <dgm:pt modelId="{8A0591D1-60D6-4E36-83DC-0AE29DB76765}">
      <dgm:prSet custT="1"/>
      <dgm:spPr/>
      <dgm:t>
        <a:bodyPr/>
        <a:lstStyle/>
        <a:p>
          <a:r>
            <a:rPr lang="en-US" sz="4000" dirty="0"/>
            <a:t>Windows: Download from http://git-</a:t>
          </a:r>
          <a:r>
            <a:rPr lang="en-US" sz="4000" dirty="0" err="1"/>
            <a:t>scm.com</a:t>
          </a:r>
          <a:r>
            <a:rPr lang="en-US" sz="4000" dirty="0"/>
            <a:t>/downloads</a:t>
          </a:r>
        </a:p>
      </dgm:t>
    </dgm:pt>
    <dgm:pt modelId="{59851395-995E-4275-8458-D5523DC059F9}" type="parTrans" cxnId="{F28B4A80-BB0B-4CD3-98B1-51B8809B777B}">
      <dgm:prSet/>
      <dgm:spPr/>
      <dgm:t>
        <a:bodyPr/>
        <a:lstStyle/>
        <a:p>
          <a:endParaRPr lang="en-US"/>
        </a:p>
      </dgm:t>
    </dgm:pt>
    <dgm:pt modelId="{46C70BF0-D353-46EC-BF92-92CBC60FA991}" type="sibTrans" cxnId="{F28B4A80-BB0B-4CD3-98B1-51B8809B777B}">
      <dgm:prSet/>
      <dgm:spPr/>
      <dgm:t>
        <a:bodyPr/>
        <a:lstStyle/>
        <a:p>
          <a:endParaRPr lang="en-US"/>
        </a:p>
      </dgm:t>
    </dgm:pt>
    <dgm:pt modelId="{BFE05BE7-EE10-44A6-BFCE-C6350E935F31}">
      <dgm:prSet custT="1"/>
      <dgm:spPr/>
      <dgm:t>
        <a:bodyPr/>
        <a:lstStyle/>
        <a:p>
          <a:r>
            <a:rPr lang="en-US" sz="4000"/>
            <a:t>Mac: brew install git</a:t>
          </a:r>
        </a:p>
      </dgm:t>
    </dgm:pt>
    <dgm:pt modelId="{90CAF2BB-F823-4F52-8EF6-4AE2587128C6}" type="parTrans" cxnId="{3EBC2AEA-AA21-4DBC-9EB0-6A7DA045099C}">
      <dgm:prSet/>
      <dgm:spPr/>
      <dgm:t>
        <a:bodyPr/>
        <a:lstStyle/>
        <a:p>
          <a:endParaRPr lang="en-US"/>
        </a:p>
      </dgm:t>
    </dgm:pt>
    <dgm:pt modelId="{E7C8551A-BACD-4AC6-8D64-6A5EF600FCC2}" type="sibTrans" cxnId="{3EBC2AEA-AA21-4DBC-9EB0-6A7DA045099C}">
      <dgm:prSet/>
      <dgm:spPr/>
      <dgm:t>
        <a:bodyPr/>
        <a:lstStyle/>
        <a:p>
          <a:endParaRPr lang="en-US"/>
        </a:p>
      </dgm:t>
    </dgm:pt>
    <dgm:pt modelId="{DAD1B9D4-A2B3-46DF-8A68-C8C1588F3F88}">
      <dgm:prSet custT="1"/>
      <dgm:spPr/>
      <dgm:t>
        <a:bodyPr/>
        <a:lstStyle/>
        <a:p>
          <a:r>
            <a:rPr lang="en-US" sz="4000" dirty="0"/>
            <a:t>Linux: </a:t>
          </a:r>
          <a:r>
            <a:rPr lang="en-US" sz="4000" dirty="0" err="1"/>
            <a:t>sudo</a:t>
          </a:r>
          <a:r>
            <a:rPr lang="en-US" sz="4000" dirty="0"/>
            <a:t> apt-get install git</a:t>
          </a:r>
        </a:p>
      </dgm:t>
    </dgm:pt>
    <dgm:pt modelId="{2C99132D-183E-47E0-9068-8E5B4BC868A7}" type="parTrans" cxnId="{4BD81F8B-27BF-406E-82B6-C512EBCE15AC}">
      <dgm:prSet/>
      <dgm:spPr/>
      <dgm:t>
        <a:bodyPr/>
        <a:lstStyle/>
        <a:p>
          <a:endParaRPr lang="en-US"/>
        </a:p>
      </dgm:t>
    </dgm:pt>
    <dgm:pt modelId="{15A309B8-465E-4107-BA37-3DA66A174705}" type="sibTrans" cxnId="{4BD81F8B-27BF-406E-82B6-C512EBCE15AC}">
      <dgm:prSet/>
      <dgm:spPr/>
      <dgm:t>
        <a:bodyPr/>
        <a:lstStyle/>
        <a:p>
          <a:endParaRPr lang="en-US"/>
        </a:p>
      </dgm:t>
    </dgm:pt>
    <dgm:pt modelId="{92C438DE-5D22-3941-B49B-AB99188FEC60}" type="pres">
      <dgm:prSet presAssocID="{5C6BB0F0-FB1A-4FA8-B2F7-077539786570}" presName="Name0" presStyleCnt="0">
        <dgm:presLayoutVars>
          <dgm:dir/>
          <dgm:animLvl val="lvl"/>
          <dgm:resizeHandles val="exact"/>
        </dgm:presLayoutVars>
      </dgm:prSet>
      <dgm:spPr/>
    </dgm:pt>
    <dgm:pt modelId="{2A954299-14D3-0C42-BCE1-A5A9B6788EC3}" type="pres">
      <dgm:prSet presAssocID="{EA34784E-B3E3-4449-9D27-932938EB3E67}" presName="linNode" presStyleCnt="0"/>
      <dgm:spPr/>
    </dgm:pt>
    <dgm:pt modelId="{21711E0E-6694-ED44-99EE-4706EF8E8FBB}" type="pres">
      <dgm:prSet presAssocID="{EA34784E-B3E3-4449-9D27-932938EB3E67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B055BB8C-80DA-684D-880F-FCF7E9B70B20}" type="pres">
      <dgm:prSet presAssocID="{EA34784E-B3E3-4449-9D27-932938EB3E67}" presName="descendantText" presStyleLbl="alignNode1" presStyleIdx="0" presStyleCnt="2">
        <dgm:presLayoutVars>
          <dgm:bulletEnabled/>
        </dgm:presLayoutVars>
      </dgm:prSet>
      <dgm:spPr/>
    </dgm:pt>
    <dgm:pt modelId="{314D5E6B-97FF-2E41-ADF0-82F3B17C9096}" type="pres">
      <dgm:prSet presAssocID="{B8CE99CD-0753-4FAF-A902-4F307D74DDE1}" presName="sp" presStyleCnt="0"/>
      <dgm:spPr/>
    </dgm:pt>
    <dgm:pt modelId="{27D6DB6A-B9DF-544F-8118-818C28ED2338}" type="pres">
      <dgm:prSet presAssocID="{3871EF77-A987-45F3-BBF8-8360495E342E}" presName="linNode" presStyleCnt="0"/>
      <dgm:spPr/>
    </dgm:pt>
    <dgm:pt modelId="{DBE202BD-E2B1-D846-836D-17D73468EFA3}" type="pres">
      <dgm:prSet presAssocID="{3871EF77-A987-45F3-BBF8-8360495E342E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6A487811-C767-964E-98EC-017A3E07BAA1}" type="pres">
      <dgm:prSet presAssocID="{3871EF77-A987-45F3-BBF8-8360495E342E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1ECA1303-8A66-E147-B01F-943C1080C547}" type="presOf" srcId="{EA34784E-B3E3-4449-9D27-932938EB3E67}" destId="{21711E0E-6694-ED44-99EE-4706EF8E8FBB}" srcOrd="0" destOrd="0" presId="urn:microsoft.com/office/officeart/2016/7/layout/VerticalHollowActionList"/>
    <dgm:cxn modelId="{53FDE812-3BF9-D146-B171-260F9A7C6B99}" type="presOf" srcId="{BFE05BE7-EE10-44A6-BFCE-C6350E935F31}" destId="{6A487811-C767-964E-98EC-017A3E07BAA1}" srcOrd="0" destOrd="2" presId="urn:microsoft.com/office/officeart/2016/7/layout/VerticalHollowActionList"/>
    <dgm:cxn modelId="{437DE53D-6E35-5945-878A-69E38A465EFD}" type="presOf" srcId="{587F3ED5-3173-41D7-8AE4-F1ECD055811A}" destId="{6A487811-C767-964E-98EC-017A3E07BAA1}" srcOrd="0" destOrd="0" presId="urn:microsoft.com/office/officeart/2016/7/layout/VerticalHollowActionList"/>
    <dgm:cxn modelId="{2D982A44-EDD2-47AA-85EA-A6CB513D83E7}" srcId="{3871EF77-A987-45F3-BBF8-8360495E342E}" destId="{587F3ED5-3173-41D7-8AE4-F1ECD055811A}" srcOrd="0" destOrd="0" parTransId="{8054E808-5C20-41F5-938A-897AB75C90F2}" sibTransId="{4E10F2CD-6207-42A7-BDAA-69BB29E31217}"/>
    <dgm:cxn modelId="{FA62CB45-333A-4D63-9BB7-F5EF6CE616BA}" srcId="{EA34784E-B3E3-4449-9D27-932938EB3E67}" destId="{3F1EBCA0-0DE3-4963-AF7A-EAEC39A42215}" srcOrd="0" destOrd="0" parTransId="{D9CDE06D-5707-4864-967C-D116EDC0BFC1}" sibTransId="{321C67DA-3C98-4610-9520-A7672A46755B}"/>
    <dgm:cxn modelId="{67260E47-DA4A-4568-B14F-0BB343BF873C}" srcId="{5C6BB0F0-FB1A-4FA8-B2F7-077539786570}" destId="{EA34784E-B3E3-4449-9D27-932938EB3E67}" srcOrd="0" destOrd="0" parTransId="{052D4557-330E-4414-8EF6-5F498EC192B5}" sibTransId="{B8CE99CD-0753-4FAF-A902-4F307D74DDE1}"/>
    <dgm:cxn modelId="{36278D47-BB5C-994B-84D8-F55350B9B78C}" type="presOf" srcId="{DAD1B9D4-A2B3-46DF-8A68-C8C1588F3F88}" destId="{6A487811-C767-964E-98EC-017A3E07BAA1}" srcOrd="0" destOrd="3" presId="urn:microsoft.com/office/officeart/2016/7/layout/VerticalHollowActionList"/>
    <dgm:cxn modelId="{C3A1DC5A-FA87-EB45-A629-578FF1A32D6D}" type="presOf" srcId="{30526CD8-10B5-4CC2-8296-DFC43404B22C}" destId="{B055BB8C-80DA-684D-880F-FCF7E9B70B20}" srcOrd="0" destOrd="1" presId="urn:microsoft.com/office/officeart/2016/7/layout/VerticalHollowActionList"/>
    <dgm:cxn modelId="{3FD7DC74-97F2-43D2-95FE-64D8CCF384DF}" srcId="{5C6BB0F0-FB1A-4FA8-B2F7-077539786570}" destId="{3871EF77-A987-45F3-BBF8-8360495E342E}" srcOrd="1" destOrd="0" parTransId="{3F2D82D3-D78D-459C-9A5B-EB39AFA0D45F}" sibTransId="{BC66D5AB-7083-4987-B53C-B4C747DD0FFB}"/>
    <dgm:cxn modelId="{8744A97C-EC7E-0C4B-9E65-7A3719810B36}" type="presOf" srcId="{5C6BB0F0-FB1A-4FA8-B2F7-077539786570}" destId="{92C438DE-5D22-3941-B49B-AB99188FEC60}" srcOrd="0" destOrd="0" presId="urn:microsoft.com/office/officeart/2016/7/layout/VerticalHollowActionList"/>
    <dgm:cxn modelId="{F28B4A80-BB0B-4CD3-98B1-51B8809B777B}" srcId="{587F3ED5-3173-41D7-8AE4-F1ECD055811A}" destId="{8A0591D1-60D6-4E36-83DC-0AE29DB76765}" srcOrd="0" destOrd="0" parTransId="{59851395-995E-4275-8458-D5523DC059F9}" sibTransId="{46C70BF0-D353-46EC-BF92-92CBC60FA991}"/>
    <dgm:cxn modelId="{4BD81F8B-27BF-406E-82B6-C512EBCE15AC}" srcId="{587F3ED5-3173-41D7-8AE4-F1ECD055811A}" destId="{DAD1B9D4-A2B3-46DF-8A68-C8C1588F3F88}" srcOrd="2" destOrd="0" parTransId="{2C99132D-183E-47E0-9068-8E5B4BC868A7}" sibTransId="{15A309B8-465E-4107-BA37-3DA66A174705}"/>
    <dgm:cxn modelId="{D891D78E-7CEA-F149-A97C-925D77D72D55}" type="presOf" srcId="{937D8672-928C-4EED-B066-EDBD08B864FA}" destId="{B055BB8C-80DA-684D-880F-FCF7E9B70B20}" srcOrd="0" destOrd="2" presId="urn:microsoft.com/office/officeart/2016/7/layout/VerticalHollowActionList"/>
    <dgm:cxn modelId="{2C8F279C-5C28-40D2-AB3E-6455E33D6A6B}" srcId="{3F1EBCA0-0DE3-4963-AF7A-EAEC39A42215}" destId="{937D8672-928C-4EED-B066-EDBD08B864FA}" srcOrd="1" destOrd="0" parTransId="{3E12BB8E-6DD9-4305-A243-9ACF3D83ED3E}" sibTransId="{48784656-5951-441A-877F-88303A629EF1}"/>
    <dgm:cxn modelId="{2E4203AD-8CBB-491C-8E94-52BFEA7C08DA}" srcId="{3F1EBCA0-0DE3-4963-AF7A-EAEC39A42215}" destId="{30526CD8-10B5-4CC2-8296-DFC43404B22C}" srcOrd="0" destOrd="0" parTransId="{FE135533-3D07-4E75-974B-845EB0FCEA4E}" sibTransId="{02B90183-641F-4A47-88EA-6E7C0B0C2DDE}"/>
    <dgm:cxn modelId="{3EBC2AEA-AA21-4DBC-9EB0-6A7DA045099C}" srcId="{587F3ED5-3173-41D7-8AE4-F1ECD055811A}" destId="{BFE05BE7-EE10-44A6-BFCE-C6350E935F31}" srcOrd="1" destOrd="0" parTransId="{90CAF2BB-F823-4F52-8EF6-4AE2587128C6}" sibTransId="{E7C8551A-BACD-4AC6-8D64-6A5EF600FCC2}"/>
    <dgm:cxn modelId="{410CA7EF-007D-5D4A-B551-AF6A8AE84726}" type="presOf" srcId="{3871EF77-A987-45F3-BBF8-8360495E342E}" destId="{DBE202BD-E2B1-D846-836D-17D73468EFA3}" srcOrd="0" destOrd="0" presId="urn:microsoft.com/office/officeart/2016/7/layout/VerticalHollowActionList"/>
    <dgm:cxn modelId="{47618DF0-E4D9-6F4C-A91A-8783C2B79C19}" type="presOf" srcId="{3F1EBCA0-0DE3-4963-AF7A-EAEC39A42215}" destId="{B055BB8C-80DA-684D-880F-FCF7E9B70B20}" srcOrd="0" destOrd="0" presId="urn:microsoft.com/office/officeart/2016/7/layout/VerticalHollowActionList"/>
    <dgm:cxn modelId="{391D3FF3-20DB-7C4A-A27B-ED0D84747627}" type="presOf" srcId="{8A0591D1-60D6-4E36-83DC-0AE29DB76765}" destId="{6A487811-C767-964E-98EC-017A3E07BAA1}" srcOrd="0" destOrd="1" presId="urn:microsoft.com/office/officeart/2016/7/layout/VerticalHollowActionList"/>
    <dgm:cxn modelId="{51E063D2-8284-BD45-9969-5AD7540E4BFC}" type="presParOf" srcId="{92C438DE-5D22-3941-B49B-AB99188FEC60}" destId="{2A954299-14D3-0C42-BCE1-A5A9B6788EC3}" srcOrd="0" destOrd="0" presId="urn:microsoft.com/office/officeart/2016/7/layout/VerticalHollowActionList"/>
    <dgm:cxn modelId="{3D1F97ED-31A5-BF42-91DE-5ECAFC43B4AF}" type="presParOf" srcId="{2A954299-14D3-0C42-BCE1-A5A9B6788EC3}" destId="{21711E0E-6694-ED44-99EE-4706EF8E8FBB}" srcOrd="0" destOrd="0" presId="urn:microsoft.com/office/officeart/2016/7/layout/VerticalHollowActionList"/>
    <dgm:cxn modelId="{B139FCF9-D592-CC4A-B670-1F85280DC69D}" type="presParOf" srcId="{2A954299-14D3-0C42-BCE1-A5A9B6788EC3}" destId="{B055BB8C-80DA-684D-880F-FCF7E9B70B20}" srcOrd="1" destOrd="0" presId="urn:microsoft.com/office/officeart/2016/7/layout/VerticalHollowActionList"/>
    <dgm:cxn modelId="{8F112B82-8CCB-9445-BC1F-BAF3AC0933A6}" type="presParOf" srcId="{92C438DE-5D22-3941-B49B-AB99188FEC60}" destId="{314D5E6B-97FF-2E41-ADF0-82F3B17C9096}" srcOrd="1" destOrd="0" presId="urn:microsoft.com/office/officeart/2016/7/layout/VerticalHollowActionList"/>
    <dgm:cxn modelId="{8BD759DA-4ECC-1042-8C4C-FA4415230D17}" type="presParOf" srcId="{92C438DE-5D22-3941-B49B-AB99188FEC60}" destId="{27D6DB6A-B9DF-544F-8118-818C28ED2338}" srcOrd="2" destOrd="0" presId="urn:microsoft.com/office/officeart/2016/7/layout/VerticalHollowActionList"/>
    <dgm:cxn modelId="{AB9F277B-970B-5948-B563-605B9EFCBEB9}" type="presParOf" srcId="{27D6DB6A-B9DF-544F-8118-818C28ED2338}" destId="{DBE202BD-E2B1-D846-836D-17D73468EFA3}" srcOrd="0" destOrd="0" presId="urn:microsoft.com/office/officeart/2016/7/layout/VerticalHollowActionList"/>
    <dgm:cxn modelId="{F85F89AC-978D-394C-825E-58753F037558}" type="presParOf" srcId="{27D6DB6A-B9DF-544F-8118-818C28ED2338}" destId="{6A487811-C767-964E-98EC-017A3E07BAA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CE0F5F-CB56-4FE8-9381-B40E314E4A5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ED7C182-84A4-42CA-AFB5-6D41B2F42500}">
      <dgm:prSet/>
      <dgm:spPr/>
      <dgm:t>
        <a:bodyPr/>
        <a:lstStyle/>
        <a:p>
          <a:r>
            <a:rPr lang="en-US"/>
            <a:t>Use GIT on your local machine without being connected to the internet</a:t>
          </a:r>
        </a:p>
      </dgm:t>
    </dgm:pt>
    <dgm:pt modelId="{959B9F2A-08E2-425A-A8FD-1C37FEEE428E}" type="parTrans" cxnId="{5AFE7DFB-E681-47F8-9266-8B9EF47883E3}">
      <dgm:prSet/>
      <dgm:spPr/>
      <dgm:t>
        <a:bodyPr/>
        <a:lstStyle/>
        <a:p>
          <a:endParaRPr lang="en-US"/>
        </a:p>
      </dgm:t>
    </dgm:pt>
    <dgm:pt modelId="{174489AD-6166-41E1-814B-18F261168BD8}" type="sibTrans" cxnId="{5AFE7DFB-E681-47F8-9266-8B9EF47883E3}">
      <dgm:prSet/>
      <dgm:spPr/>
      <dgm:t>
        <a:bodyPr/>
        <a:lstStyle/>
        <a:p>
          <a:endParaRPr lang="en-US"/>
        </a:p>
      </dgm:t>
    </dgm:pt>
    <dgm:pt modelId="{8BBF444D-04AA-4D4F-AC30-35DE9C554286}">
      <dgm:prSet/>
      <dgm:spPr/>
      <dgm:t>
        <a:bodyPr/>
        <a:lstStyle/>
        <a:p>
          <a:r>
            <a:rPr lang="en-US"/>
            <a:t>Revisions (commits) you make to your local repo are available to you only</a:t>
          </a:r>
        </a:p>
      </dgm:t>
    </dgm:pt>
    <dgm:pt modelId="{E7E989E0-2C44-4BCC-9BD7-F18D54751006}" type="parTrans" cxnId="{389D2550-7E1F-4C41-AF65-46639ECA8DD2}">
      <dgm:prSet/>
      <dgm:spPr/>
      <dgm:t>
        <a:bodyPr/>
        <a:lstStyle/>
        <a:p>
          <a:endParaRPr lang="en-US"/>
        </a:p>
      </dgm:t>
    </dgm:pt>
    <dgm:pt modelId="{81180AE0-3368-4AE7-8F01-7DB7EE6D023B}" type="sibTrans" cxnId="{389D2550-7E1F-4C41-AF65-46639ECA8DD2}">
      <dgm:prSet/>
      <dgm:spPr/>
      <dgm:t>
        <a:bodyPr/>
        <a:lstStyle/>
        <a:p>
          <a:endParaRPr lang="en-US"/>
        </a:p>
      </dgm:t>
    </dgm:pt>
    <dgm:pt modelId="{D1C55D4A-1773-456F-8766-AA8BA57945B6}">
      <dgm:prSet/>
      <dgm:spPr/>
      <dgm:t>
        <a:bodyPr/>
        <a:lstStyle/>
        <a:p>
          <a:r>
            <a:rPr lang="en-US"/>
            <a:t>The next time you are online (or you want to), you can push your changes to the server for sharing/backup</a:t>
          </a:r>
        </a:p>
      </dgm:t>
    </dgm:pt>
    <dgm:pt modelId="{2E24899C-A00E-4024-88BD-569224BD4D2D}" type="parTrans" cxnId="{C33E2882-1E21-4530-AE72-02C4620DEF78}">
      <dgm:prSet/>
      <dgm:spPr/>
      <dgm:t>
        <a:bodyPr/>
        <a:lstStyle/>
        <a:p>
          <a:endParaRPr lang="en-US"/>
        </a:p>
      </dgm:t>
    </dgm:pt>
    <dgm:pt modelId="{6F9401D6-7E3A-49BB-8F0F-E4DEBE905598}" type="sibTrans" cxnId="{C33E2882-1E21-4530-AE72-02C4620DEF78}">
      <dgm:prSet/>
      <dgm:spPr/>
      <dgm:t>
        <a:bodyPr/>
        <a:lstStyle/>
        <a:p>
          <a:endParaRPr lang="en-US"/>
        </a:p>
      </dgm:t>
    </dgm:pt>
    <dgm:pt modelId="{D5FDD140-DBDC-4A9C-8DF9-F32DF2750A3D}">
      <dgm:prSet/>
      <dgm:spPr/>
      <dgm:t>
        <a:bodyPr/>
        <a:lstStyle/>
        <a:p>
          <a:r>
            <a:rPr lang="en-US" dirty="0"/>
            <a:t>The local nature makes it effortless to create branches to isolate your work</a:t>
          </a:r>
        </a:p>
      </dgm:t>
    </dgm:pt>
    <dgm:pt modelId="{3FACBB86-6CE4-4445-86BC-4DDDC4BCD388}" type="parTrans" cxnId="{C5021561-8573-4E31-90D8-68B1C48D0E2F}">
      <dgm:prSet/>
      <dgm:spPr/>
      <dgm:t>
        <a:bodyPr/>
        <a:lstStyle/>
        <a:p>
          <a:endParaRPr lang="en-US"/>
        </a:p>
      </dgm:t>
    </dgm:pt>
    <dgm:pt modelId="{2F0C1E6B-CA79-4E6A-876E-212205E38961}" type="sibTrans" cxnId="{C5021561-8573-4E31-90D8-68B1C48D0E2F}">
      <dgm:prSet/>
      <dgm:spPr/>
      <dgm:t>
        <a:bodyPr/>
        <a:lstStyle/>
        <a:p>
          <a:endParaRPr lang="en-US"/>
        </a:p>
      </dgm:t>
    </dgm:pt>
    <dgm:pt modelId="{80248C1D-6B93-453A-86CE-F9FE2EEC5313}">
      <dgm:prSet/>
      <dgm:spPr/>
      <dgm:t>
        <a:bodyPr/>
        <a:lstStyle/>
        <a:p>
          <a:r>
            <a:rPr lang="en-US"/>
            <a:t>A lot of minor changes (local commits) can be pushed as a single commit to remote branch</a:t>
          </a:r>
        </a:p>
      </dgm:t>
    </dgm:pt>
    <dgm:pt modelId="{F23029D0-7797-495D-8B83-ABA1A4151FAA}" type="parTrans" cxnId="{F66AD2C5-AACB-4EB8-82BB-91FA9B681330}">
      <dgm:prSet/>
      <dgm:spPr/>
      <dgm:t>
        <a:bodyPr/>
        <a:lstStyle/>
        <a:p>
          <a:endParaRPr lang="en-US"/>
        </a:p>
      </dgm:t>
    </dgm:pt>
    <dgm:pt modelId="{878BD5C8-1F58-4716-A296-92EA0DD3689D}" type="sibTrans" cxnId="{F66AD2C5-AACB-4EB8-82BB-91FA9B681330}">
      <dgm:prSet/>
      <dgm:spPr/>
      <dgm:t>
        <a:bodyPr/>
        <a:lstStyle/>
        <a:p>
          <a:endParaRPr lang="en-US"/>
        </a:p>
      </dgm:t>
    </dgm:pt>
    <dgm:pt modelId="{4BC03523-6FAC-7A4E-A768-489803AA66BB}" type="pres">
      <dgm:prSet presAssocID="{48CE0F5F-CB56-4FE8-9381-B40E314E4A50}" presName="vert0" presStyleCnt="0">
        <dgm:presLayoutVars>
          <dgm:dir/>
          <dgm:animOne val="branch"/>
          <dgm:animLvl val="lvl"/>
        </dgm:presLayoutVars>
      </dgm:prSet>
      <dgm:spPr/>
    </dgm:pt>
    <dgm:pt modelId="{07387C24-C3E4-544E-A44E-C515AE602172}" type="pres">
      <dgm:prSet presAssocID="{BED7C182-84A4-42CA-AFB5-6D41B2F42500}" presName="thickLine" presStyleLbl="alignNode1" presStyleIdx="0" presStyleCnt="5"/>
      <dgm:spPr/>
    </dgm:pt>
    <dgm:pt modelId="{7E156441-5FA6-0A43-859B-284D3B60B8BA}" type="pres">
      <dgm:prSet presAssocID="{BED7C182-84A4-42CA-AFB5-6D41B2F42500}" presName="horz1" presStyleCnt="0"/>
      <dgm:spPr/>
    </dgm:pt>
    <dgm:pt modelId="{3F5735D3-DB4A-FE4E-B7DB-64969F4B21BA}" type="pres">
      <dgm:prSet presAssocID="{BED7C182-84A4-42CA-AFB5-6D41B2F42500}" presName="tx1" presStyleLbl="revTx" presStyleIdx="0" presStyleCnt="5"/>
      <dgm:spPr/>
    </dgm:pt>
    <dgm:pt modelId="{89E8437A-C287-0D43-930D-90205F686B20}" type="pres">
      <dgm:prSet presAssocID="{BED7C182-84A4-42CA-AFB5-6D41B2F42500}" presName="vert1" presStyleCnt="0"/>
      <dgm:spPr/>
    </dgm:pt>
    <dgm:pt modelId="{05C43544-4075-4447-A26C-548816EF72DC}" type="pres">
      <dgm:prSet presAssocID="{8BBF444D-04AA-4D4F-AC30-35DE9C554286}" presName="thickLine" presStyleLbl="alignNode1" presStyleIdx="1" presStyleCnt="5"/>
      <dgm:spPr/>
    </dgm:pt>
    <dgm:pt modelId="{585408D3-F249-D142-807B-880C81C76EA1}" type="pres">
      <dgm:prSet presAssocID="{8BBF444D-04AA-4D4F-AC30-35DE9C554286}" presName="horz1" presStyleCnt="0"/>
      <dgm:spPr/>
    </dgm:pt>
    <dgm:pt modelId="{D5888D91-C605-9941-BBB2-F1A92F0288AD}" type="pres">
      <dgm:prSet presAssocID="{8BBF444D-04AA-4D4F-AC30-35DE9C554286}" presName="tx1" presStyleLbl="revTx" presStyleIdx="1" presStyleCnt="5"/>
      <dgm:spPr/>
    </dgm:pt>
    <dgm:pt modelId="{9D6E417C-BE02-BD40-AFB4-A8608EB80D70}" type="pres">
      <dgm:prSet presAssocID="{8BBF444D-04AA-4D4F-AC30-35DE9C554286}" presName="vert1" presStyleCnt="0"/>
      <dgm:spPr/>
    </dgm:pt>
    <dgm:pt modelId="{113040F4-8122-B747-980E-4BC3A8DC3861}" type="pres">
      <dgm:prSet presAssocID="{D1C55D4A-1773-456F-8766-AA8BA57945B6}" presName="thickLine" presStyleLbl="alignNode1" presStyleIdx="2" presStyleCnt="5"/>
      <dgm:spPr/>
    </dgm:pt>
    <dgm:pt modelId="{8E143327-9791-1C42-8D80-844FE1B80DA4}" type="pres">
      <dgm:prSet presAssocID="{D1C55D4A-1773-456F-8766-AA8BA57945B6}" presName="horz1" presStyleCnt="0"/>
      <dgm:spPr/>
    </dgm:pt>
    <dgm:pt modelId="{6DE2B37E-D116-064A-A9D0-BCFD9BCD1C3A}" type="pres">
      <dgm:prSet presAssocID="{D1C55D4A-1773-456F-8766-AA8BA57945B6}" presName="tx1" presStyleLbl="revTx" presStyleIdx="2" presStyleCnt="5"/>
      <dgm:spPr/>
    </dgm:pt>
    <dgm:pt modelId="{8EEC9F61-6F46-5842-AB16-D76E99257A0A}" type="pres">
      <dgm:prSet presAssocID="{D1C55D4A-1773-456F-8766-AA8BA57945B6}" presName="vert1" presStyleCnt="0"/>
      <dgm:spPr/>
    </dgm:pt>
    <dgm:pt modelId="{FC333661-1641-474A-ABA8-AE92AD11269B}" type="pres">
      <dgm:prSet presAssocID="{D5FDD140-DBDC-4A9C-8DF9-F32DF2750A3D}" presName="thickLine" presStyleLbl="alignNode1" presStyleIdx="3" presStyleCnt="5"/>
      <dgm:spPr/>
    </dgm:pt>
    <dgm:pt modelId="{3397F76C-C5DA-1D44-A93B-82A178FB57B5}" type="pres">
      <dgm:prSet presAssocID="{D5FDD140-DBDC-4A9C-8DF9-F32DF2750A3D}" presName="horz1" presStyleCnt="0"/>
      <dgm:spPr/>
    </dgm:pt>
    <dgm:pt modelId="{7F9802E7-7BCE-A143-AA15-A32B83ED8AA0}" type="pres">
      <dgm:prSet presAssocID="{D5FDD140-DBDC-4A9C-8DF9-F32DF2750A3D}" presName="tx1" presStyleLbl="revTx" presStyleIdx="3" presStyleCnt="5"/>
      <dgm:spPr/>
    </dgm:pt>
    <dgm:pt modelId="{8E29E82B-0215-7B42-8EEF-992ED347597D}" type="pres">
      <dgm:prSet presAssocID="{D5FDD140-DBDC-4A9C-8DF9-F32DF2750A3D}" presName="vert1" presStyleCnt="0"/>
      <dgm:spPr/>
    </dgm:pt>
    <dgm:pt modelId="{548DE8B1-74E5-714F-9D64-E61EA36126F1}" type="pres">
      <dgm:prSet presAssocID="{80248C1D-6B93-453A-86CE-F9FE2EEC5313}" presName="thickLine" presStyleLbl="alignNode1" presStyleIdx="4" presStyleCnt="5"/>
      <dgm:spPr/>
    </dgm:pt>
    <dgm:pt modelId="{691DE9D4-3F31-514D-90F0-737D600FD941}" type="pres">
      <dgm:prSet presAssocID="{80248C1D-6B93-453A-86CE-F9FE2EEC5313}" presName="horz1" presStyleCnt="0"/>
      <dgm:spPr/>
    </dgm:pt>
    <dgm:pt modelId="{3B7E972C-D481-FC41-BD59-8D45A02CEEE4}" type="pres">
      <dgm:prSet presAssocID="{80248C1D-6B93-453A-86CE-F9FE2EEC5313}" presName="tx1" presStyleLbl="revTx" presStyleIdx="4" presStyleCnt="5"/>
      <dgm:spPr/>
    </dgm:pt>
    <dgm:pt modelId="{9BBD8F96-3015-3F4A-BBA5-947EC9C4651A}" type="pres">
      <dgm:prSet presAssocID="{80248C1D-6B93-453A-86CE-F9FE2EEC5313}" presName="vert1" presStyleCnt="0"/>
      <dgm:spPr/>
    </dgm:pt>
  </dgm:ptLst>
  <dgm:cxnLst>
    <dgm:cxn modelId="{ED3B6E26-3238-3346-8EDB-6460B13E67D7}" type="presOf" srcId="{48CE0F5F-CB56-4FE8-9381-B40E314E4A50}" destId="{4BC03523-6FAC-7A4E-A768-489803AA66BB}" srcOrd="0" destOrd="0" presId="urn:microsoft.com/office/officeart/2008/layout/LinedList"/>
    <dgm:cxn modelId="{138F734B-018D-454B-8199-A0D765886038}" type="presOf" srcId="{BED7C182-84A4-42CA-AFB5-6D41B2F42500}" destId="{3F5735D3-DB4A-FE4E-B7DB-64969F4B21BA}" srcOrd="0" destOrd="0" presId="urn:microsoft.com/office/officeart/2008/layout/LinedList"/>
    <dgm:cxn modelId="{389D2550-7E1F-4C41-AF65-46639ECA8DD2}" srcId="{48CE0F5F-CB56-4FE8-9381-B40E314E4A50}" destId="{8BBF444D-04AA-4D4F-AC30-35DE9C554286}" srcOrd="1" destOrd="0" parTransId="{E7E989E0-2C44-4BCC-9BD7-F18D54751006}" sibTransId="{81180AE0-3368-4AE7-8F01-7DB7EE6D023B}"/>
    <dgm:cxn modelId="{C5021561-8573-4E31-90D8-68B1C48D0E2F}" srcId="{48CE0F5F-CB56-4FE8-9381-B40E314E4A50}" destId="{D5FDD140-DBDC-4A9C-8DF9-F32DF2750A3D}" srcOrd="3" destOrd="0" parTransId="{3FACBB86-6CE4-4445-86BC-4DDDC4BCD388}" sibTransId="{2F0C1E6B-CA79-4E6A-876E-212205E38961}"/>
    <dgm:cxn modelId="{C33E2882-1E21-4530-AE72-02C4620DEF78}" srcId="{48CE0F5F-CB56-4FE8-9381-B40E314E4A50}" destId="{D1C55D4A-1773-456F-8766-AA8BA57945B6}" srcOrd="2" destOrd="0" parTransId="{2E24899C-A00E-4024-88BD-569224BD4D2D}" sibTransId="{6F9401D6-7E3A-49BB-8F0F-E4DEBE905598}"/>
    <dgm:cxn modelId="{F3B4E98F-8B08-D641-B68D-93F3E9C3BD15}" type="presOf" srcId="{D5FDD140-DBDC-4A9C-8DF9-F32DF2750A3D}" destId="{7F9802E7-7BCE-A143-AA15-A32B83ED8AA0}" srcOrd="0" destOrd="0" presId="urn:microsoft.com/office/officeart/2008/layout/LinedList"/>
    <dgm:cxn modelId="{D0E58598-CA65-1B4A-BF37-2DD9DB94FE5D}" type="presOf" srcId="{80248C1D-6B93-453A-86CE-F9FE2EEC5313}" destId="{3B7E972C-D481-FC41-BD59-8D45A02CEEE4}" srcOrd="0" destOrd="0" presId="urn:microsoft.com/office/officeart/2008/layout/LinedList"/>
    <dgm:cxn modelId="{F66AD2C5-AACB-4EB8-82BB-91FA9B681330}" srcId="{48CE0F5F-CB56-4FE8-9381-B40E314E4A50}" destId="{80248C1D-6B93-453A-86CE-F9FE2EEC5313}" srcOrd="4" destOrd="0" parTransId="{F23029D0-7797-495D-8B83-ABA1A4151FAA}" sibTransId="{878BD5C8-1F58-4716-A296-92EA0DD3689D}"/>
    <dgm:cxn modelId="{93C19BE5-061C-1943-AB68-A6660C2F9EEE}" type="presOf" srcId="{8BBF444D-04AA-4D4F-AC30-35DE9C554286}" destId="{D5888D91-C605-9941-BBB2-F1A92F0288AD}" srcOrd="0" destOrd="0" presId="urn:microsoft.com/office/officeart/2008/layout/LinedList"/>
    <dgm:cxn modelId="{2DE1A0E9-9A5C-9548-82C0-6511608AF9EB}" type="presOf" srcId="{D1C55D4A-1773-456F-8766-AA8BA57945B6}" destId="{6DE2B37E-D116-064A-A9D0-BCFD9BCD1C3A}" srcOrd="0" destOrd="0" presId="urn:microsoft.com/office/officeart/2008/layout/LinedList"/>
    <dgm:cxn modelId="{5AFE7DFB-E681-47F8-9266-8B9EF47883E3}" srcId="{48CE0F5F-CB56-4FE8-9381-B40E314E4A50}" destId="{BED7C182-84A4-42CA-AFB5-6D41B2F42500}" srcOrd="0" destOrd="0" parTransId="{959B9F2A-08E2-425A-A8FD-1C37FEEE428E}" sibTransId="{174489AD-6166-41E1-814B-18F261168BD8}"/>
    <dgm:cxn modelId="{2B1B6A55-883F-654E-9F17-8ADB9C795080}" type="presParOf" srcId="{4BC03523-6FAC-7A4E-A768-489803AA66BB}" destId="{07387C24-C3E4-544E-A44E-C515AE602172}" srcOrd="0" destOrd="0" presId="urn:microsoft.com/office/officeart/2008/layout/LinedList"/>
    <dgm:cxn modelId="{111F65A8-2CFE-E041-86D2-794D48F8FF64}" type="presParOf" srcId="{4BC03523-6FAC-7A4E-A768-489803AA66BB}" destId="{7E156441-5FA6-0A43-859B-284D3B60B8BA}" srcOrd="1" destOrd="0" presId="urn:microsoft.com/office/officeart/2008/layout/LinedList"/>
    <dgm:cxn modelId="{17BEA36E-BC53-AA43-94D4-83A0F7842B73}" type="presParOf" srcId="{7E156441-5FA6-0A43-859B-284D3B60B8BA}" destId="{3F5735D3-DB4A-FE4E-B7DB-64969F4B21BA}" srcOrd="0" destOrd="0" presId="urn:microsoft.com/office/officeart/2008/layout/LinedList"/>
    <dgm:cxn modelId="{6AC198F5-B4ED-AB44-B108-31C684AF0CDB}" type="presParOf" srcId="{7E156441-5FA6-0A43-859B-284D3B60B8BA}" destId="{89E8437A-C287-0D43-930D-90205F686B20}" srcOrd="1" destOrd="0" presId="urn:microsoft.com/office/officeart/2008/layout/LinedList"/>
    <dgm:cxn modelId="{A1E85553-2777-B74C-A36F-760B89BBFFFE}" type="presParOf" srcId="{4BC03523-6FAC-7A4E-A768-489803AA66BB}" destId="{05C43544-4075-4447-A26C-548816EF72DC}" srcOrd="2" destOrd="0" presId="urn:microsoft.com/office/officeart/2008/layout/LinedList"/>
    <dgm:cxn modelId="{4562B740-3F55-DF4D-A597-14EE3841925E}" type="presParOf" srcId="{4BC03523-6FAC-7A4E-A768-489803AA66BB}" destId="{585408D3-F249-D142-807B-880C81C76EA1}" srcOrd="3" destOrd="0" presId="urn:microsoft.com/office/officeart/2008/layout/LinedList"/>
    <dgm:cxn modelId="{CF33F8BC-3800-104C-A46F-830CDB365623}" type="presParOf" srcId="{585408D3-F249-D142-807B-880C81C76EA1}" destId="{D5888D91-C605-9941-BBB2-F1A92F0288AD}" srcOrd="0" destOrd="0" presId="urn:microsoft.com/office/officeart/2008/layout/LinedList"/>
    <dgm:cxn modelId="{8F7047E9-AA1D-E04E-8AEE-266A12CC8A8A}" type="presParOf" srcId="{585408D3-F249-D142-807B-880C81C76EA1}" destId="{9D6E417C-BE02-BD40-AFB4-A8608EB80D70}" srcOrd="1" destOrd="0" presId="urn:microsoft.com/office/officeart/2008/layout/LinedList"/>
    <dgm:cxn modelId="{E38BF669-8B6B-7743-8655-079AD70FF57B}" type="presParOf" srcId="{4BC03523-6FAC-7A4E-A768-489803AA66BB}" destId="{113040F4-8122-B747-980E-4BC3A8DC3861}" srcOrd="4" destOrd="0" presId="urn:microsoft.com/office/officeart/2008/layout/LinedList"/>
    <dgm:cxn modelId="{713EC60B-0969-1A4E-A9E2-AB28EB538EAB}" type="presParOf" srcId="{4BC03523-6FAC-7A4E-A768-489803AA66BB}" destId="{8E143327-9791-1C42-8D80-844FE1B80DA4}" srcOrd="5" destOrd="0" presId="urn:microsoft.com/office/officeart/2008/layout/LinedList"/>
    <dgm:cxn modelId="{DC1ECA96-9FF4-BB42-B2D8-DC1FE7707EDB}" type="presParOf" srcId="{8E143327-9791-1C42-8D80-844FE1B80DA4}" destId="{6DE2B37E-D116-064A-A9D0-BCFD9BCD1C3A}" srcOrd="0" destOrd="0" presId="urn:microsoft.com/office/officeart/2008/layout/LinedList"/>
    <dgm:cxn modelId="{60141843-6A3B-2F48-8C45-59934BF58B51}" type="presParOf" srcId="{8E143327-9791-1C42-8D80-844FE1B80DA4}" destId="{8EEC9F61-6F46-5842-AB16-D76E99257A0A}" srcOrd="1" destOrd="0" presId="urn:microsoft.com/office/officeart/2008/layout/LinedList"/>
    <dgm:cxn modelId="{0EE0CF6A-A637-FD45-9521-2F5B82E40741}" type="presParOf" srcId="{4BC03523-6FAC-7A4E-A768-489803AA66BB}" destId="{FC333661-1641-474A-ABA8-AE92AD11269B}" srcOrd="6" destOrd="0" presId="urn:microsoft.com/office/officeart/2008/layout/LinedList"/>
    <dgm:cxn modelId="{A11F74F3-3217-664D-8742-245F48115D9F}" type="presParOf" srcId="{4BC03523-6FAC-7A4E-A768-489803AA66BB}" destId="{3397F76C-C5DA-1D44-A93B-82A178FB57B5}" srcOrd="7" destOrd="0" presId="urn:microsoft.com/office/officeart/2008/layout/LinedList"/>
    <dgm:cxn modelId="{EEA0C77C-94B9-9C43-9800-58498DBDF5D8}" type="presParOf" srcId="{3397F76C-C5DA-1D44-A93B-82A178FB57B5}" destId="{7F9802E7-7BCE-A143-AA15-A32B83ED8AA0}" srcOrd="0" destOrd="0" presId="urn:microsoft.com/office/officeart/2008/layout/LinedList"/>
    <dgm:cxn modelId="{9447E9A3-3606-4F42-A434-A38EAF2F2132}" type="presParOf" srcId="{3397F76C-C5DA-1D44-A93B-82A178FB57B5}" destId="{8E29E82B-0215-7B42-8EEF-992ED347597D}" srcOrd="1" destOrd="0" presId="urn:microsoft.com/office/officeart/2008/layout/LinedList"/>
    <dgm:cxn modelId="{E0F1CECC-D3B1-2346-9A42-8AC703A92082}" type="presParOf" srcId="{4BC03523-6FAC-7A4E-A768-489803AA66BB}" destId="{548DE8B1-74E5-714F-9D64-E61EA36126F1}" srcOrd="8" destOrd="0" presId="urn:microsoft.com/office/officeart/2008/layout/LinedList"/>
    <dgm:cxn modelId="{5E541EC9-4567-EC4E-98C7-CB942E3B254B}" type="presParOf" srcId="{4BC03523-6FAC-7A4E-A768-489803AA66BB}" destId="{691DE9D4-3F31-514D-90F0-737D600FD941}" srcOrd="9" destOrd="0" presId="urn:microsoft.com/office/officeart/2008/layout/LinedList"/>
    <dgm:cxn modelId="{7D51AB6C-72F2-0040-AF52-1AB48684AC4A}" type="presParOf" srcId="{691DE9D4-3F31-514D-90F0-737D600FD941}" destId="{3B7E972C-D481-FC41-BD59-8D45A02CEEE4}" srcOrd="0" destOrd="0" presId="urn:microsoft.com/office/officeart/2008/layout/LinedList"/>
    <dgm:cxn modelId="{C4F25C17-64BD-1940-BCAD-AFF0D0993EE9}" type="presParOf" srcId="{691DE9D4-3F31-514D-90F0-737D600FD941}" destId="{9BBD8F96-3015-3F4A-BBA5-947EC9C465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C5A750-5213-4AE1-8FF5-076A0B3EDBA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4DE3460-0990-4F32-9A17-CC010BFDF0CE}">
      <dgm:prSet/>
      <dgm:spPr/>
      <dgm:t>
        <a:bodyPr/>
        <a:lstStyle/>
        <a:p>
          <a:r>
            <a:rPr lang="de-DE"/>
            <a:t>Obtain a repo (only needed once)</a:t>
          </a:r>
          <a:endParaRPr lang="en-US"/>
        </a:p>
      </dgm:t>
    </dgm:pt>
    <dgm:pt modelId="{CB00FACB-FFEA-4907-9694-0A2D60352E59}" type="parTrans" cxnId="{A8B0A697-FEDB-47A3-8161-CEE3BC12DA83}">
      <dgm:prSet/>
      <dgm:spPr/>
      <dgm:t>
        <a:bodyPr/>
        <a:lstStyle/>
        <a:p>
          <a:endParaRPr lang="en-US"/>
        </a:p>
      </dgm:t>
    </dgm:pt>
    <dgm:pt modelId="{FF7E93A5-75E1-462D-9A27-3C2235D083C7}" type="sibTrans" cxnId="{A8B0A697-FEDB-47A3-8161-CEE3BC12DA83}">
      <dgm:prSet/>
      <dgm:spPr/>
      <dgm:t>
        <a:bodyPr/>
        <a:lstStyle/>
        <a:p>
          <a:endParaRPr lang="en-US"/>
        </a:p>
      </dgm:t>
    </dgm:pt>
    <dgm:pt modelId="{EC94900A-7194-4E14-B841-77D97AF3F0C8}">
      <dgm:prSet/>
      <dgm:spPr/>
      <dgm:t>
        <a:bodyPr/>
        <a:lstStyle/>
        <a:p>
          <a:r>
            <a:rPr lang="de-DE"/>
            <a:t>git init, git clone</a:t>
          </a:r>
          <a:endParaRPr lang="en-US"/>
        </a:p>
      </dgm:t>
    </dgm:pt>
    <dgm:pt modelId="{E81B597F-8A91-4C13-B308-69A4B2FD63BA}" type="parTrans" cxnId="{710D153C-D3F4-487B-84EC-8831D042C2CE}">
      <dgm:prSet/>
      <dgm:spPr/>
      <dgm:t>
        <a:bodyPr/>
        <a:lstStyle/>
        <a:p>
          <a:endParaRPr lang="en-US"/>
        </a:p>
      </dgm:t>
    </dgm:pt>
    <dgm:pt modelId="{F7803CE6-1BE4-4F05-A621-6E2A4A80C557}" type="sibTrans" cxnId="{710D153C-D3F4-487B-84EC-8831D042C2CE}">
      <dgm:prSet/>
      <dgm:spPr/>
      <dgm:t>
        <a:bodyPr/>
        <a:lstStyle/>
        <a:p>
          <a:endParaRPr lang="en-US"/>
        </a:p>
      </dgm:t>
    </dgm:pt>
    <dgm:pt modelId="{567623FB-42FA-4BB2-99D2-6E3DDAFC4C8E}">
      <dgm:prSet/>
      <dgm:spPr/>
      <dgm:t>
        <a:bodyPr/>
        <a:lstStyle/>
        <a:p>
          <a:r>
            <a:rPr lang="de-DE"/>
            <a:t>If repo already exists, make sure to first pull any changes by others</a:t>
          </a:r>
          <a:endParaRPr lang="en-US"/>
        </a:p>
      </dgm:t>
    </dgm:pt>
    <dgm:pt modelId="{00169FEE-A06D-4655-BDDA-6089B0C8AFC1}" type="parTrans" cxnId="{D806C3F8-3EA1-483B-BF53-B385A4ACB03D}">
      <dgm:prSet/>
      <dgm:spPr/>
      <dgm:t>
        <a:bodyPr/>
        <a:lstStyle/>
        <a:p>
          <a:endParaRPr lang="en-US"/>
        </a:p>
      </dgm:t>
    </dgm:pt>
    <dgm:pt modelId="{909432C1-4F8A-427C-B64E-2C5A8D7BE70D}" type="sibTrans" cxnId="{D806C3F8-3EA1-483B-BF53-B385A4ACB03D}">
      <dgm:prSet/>
      <dgm:spPr/>
      <dgm:t>
        <a:bodyPr/>
        <a:lstStyle/>
        <a:p>
          <a:endParaRPr lang="en-US"/>
        </a:p>
      </dgm:t>
    </dgm:pt>
    <dgm:pt modelId="{E05DEDE7-6D6B-4BAA-BF9C-86BAB4D6F822}">
      <dgm:prSet/>
      <dgm:spPr/>
      <dgm:t>
        <a:bodyPr/>
        <a:lstStyle/>
        <a:p>
          <a:r>
            <a:rPr lang="de-DE"/>
            <a:t>git pull</a:t>
          </a:r>
          <a:endParaRPr lang="en-US"/>
        </a:p>
      </dgm:t>
    </dgm:pt>
    <dgm:pt modelId="{5091C637-9433-42AB-8B6D-238E10BF2052}" type="parTrans" cxnId="{74DE9D4F-C67F-479A-8496-ABE6544BFEF0}">
      <dgm:prSet/>
      <dgm:spPr/>
      <dgm:t>
        <a:bodyPr/>
        <a:lstStyle/>
        <a:p>
          <a:endParaRPr lang="en-US"/>
        </a:p>
      </dgm:t>
    </dgm:pt>
    <dgm:pt modelId="{396DC9A6-47E6-4B02-BE4A-9DD0D194A62A}" type="sibTrans" cxnId="{74DE9D4F-C67F-479A-8496-ABE6544BFEF0}">
      <dgm:prSet/>
      <dgm:spPr/>
      <dgm:t>
        <a:bodyPr/>
        <a:lstStyle/>
        <a:p>
          <a:endParaRPr lang="en-US"/>
        </a:p>
      </dgm:t>
    </dgm:pt>
    <dgm:pt modelId="{17CBB8C9-7C7A-40C3-B324-068941C55193}">
      <dgm:prSet/>
      <dgm:spPr/>
      <dgm:t>
        <a:bodyPr/>
        <a:lstStyle/>
        <a:p>
          <a:r>
            <a:rPr lang="de-DE"/>
            <a:t>Make changes to some files, then</a:t>
          </a:r>
          <a:endParaRPr lang="en-US"/>
        </a:p>
      </dgm:t>
    </dgm:pt>
    <dgm:pt modelId="{42156CDA-64B4-44B3-A741-FB35AE5E5EF1}" type="parTrans" cxnId="{1C7F66B7-ADB3-4705-98BF-8C60110099A7}">
      <dgm:prSet/>
      <dgm:spPr/>
      <dgm:t>
        <a:bodyPr/>
        <a:lstStyle/>
        <a:p>
          <a:endParaRPr lang="en-US"/>
        </a:p>
      </dgm:t>
    </dgm:pt>
    <dgm:pt modelId="{9AFD1B19-91BB-428A-893B-B5C9D930DB5D}" type="sibTrans" cxnId="{1C7F66B7-ADB3-4705-98BF-8C60110099A7}">
      <dgm:prSet/>
      <dgm:spPr/>
      <dgm:t>
        <a:bodyPr/>
        <a:lstStyle/>
        <a:p>
          <a:endParaRPr lang="en-US"/>
        </a:p>
      </dgm:t>
    </dgm:pt>
    <dgm:pt modelId="{E67E10A6-C898-4376-8C9C-0DCFDA1EB51B}">
      <dgm:prSet/>
      <dgm:spPr/>
      <dgm:t>
        <a:bodyPr/>
        <a:lstStyle/>
        <a:p>
          <a:r>
            <a:rPr lang="de-DE"/>
            <a:t>git status, git commit –m“Always write clear commit messages“</a:t>
          </a:r>
          <a:endParaRPr lang="en-US"/>
        </a:p>
      </dgm:t>
    </dgm:pt>
    <dgm:pt modelId="{D9B5A882-6B63-493E-94D7-D070B5B4C418}" type="parTrans" cxnId="{01548651-04C2-4D2F-9DBF-AA534756B7E9}">
      <dgm:prSet/>
      <dgm:spPr/>
      <dgm:t>
        <a:bodyPr/>
        <a:lstStyle/>
        <a:p>
          <a:endParaRPr lang="en-US"/>
        </a:p>
      </dgm:t>
    </dgm:pt>
    <dgm:pt modelId="{92E2CEF7-A681-4C6B-8639-AE419D104847}" type="sibTrans" cxnId="{01548651-04C2-4D2F-9DBF-AA534756B7E9}">
      <dgm:prSet/>
      <dgm:spPr/>
      <dgm:t>
        <a:bodyPr/>
        <a:lstStyle/>
        <a:p>
          <a:endParaRPr lang="en-US"/>
        </a:p>
      </dgm:t>
    </dgm:pt>
    <dgm:pt modelId="{376FDC06-659B-4A5F-91C9-565FCA774CB4}">
      <dgm:prSet/>
      <dgm:spPr/>
      <dgm:t>
        <a:bodyPr/>
        <a:lstStyle/>
        <a:p>
          <a:r>
            <a:rPr lang="de-DE"/>
            <a:t>Add new files:</a:t>
          </a:r>
          <a:endParaRPr lang="en-US"/>
        </a:p>
      </dgm:t>
    </dgm:pt>
    <dgm:pt modelId="{E1B424FA-758D-4D5A-8507-16BAE197E45E}" type="parTrans" cxnId="{D4077059-F441-43F7-BD08-65496E7B5B8F}">
      <dgm:prSet/>
      <dgm:spPr/>
      <dgm:t>
        <a:bodyPr/>
        <a:lstStyle/>
        <a:p>
          <a:endParaRPr lang="en-US"/>
        </a:p>
      </dgm:t>
    </dgm:pt>
    <dgm:pt modelId="{B113ECF6-AF1A-45E9-BADC-1B7A9D765C9A}" type="sibTrans" cxnId="{D4077059-F441-43F7-BD08-65496E7B5B8F}">
      <dgm:prSet/>
      <dgm:spPr/>
      <dgm:t>
        <a:bodyPr/>
        <a:lstStyle/>
        <a:p>
          <a:endParaRPr lang="en-US"/>
        </a:p>
      </dgm:t>
    </dgm:pt>
    <dgm:pt modelId="{06C1A6F0-0833-44BE-A709-60127C2EA68F}">
      <dgm:prSet/>
      <dgm:spPr/>
      <dgm:t>
        <a:bodyPr/>
        <a:lstStyle/>
        <a:p>
          <a:r>
            <a:rPr lang="de-DE"/>
            <a:t>git add mynewfile.py</a:t>
          </a:r>
          <a:endParaRPr lang="en-US"/>
        </a:p>
      </dgm:t>
    </dgm:pt>
    <dgm:pt modelId="{C3BD76A5-C08D-4BF4-99D2-DFE2224617DD}" type="parTrans" cxnId="{A711DB7D-6C72-4021-B861-E6D58238E47E}">
      <dgm:prSet/>
      <dgm:spPr/>
      <dgm:t>
        <a:bodyPr/>
        <a:lstStyle/>
        <a:p>
          <a:endParaRPr lang="en-US"/>
        </a:p>
      </dgm:t>
    </dgm:pt>
    <dgm:pt modelId="{2BEC27E3-2F13-48B0-9C1F-56CEDBD0B968}" type="sibTrans" cxnId="{A711DB7D-6C72-4021-B861-E6D58238E47E}">
      <dgm:prSet/>
      <dgm:spPr/>
      <dgm:t>
        <a:bodyPr/>
        <a:lstStyle/>
        <a:p>
          <a:endParaRPr lang="en-US"/>
        </a:p>
      </dgm:t>
    </dgm:pt>
    <dgm:pt modelId="{49678968-9B0E-4A60-8D15-9FB3319B06FD}">
      <dgm:prSet/>
      <dgm:spPr/>
      <dgm:t>
        <a:bodyPr/>
        <a:lstStyle/>
        <a:p>
          <a:r>
            <a:rPr lang="de-DE"/>
            <a:t>git commit mynewfile.py –m“added mynewfile.py“</a:t>
          </a:r>
          <a:endParaRPr lang="en-US"/>
        </a:p>
      </dgm:t>
    </dgm:pt>
    <dgm:pt modelId="{B2907B2D-D882-40B3-BF9B-5475914814E1}" type="parTrans" cxnId="{DFF35C61-E601-4305-A19D-3328FD94B676}">
      <dgm:prSet/>
      <dgm:spPr/>
      <dgm:t>
        <a:bodyPr/>
        <a:lstStyle/>
        <a:p>
          <a:endParaRPr lang="en-US"/>
        </a:p>
      </dgm:t>
    </dgm:pt>
    <dgm:pt modelId="{CA434B1D-6FE9-4C27-86F9-A4E6C1EF3821}" type="sibTrans" cxnId="{DFF35C61-E601-4305-A19D-3328FD94B676}">
      <dgm:prSet/>
      <dgm:spPr/>
      <dgm:t>
        <a:bodyPr/>
        <a:lstStyle/>
        <a:p>
          <a:endParaRPr lang="en-US"/>
        </a:p>
      </dgm:t>
    </dgm:pt>
    <dgm:pt modelId="{989928C3-ED8D-46C2-A24F-0E7287BD3883}">
      <dgm:prSet/>
      <dgm:spPr/>
      <dgm:t>
        <a:bodyPr/>
        <a:lstStyle/>
        <a:p>
          <a:r>
            <a:rPr lang="de-DE"/>
            <a:t>Push to the server</a:t>
          </a:r>
          <a:endParaRPr lang="en-US"/>
        </a:p>
      </dgm:t>
    </dgm:pt>
    <dgm:pt modelId="{7E5E311B-BB66-417A-8E72-7C82801B8837}" type="parTrans" cxnId="{A83AFAFB-C95E-4321-992F-B2779D19B7E7}">
      <dgm:prSet/>
      <dgm:spPr/>
      <dgm:t>
        <a:bodyPr/>
        <a:lstStyle/>
        <a:p>
          <a:endParaRPr lang="en-US"/>
        </a:p>
      </dgm:t>
    </dgm:pt>
    <dgm:pt modelId="{4439B4A2-91F9-4D98-B85E-C3443CFB74D7}" type="sibTrans" cxnId="{A83AFAFB-C95E-4321-992F-B2779D19B7E7}">
      <dgm:prSet/>
      <dgm:spPr/>
      <dgm:t>
        <a:bodyPr/>
        <a:lstStyle/>
        <a:p>
          <a:endParaRPr lang="en-US"/>
        </a:p>
      </dgm:t>
    </dgm:pt>
    <dgm:pt modelId="{354A66B3-0309-45C4-B526-4338D7771D9B}">
      <dgm:prSet/>
      <dgm:spPr/>
      <dgm:t>
        <a:bodyPr/>
        <a:lstStyle/>
        <a:p>
          <a:r>
            <a:rPr lang="de-DE"/>
            <a:t>git push</a:t>
          </a:r>
          <a:endParaRPr lang="en-US"/>
        </a:p>
      </dgm:t>
    </dgm:pt>
    <dgm:pt modelId="{4187DF8B-C659-44CC-816F-4020A673EDD8}" type="parTrans" cxnId="{3E408E9E-6CBF-4742-9746-87C5F3AA6FA1}">
      <dgm:prSet/>
      <dgm:spPr/>
      <dgm:t>
        <a:bodyPr/>
        <a:lstStyle/>
        <a:p>
          <a:endParaRPr lang="en-US"/>
        </a:p>
      </dgm:t>
    </dgm:pt>
    <dgm:pt modelId="{0A340998-35B2-4F18-BD42-8EB8BBF47A58}" type="sibTrans" cxnId="{3E408E9E-6CBF-4742-9746-87C5F3AA6FA1}">
      <dgm:prSet/>
      <dgm:spPr/>
      <dgm:t>
        <a:bodyPr/>
        <a:lstStyle/>
        <a:p>
          <a:endParaRPr lang="en-US"/>
        </a:p>
      </dgm:t>
    </dgm:pt>
    <dgm:pt modelId="{7F16FD7D-1F1C-A942-B18D-BBBC6B48CCAD}" type="pres">
      <dgm:prSet presAssocID="{F9C5A750-5213-4AE1-8FF5-076A0B3EDBAF}" presName="Name0" presStyleCnt="0">
        <dgm:presLayoutVars>
          <dgm:dir/>
          <dgm:animLvl val="lvl"/>
          <dgm:resizeHandles val="exact"/>
        </dgm:presLayoutVars>
      </dgm:prSet>
      <dgm:spPr/>
    </dgm:pt>
    <dgm:pt modelId="{648FF7AB-DBA1-2A4F-9517-2043CE1FB720}" type="pres">
      <dgm:prSet presAssocID="{989928C3-ED8D-46C2-A24F-0E7287BD3883}" presName="boxAndChildren" presStyleCnt="0"/>
      <dgm:spPr/>
    </dgm:pt>
    <dgm:pt modelId="{FC328352-FC16-3D4D-89A0-9BBF0EBEF5AB}" type="pres">
      <dgm:prSet presAssocID="{989928C3-ED8D-46C2-A24F-0E7287BD3883}" presName="parentTextBox" presStyleLbl="alignNode1" presStyleIdx="0" presStyleCnt="5"/>
      <dgm:spPr/>
    </dgm:pt>
    <dgm:pt modelId="{10EEE645-4D8E-DF41-914D-18DD6D96844E}" type="pres">
      <dgm:prSet presAssocID="{989928C3-ED8D-46C2-A24F-0E7287BD3883}" presName="descendantBox" presStyleLbl="bgAccFollowNode1" presStyleIdx="0" presStyleCnt="5"/>
      <dgm:spPr/>
    </dgm:pt>
    <dgm:pt modelId="{32535291-4264-0949-936D-FCB7CC992695}" type="pres">
      <dgm:prSet presAssocID="{B113ECF6-AF1A-45E9-BADC-1B7A9D765C9A}" presName="sp" presStyleCnt="0"/>
      <dgm:spPr/>
    </dgm:pt>
    <dgm:pt modelId="{57CDB0AD-D620-5E40-9C52-8FB7058795A2}" type="pres">
      <dgm:prSet presAssocID="{376FDC06-659B-4A5F-91C9-565FCA774CB4}" presName="arrowAndChildren" presStyleCnt="0"/>
      <dgm:spPr/>
    </dgm:pt>
    <dgm:pt modelId="{FFB6B308-C690-0949-8062-6E7E167AB15F}" type="pres">
      <dgm:prSet presAssocID="{376FDC06-659B-4A5F-91C9-565FCA774CB4}" presName="parentTextArrow" presStyleLbl="node1" presStyleIdx="0" presStyleCnt="0"/>
      <dgm:spPr/>
    </dgm:pt>
    <dgm:pt modelId="{0BECF63C-5A62-8B47-9F0F-04CEE941EFC6}" type="pres">
      <dgm:prSet presAssocID="{376FDC06-659B-4A5F-91C9-565FCA774CB4}" presName="arrow" presStyleLbl="alignNode1" presStyleIdx="1" presStyleCnt="5"/>
      <dgm:spPr/>
    </dgm:pt>
    <dgm:pt modelId="{0041B5C5-4415-824A-8991-D67D44496437}" type="pres">
      <dgm:prSet presAssocID="{376FDC06-659B-4A5F-91C9-565FCA774CB4}" presName="descendantArrow" presStyleLbl="bgAccFollowNode1" presStyleIdx="1" presStyleCnt="5"/>
      <dgm:spPr/>
    </dgm:pt>
    <dgm:pt modelId="{E524A9A8-EF6C-B541-B762-CF951F85F8FF}" type="pres">
      <dgm:prSet presAssocID="{9AFD1B19-91BB-428A-893B-B5C9D930DB5D}" presName="sp" presStyleCnt="0"/>
      <dgm:spPr/>
    </dgm:pt>
    <dgm:pt modelId="{727CF22B-11EE-2E4F-B257-A0508B7DA5D0}" type="pres">
      <dgm:prSet presAssocID="{17CBB8C9-7C7A-40C3-B324-068941C55193}" presName="arrowAndChildren" presStyleCnt="0"/>
      <dgm:spPr/>
    </dgm:pt>
    <dgm:pt modelId="{C1D0C0B2-65DB-E244-A518-9F3E5A3B856E}" type="pres">
      <dgm:prSet presAssocID="{17CBB8C9-7C7A-40C3-B324-068941C55193}" presName="parentTextArrow" presStyleLbl="node1" presStyleIdx="0" presStyleCnt="0"/>
      <dgm:spPr/>
    </dgm:pt>
    <dgm:pt modelId="{DFB9B6B4-A98E-9142-B198-F67E6865281B}" type="pres">
      <dgm:prSet presAssocID="{17CBB8C9-7C7A-40C3-B324-068941C55193}" presName="arrow" presStyleLbl="alignNode1" presStyleIdx="2" presStyleCnt="5"/>
      <dgm:spPr/>
    </dgm:pt>
    <dgm:pt modelId="{6B17367E-2070-754E-8DA2-B0BB68FD2FDC}" type="pres">
      <dgm:prSet presAssocID="{17CBB8C9-7C7A-40C3-B324-068941C55193}" presName="descendantArrow" presStyleLbl="bgAccFollowNode1" presStyleIdx="2" presStyleCnt="5"/>
      <dgm:spPr/>
    </dgm:pt>
    <dgm:pt modelId="{604FDB20-4F6F-964B-8389-AD8F607E2385}" type="pres">
      <dgm:prSet presAssocID="{909432C1-4F8A-427C-B64E-2C5A8D7BE70D}" presName="sp" presStyleCnt="0"/>
      <dgm:spPr/>
    </dgm:pt>
    <dgm:pt modelId="{5B29892E-B1AE-EF49-A047-77D70C2B6AF0}" type="pres">
      <dgm:prSet presAssocID="{567623FB-42FA-4BB2-99D2-6E3DDAFC4C8E}" presName="arrowAndChildren" presStyleCnt="0"/>
      <dgm:spPr/>
    </dgm:pt>
    <dgm:pt modelId="{F23BD20D-E15D-1241-9C95-7006C56D343F}" type="pres">
      <dgm:prSet presAssocID="{567623FB-42FA-4BB2-99D2-6E3DDAFC4C8E}" presName="parentTextArrow" presStyleLbl="node1" presStyleIdx="0" presStyleCnt="0"/>
      <dgm:spPr/>
    </dgm:pt>
    <dgm:pt modelId="{41B1BBDF-3C0C-B642-AA74-2111775BD95B}" type="pres">
      <dgm:prSet presAssocID="{567623FB-42FA-4BB2-99D2-6E3DDAFC4C8E}" presName="arrow" presStyleLbl="alignNode1" presStyleIdx="3" presStyleCnt="5"/>
      <dgm:spPr/>
    </dgm:pt>
    <dgm:pt modelId="{771395AD-9E57-7C46-9309-849344FD4C2A}" type="pres">
      <dgm:prSet presAssocID="{567623FB-42FA-4BB2-99D2-6E3DDAFC4C8E}" presName="descendantArrow" presStyleLbl="bgAccFollowNode1" presStyleIdx="3" presStyleCnt="5"/>
      <dgm:spPr/>
    </dgm:pt>
    <dgm:pt modelId="{1329C950-D8AF-FC4C-A1D9-41DF9DF60ABF}" type="pres">
      <dgm:prSet presAssocID="{FF7E93A5-75E1-462D-9A27-3C2235D083C7}" presName="sp" presStyleCnt="0"/>
      <dgm:spPr/>
    </dgm:pt>
    <dgm:pt modelId="{5ED359AC-94D9-A049-AC9A-53C28D548B90}" type="pres">
      <dgm:prSet presAssocID="{04DE3460-0990-4F32-9A17-CC010BFDF0CE}" presName="arrowAndChildren" presStyleCnt="0"/>
      <dgm:spPr/>
    </dgm:pt>
    <dgm:pt modelId="{3BE3AC85-F761-F245-AA56-6DA113864B0C}" type="pres">
      <dgm:prSet presAssocID="{04DE3460-0990-4F32-9A17-CC010BFDF0CE}" presName="parentTextArrow" presStyleLbl="node1" presStyleIdx="0" presStyleCnt="0"/>
      <dgm:spPr/>
    </dgm:pt>
    <dgm:pt modelId="{C62BE165-F096-374C-8FD2-0F79F68A36A8}" type="pres">
      <dgm:prSet presAssocID="{04DE3460-0990-4F32-9A17-CC010BFDF0CE}" presName="arrow" presStyleLbl="alignNode1" presStyleIdx="4" presStyleCnt="5"/>
      <dgm:spPr/>
    </dgm:pt>
    <dgm:pt modelId="{A7954A9D-24E8-9A4A-BAF5-25494D586D70}" type="pres">
      <dgm:prSet presAssocID="{04DE3460-0990-4F32-9A17-CC010BFDF0CE}" presName="descendantArrow" presStyleLbl="bgAccFollowNode1" presStyleIdx="4" presStyleCnt="5"/>
      <dgm:spPr/>
    </dgm:pt>
  </dgm:ptLst>
  <dgm:cxnLst>
    <dgm:cxn modelId="{F7723E09-0856-4640-992C-3616DAB80269}" type="presOf" srcId="{04DE3460-0990-4F32-9A17-CC010BFDF0CE}" destId="{3BE3AC85-F761-F245-AA56-6DA113864B0C}" srcOrd="0" destOrd="0" presId="urn:microsoft.com/office/officeart/2016/7/layout/VerticalDownArrowProcess"/>
    <dgm:cxn modelId="{4C297C11-3630-7840-9F4E-E203EED412C9}" type="presOf" srcId="{49678968-9B0E-4A60-8D15-9FB3319B06FD}" destId="{0041B5C5-4415-824A-8991-D67D44496437}" srcOrd="0" destOrd="1" presId="urn:microsoft.com/office/officeart/2016/7/layout/VerticalDownArrowProcess"/>
    <dgm:cxn modelId="{CA72F511-8C32-6041-8DBC-12BFEFE0FCEC}" type="presOf" srcId="{376FDC06-659B-4A5F-91C9-565FCA774CB4}" destId="{0BECF63C-5A62-8B47-9F0F-04CEE941EFC6}" srcOrd="1" destOrd="0" presId="urn:microsoft.com/office/officeart/2016/7/layout/VerticalDownArrowProcess"/>
    <dgm:cxn modelId="{3F910419-75E6-BC41-B85F-6DADDEA76551}" type="presOf" srcId="{376FDC06-659B-4A5F-91C9-565FCA774CB4}" destId="{FFB6B308-C690-0949-8062-6E7E167AB15F}" srcOrd="0" destOrd="0" presId="urn:microsoft.com/office/officeart/2016/7/layout/VerticalDownArrowProcess"/>
    <dgm:cxn modelId="{710D153C-D3F4-487B-84EC-8831D042C2CE}" srcId="{04DE3460-0990-4F32-9A17-CC010BFDF0CE}" destId="{EC94900A-7194-4E14-B841-77D97AF3F0C8}" srcOrd="0" destOrd="0" parTransId="{E81B597F-8A91-4C13-B308-69A4B2FD63BA}" sibTransId="{F7803CE6-1BE4-4F05-A621-6E2A4A80C557}"/>
    <dgm:cxn modelId="{489F1E48-88E3-BE4F-B2F8-F8B2DA3DB56F}" type="presOf" srcId="{17CBB8C9-7C7A-40C3-B324-068941C55193}" destId="{DFB9B6B4-A98E-9142-B198-F67E6865281B}" srcOrd="1" destOrd="0" presId="urn:microsoft.com/office/officeart/2016/7/layout/VerticalDownArrowProcess"/>
    <dgm:cxn modelId="{74DE9D4F-C67F-479A-8496-ABE6544BFEF0}" srcId="{567623FB-42FA-4BB2-99D2-6E3DDAFC4C8E}" destId="{E05DEDE7-6D6B-4BAA-BF9C-86BAB4D6F822}" srcOrd="0" destOrd="0" parTransId="{5091C637-9433-42AB-8B6D-238E10BF2052}" sibTransId="{396DC9A6-47E6-4B02-BE4A-9DD0D194A62A}"/>
    <dgm:cxn modelId="{01548651-04C2-4D2F-9DBF-AA534756B7E9}" srcId="{17CBB8C9-7C7A-40C3-B324-068941C55193}" destId="{E67E10A6-C898-4376-8C9C-0DCFDA1EB51B}" srcOrd="0" destOrd="0" parTransId="{D9B5A882-6B63-493E-94D7-D070B5B4C418}" sibTransId="{92E2CEF7-A681-4C6B-8639-AE419D104847}"/>
    <dgm:cxn modelId="{09354855-16CF-9046-ABCE-23D8CC5D40DA}" type="presOf" srcId="{17CBB8C9-7C7A-40C3-B324-068941C55193}" destId="{C1D0C0B2-65DB-E244-A518-9F3E5A3B856E}" srcOrd="0" destOrd="0" presId="urn:microsoft.com/office/officeart/2016/7/layout/VerticalDownArrowProcess"/>
    <dgm:cxn modelId="{D4077059-F441-43F7-BD08-65496E7B5B8F}" srcId="{F9C5A750-5213-4AE1-8FF5-076A0B3EDBAF}" destId="{376FDC06-659B-4A5F-91C9-565FCA774CB4}" srcOrd="3" destOrd="0" parTransId="{E1B424FA-758D-4D5A-8507-16BAE197E45E}" sibTransId="{B113ECF6-AF1A-45E9-BADC-1B7A9D765C9A}"/>
    <dgm:cxn modelId="{DFF35C61-E601-4305-A19D-3328FD94B676}" srcId="{376FDC06-659B-4A5F-91C9-565FCA774CB4}" destId="{49678968-9B0E-4A60-8D15-9FB3319B06FD}" srcOrd="1" destOrd="0" parTransId="{B2907B2D-D882-40B3-BF9B-5475914814E1}" sibTransId="{CA434B1D-6FE9-4C27-86F9-A4E6C1EF3821}"/>
    <dgm:cxn modelId="{6720C164-A2CA-AB4C-AA7F-50B20B844E62}" type="presOf" srcId="{EC94900A-7194-4E14-B841-77D97AF3F0C8}" destId="{A7954A9D-24E8-9A4A-BAF5-25494D586D70}" srcOrd="0" destOrd="0" presId="urn:microsoft.com/office/officeart/2016/7/layout/VerticalDownArrowProcess"/>
    <dgm:cxn modelId="{450EDE7B-2D28-7B4D-A9A4-A1D91E3204FC}" type="presOf" srcId="{354A66B3-0309-45C4-B526-4338D7771D9B}" destId="{10EEE645-4D8E-DF41-914D-18DD6D96844E}" srcOrd="0" destOrd="0" presId="urn:microsoft.com/office/officeart/2016/7/layout/VerticalDownArrowProcess"/>
    <dgm:cxn modelId="{844B377D-26D6-7A4D-8A95-68875BD126C2}" type="presOf" srcId="{989928C3-ED8D-46C2-A24F-0E7287BD3883}" destId="{FC328352-FC16-3D4D-89A0-9BBF0EBEF5AB}" srcOrd="0" destOrd="0" presId="urn:microsoft.com/office/officeart/2016/7/layout/VerticalDownArrowProcess"/>
    <dgm:cxn modelId="{A711DB7D-6C72-4021-B861-E6D58238E47E}" srcId="{376FDC06-659B-4A5F-91C9-565FCA774CB4}" destId="{06C1A6F0-0833-44BE-A709-60127C2EA68F}" srcOrd="0" destOrd="0" parTransId="{C3BD76A5-C08D-4BF4-99D2-DFE2224617DD}" sibTransId="{2BEC27E3-2F13-48B0-9C1F-56CEDBD0B968}"/>
    <dgm:cxn modelId="{0F60D68A-3FF9-A442-BB60-3C511B4F0A92}" type="presOf" srcId="{567623FB-42FA-4BB2-99D2-6E3DDAFC4C8E}" destId="{41B1BBDF-3C0C-B642-AA74-2111775BD95B}" srcOrd="1" destOrd="0" presId="urn:microsoft.com/office/officeart/2016/7/layout/VerticalDownArrowProcess"/>
    <dgm:cxn modelId="{CAA17490-6DD5-3742-91F7-BD56B69B34EF}" type="presOf" srcId="{06C1A6F0-0833-44BE-A709-60127C2EA68F}" destId="{0041B5C5-4415-824A-8991-D67D44496437}" srcOrd="0" destOrd="0" presId="urn:microsoft.com/office/officeart/2016/7/layout/VerticalDownArrowProcess"/>
    <dgm:cxn modelId="{A8B0A697-FEDB-47A3-8161-CEE3BC12DA83}" srcId="{F9C5A750-5213-4AE1-8FF5-076A0B3EDBAF}" destId="{04DE3460-0990-4F32-9A17-CC010BFDF0CE}" srcOrd="0" destOrd="0" parTransId="{CB00FACB-FFEA-4907-9694-0A2D60352E59}" sibTransId="{FF7E93A5-75E1-462D-9A27-3C2235D083C7}"/>
    <dgm:cxn modelId="{3E408E9E-6CBF-4742-9746-87C5F3AA6FA1}" srcId="{989928C3-ED8D-46C2-A24F-0E7287BD3883}" destId="{354A66B3-0309-45C4-B526-4338D7771D9B}" srcOrd="0" destOrd="0" parTransId="{4187DF8B-C659-44CC-816F-4020A673EDD8}" sibTransId="{0A340998-35B2-4F18-BD42-8EB8BBF47A58}"/>
    <dgm:cxn modelId="{DBA1E4AB-93CD-8A42-8705-8A459FDB5A4A}" type="presOf" srcId="{04DE3460-0990-4F32-9A17-CC010BFDF0CE}" destId="{C62BE165-F096-374C-8FD2-0F79F68A36A8}" srcOrd="1" destOrd="0" presId="urn:microsoft.com/office/officeart/2016/7/layout/VerticalDownArrowProcess"/>
    <dgm:cxn modelId="{1C7F66B7-ADB3-4705-98BF-8C60110099A7}" srcId="{F9C5A750-5213-4AE1-8FF5-076A0B3EDBAF}" destId="{17CBB8C9-7C7A-40C3-B324-068941C55193}" srcOrd="2" destOrd="0" parTransId="{42156CDA-64B4-44B3-A741-FB35AE5E5EF1}" sibTransId="{9AFD1B19-91BB-428A-893B-B5C9D930DB5D}"/>
    <dgm:cxn modelId="{B54FEAB8-4FE0-6C41-9A7F-1ECE87D261C6}" type="presOf" srcId="{E05DEDE7-6D6B-4BAA-BF9C-86BAB4D6F822}" destId="{771395AD-9E57-7C46-9309-849344FD4C2A}" srcOrd="0" destOrd="0" presId="urn:microsoft.com/office/officeart/2016/7/layout/VerticalDownArrowProcess"/>
    <dgm:cxn modelId="{558CEAC7-B15C-964D-B804-C3A28FB3769B}" type="presOf" srcId="{F9C5A750-5213-4AE1-8FF5-076A0B3EDBAF}" destId="{7F16FD7D-1F1C-A942-B18D-BBBC6B48CCAD}" srcOrd="0" destOrd="0" presId="urn:microsoft.com/office/officeart/2016/7/layout/VerticalDownArrowProcess"/>
    <dgm:cxn modelId="{EF5E11E8-6ABA-C74F-81CA-07DBC38ED9DA}" type="presOf" srcId="{E67E10A6-C898-4376-8C9C-0DCFDA1EB51B}" destId="{6B17367E-2070-754E-8DA2-B0BB68FD2FDC}" srcOrd="0" destOrd="0" presId="urn:microsoft.com/office/officeart/2016/7/layout/VerticalDownArrowProcess"/>
    <dgm:cxn modelId="{D806C3F8-3EA1-483B-BF53-B385A4ACB03D}" srcId="{F9C5A750-5213-4AE1-8FF5-076A0B3EDBAF}" destId="{567623FB-42FA-4BB2-99D2-6E3DDAFC4C8E}" srcOrd="1" destOrd="0" parTransId="{00169FEE-A06D-4655-BDDA-6089B0C8AFC1}" sibTransId="{909432C1-4F8A-427C-B64E-2C5A8D7BE70D}"/>
    <dgm:cxn modelId="{1CDAEBF9-00A5-6D45-A3FA-43DB07A0FF86}" type="presOf" srcId="{567623FB-42FA-4BB2-99D2-6E3DDAFC4C8E}" destId="{F23BD20D-E15D-1241-9C95-7006C56D343F}" srcOrd="0" destOrd="0" presId="urn:microsoft.com/office/officeart/2016/7/layout/VerticalDownArrowProcess"/>
    <dgm:cxn modelId="{A83AFAFB-C95E-4321-992F-B2779D19B7E7}" srcId="{F9C5A750-5213-4AE1-8FF5-076A0B3EDBAF}" destId="{989928C3-ED8D-46C2-A24F-0E7287BD3883}" srcOrd="4" destOrd="0" parTransId="{7E5E311B-BB66-417A-8E72-7C82801B8837}" sibTransId="{4439B4A2-91F9-4D98-B85E-C3443CFB74D7}"/>
    <dgm:cxn modelId="{B9FE0A87-4656-954E-9BD6-ADBF384F87ED}" type="presParOf" srcId="{7F16FD7D-1F1C-A942-B18D-BBBC6B48CCAD}" destId="{648FF7AB-DBA1-2A4F-9517-2043CE1FB720}" srcOrd="0" destOrd="0" presId="urn:microsoft.com/office/officeart/2016/7/layout/VerticalDownArrowProcess"/>
    <dgm:cxn modelId="{AEAB9583-8443-BB4D-BF90-79E4DF17B423}" type="presParOf" srcId="{648FF7AB-DBA1-2A4F-9517-2043CE1FB720}" destId="{FC328352-FC16-3D4D-89A0-9BBF0EBEF5AB}" srcOrd="0" destOrd="0" presId="urn:microsoft.com/office/officeart/2016/7/layout/VerticalDownArrowProcess"/>
    <dgm:cxn modelId="{2AA8B5F6-5239-024E-A5DF-6434C6CA8406}" type="presParOf" srcId="{648FF7AB-DBA1-2A4F-9517-2043CE1FB720}" destId="{10EEE645-4D8E-DF41-914D-18DD6D96844E}" srcOrd="1" destOrd="0" presId="urn:microsoft.com/office/officeart/2016/7/layout/VerticalDownArrowProcess"/>
    <dgm:cxn modelId="{A6E3FBA6-3BD2-1B48-8898-E6527E244DB6}" type="presParOf" srcId="{7F16FD7D-1F1C-A942-B18D-BBBC6B48CCAD}" destId="{32535291-4264-0949-936D-FCB7CC992695}" srcOrd="1" destOrd="0" presId="urn:microsoft.com/office/officeart/2016/7/layout/VerticalDownArrowProcess"/>
    <dgm:cxn modelId="{5C4FF60E-C3B7-354C-B2E0-AC42BF35F73C}" type="presParOf" srcId="{7F16FD7D-1F1C-A942-B18D-BBBC6B48CCAD}" destId="{57CDB0AD-D620-5E40-9C52-8FB7058795A2}" srcOrd="2" destOrd="0" presId="urn:microsoft.com/office/officeart/2016/7/layout/VerticalDownArrowProcess"/>
    <dgm:cxn modelId="{56E4E5EA-2103-5945-B02E-37AB2EFE54F6}" type="presParOf" srcId="{57CDB0AD-D620-5E40-9C52-8FB7058795A2}" destId="{FFB6B308-C690-0949-8062-6E7E167AB15F}" srcOrd="0" destOrd="0" presId="urn:microsoft.com/office/officeart/2016/7/layout/VerticalDownArrowProcess"/>
    <dgm:cxn modelId="{7C09719A-D7D3-2044-9863-2FD1CE465A76}" type="presParOf" srcId="{57CDB0AD-D620-5E40-9C52-8FB7058795A2}" destId="{0BECF63C-5A62-8B47-9F0F-04CEE941EFC6}" srcOrd="1" destOrd="0" presId="urn:microsoft.com/office/officeart/2016/7/layout/VerticalDownArrowProcess"/>
    <dgm:cxn modelId="{3CA8F94E-E3C7-3F4B-AEF7-6C877E039E31}" type="presParOf" srcId="{57CDB0AD-D620-5E40-9C52-8FB7058795A2}" destId="{0041B5C5-4415-824A-8991-D67D44496437}" srcOrd="2" destOrd="0" presId="urn:microsoft.com/office/officeart/2016/7/layout/VerticalDownArrowProcess"/>
    <dgm:cxn modelId="{22C20150-3501-6B43-AEFB-49D16B5C8352}" type="presParOf" srcId="{7F16FD7D-1F1C-A942-B18D-BBBC6B48CCAD}" destId="{E524A9A8-EF6C-B541-B762-CF951F85F8FF}" srcOrd="3" destOrd="0" presId="urn:microsoft.com/office/officeart/2016/7/layout/VerticalDownArrowProcess"/>
    <dgm:cxn modelId="{83261960-9106-5C4C-A498-C192D3E56CA8}" type="presParOf" srcId="{7F16FD7D-1F1C-A942-B18D-BBBC6B48CCAD}" destId="{727CF22B-11EE-2E4F-B257-A0508B7DA5D0}" srcOrd="4" destOrd="0" presId="urn:microsoft.com/office/officeart/2016/7/layout/VerticalDownArrowProcess"/>
    <dgm:cxn modelId="{B1C244DA-CAA8-7149-8293-9F19D24629E9}" type="presParOf" srcId="{727CF22B-11EE-2E4F-B257-A0508B7DA5D0}" destId="{C1D0C0B2-65DB-E244-A518-9F3E5A3B856E}" srcOrd="0" destOrd="0" presId="urn:microsoft.com/office/officeart/2016/7/layout/VerticalDownArrowProcess"/>
    <dgm:cxn modelId="{C0F81184-CDB6-FD4E-A18A-B0B1AACCA2E0}" type="presParOf" srcId="{727CF22B-11EE-2E4F-B257-A0508B7DA5D0}" destId="{DFB9B6B4-A98E-9142-B198-F67E6865281B}" srcOrd="1" destOrd="0" presId="urn:microsoft.com/office/officeart/2016/7/layout/VerticalDownArrowProcess"/>
    <dgm:cxn modelId="{122715C3-FE1C-384D-9F82-FC74F75E4A56}" type="presParOf" srcId="{727CF22B-11EE-2E4F-B257-A0508B7DA5D0}" destId="{6B17367E-2070-754E-8DA2-B0BB68FD2FDC}" srcOrd="2" destOrd="0" presId="urn:microsoft.com/office/officeart/2016/7/layout/VerticalDownArrowProcess"/>
    <dgm:cxn modelId="{02818815-6719-F84C-B6EC-0108D86C6C66}" type="presParOf" srcId="{7F16FD7D-1F1C-A942-B18D-BBBC6B48CCAD}" destId="{604FDB20-4F6F-964B-8389-AD8F607E2385}" srcOrd="5" destOrd="0" presId="urn:microsoft.com/office/officeart/2016/7/layout/VerticalDownArrowProcess"/>
    <dgm:cxn modelId="{6C0F3515-4A82-AA4C-8584-17C170702211}" type="presParOf" srcId="{7F16FD7D-1F1C-A942-B18D-BBBC6B48CCAD}" destId="{5B29892E-B1AE-EF49-A047-77D70C2B6AF0}" srcOrd="6" destOrd="0" presId="urn:microsoft.com/office/officeart/2016/7/layout/VerticalDownArrowProcess"/>
    <dgm:cxn modelId="{F381E300-7949-5445-8712-B021538C870F}" type="presParOf" srcId="{5B29892E-B1AE-EF49-A047-77D70C2B6AF0}" destId="{F23BD20D-E15D-1241-9C95-7006C56D343F}" srcOrd="0" destOrd="0" presId="urn:microsoft.com/office/officeart/2016/7/layout/VerticalDownArrowProcess"/>
    <dgm:cxn modelId="{7CD70CC7-D794-E943-B635-5429FD45B564}" type="presParOf" srcId="{5B29892E-B1AE-EF49-A047-77D70C2B6AF0}" destId="{41B1BBDF-3C0C-B642-AA74-2111775BD95B}" srcOrd="1" destOrd="0" presId="urn:microsoft.com/office/officeart/2016/7/layout/VerticalDownArrowProcess"/>
    <dgm:cxn modelId="{098FF250-4429-7049-8B71-8DA1D1FBC945}" type="presParOf" srcId="{5B29892E-B1AE-EF49-A047-77D70C2B6AF0}" destId="{771395AD-9E57-7C46-9309-849344FD4C2A}" srcOrd="2" destOrd="0" presId="urn:microsoft.com/office/officeart/2016/7/layout/VerticalDownArrowProcess"/>
    <dgm:cxn modelId="{4D21CBE6-9493-364E-8162-792A5850F244}" type="presParOf" srcId="{7F16FD7D-1F1C-A942-B18D-BBBC6B48CCAD}" destId="{1329C950-D8AF-FC4C-A1D9-41DF9DF60ABF}" srcOrd="7" destOrd="0" presId="urn:microsoft.com/office/officeart/2016/7/layout/VerticalDownArrowProcess"/>
    <dgm:cxn modelId="{C2011933-F8EF-1E4F-B2D8-12671A8F6F3D}" type="presParOf" srcId="{7F16FD7D-1F1C-A942-B18D-BBBC6B48CCAD}" destId="{5ED359AC-94D9-A049-AC9A-53C28D548B90}" srcOrd="8" destOrd="0" presId="urn:microsoft.com/office/officeart/2016/7/layout/VerticalDownArrowProcess"/>
    <dgm:cxn modelId="{2A59F8F4-F75C-A148-AB28-CBAD7F21DC40}" type="presParOf" srcId="{5ED359AC-94D9-A049-AC9A-53C28D548B90}" destId="{3BE3AC85-F761-F245-AA56-6DA113864B0C}" srcOrd="0" destOrd="0" presId="urn:microsoft.com/office/officeart/2016/7/layout/VerticalDownArrowProcess"/>
    <dgm:cxn modelId="{2388F0B3-CA7A-924B-8D1D-E12DEB96836A}" type="presParOf" srcId="{5ED359AC-94D9-A049-AC9A-53C28D548B90}" destId="{C62BE165-F096-374C-8FD2-0F79F68A36A8}" srcOrd="1" destOrd="0" presId="urn:microsoft.com/office/officeart/2016/7/layout/VerticalDownArrowProcess"/>
    <dgm:cxn modelId="{066430F8-D860-3B40-855F-9A6F277AEF7E}" type="presParOf" srcId="{5ED359AC-94D9-A049-AC9A-53C28D548B90}" destId="{A7954A9D-24E8-9A4A-BAF5-25494D586D7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A6BBC7-C8BC-4B81-A9F2-150E22B7457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E86A8A-7931-4C1F-8A8C-FCAEF09AECCB}">
      <dgm:prSet/>
      <dgm:spPr/>
      <dgm:t>
        <a:bodyPr/>
        <a:lstStyle/>
        <a:p>
          <a:r>
            <a:rPr lang="de-DE"/>
            <a:t>Branches</a:t>
          </a:r>
          <a:endParaRPr lang="en-US"/>
        </a:p>
      </dgm:t>
    </dgm:pt>
    <dgm:pt modelId="{00A61099-1234-4031-A857-C9059C18552E}" type="parTrans" cxnId="{B1C4B53B-C4B1-4A87-98AA-7C6224276E79}">
      <dgm:prSet/>
      <dgm:spPr/>
      <dgm:t>
        <a:bodyPr/>
        <a:lstStyle/>
        <a:p>
          <a:endParaRPr lang="en-US"/>
        </a:p>
      </dgm:t>
    </dgm:pt>
    <dgm:pt modelId="{B56934CA-080D-465F-ABFC-B8D1A6F87DB2}" type="sibTrans" cxnId="{B1C4B53B-C4B1-4A87-98AA-7C6224276E79}">
      <dgm:prSet/>
      <dgm:spPr/>
      <dgm:t>
        <a:bodyPr/>
        <a:lstStyle/>
        <a:p>
          <a:endParaRPr lang="en-US"/>
        </a:p>
      </dgm:t>
    </dgm:pt>
    <dgm:pt modelId="{65D7644D-5A4C-4B95-99C3-D04E13587F76}">
      <dgm:prSet/>
      <dgm:spPr/>
      <dgm:t>
        <a:bodyPr/>
        <a:lstStyle/>
        <a:p>
          <a:r>
            <a:rPr lang="de-DE" dirty="0" err="1"/>
            <a:t>Allow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try</a:t>
          </a:r>
          <a:r>
            <a:rPr lang="de-DE" dirty="0"/>
            <a:t> out </a:t>
          </a:r>
          <a:r>
            <a:rPr lang="de-DE" dirty="0" err="1"/>
            <a:t>ideas</a:t>
          </a:r>
          <a:r>
            <a:rPr lang="de-DE" dirty="0"/>
            <a:t>/</a:t>
          </a:r>
          <a:r>
            <a:rPr lang="de-DE" dirty="0" err="1"/>
            <a:t>experiment</a:t>
          </a:r>
          <a:r>
            <a:rPr lang="de-DE" dirty="0"/>
            <a:t> </a:t>
          </a:r>
          <a:r>
            <a:rPr lang="de-DE" dirty="0" err="1"/>
            <a:t>isolated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master-</a:t>
          </a:r>
          <a:r>
            <a:rPr lang="de-DE" dirty="0" err="1"/>
            <a:t>branch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code</a:t>
          </a:r>
          <a:endParaRPr lang="en-US" dirty="0"/>
        </a:p>
      </dgm:t>
    </dgm:pt>
    <dgm:pt modelId="{1D9A197E-2223-4EEB-9ED6-0E59C8EAE830}" type="parTrans" cxnId="{454BC91A-2492-4917-BAF5-2C89E7A45441}">
      <dgm:prSet/>
      <dgm:spPr/>
      <dgm:t>
        <a:bodyPr/>
        <a:lstStyle/>
        <a:p>
          <a:endParaRPr lang="en-US"/>
        </a:p>
      </dgm:t>
    </dgm:pt>
    <dgm:pt modelId="{0AC6229D-D753-4A82-8779-29C5E978F0AF}" type="sibTrans" cxnId="{454BC91A-2492-4917-BAF5-2C89E7A45441}">
      <dgm:prSet/>
      <dgm:spPr/>
      <dgm:t>
        <a:bodyPr/>
        <a:lstStyle/>
        <a:p>
          <a:endParaRPr lang="en-US"/>
        </a:p>
      </dgm:t>
    </dgm:pt>
    <dgm:pt modelId="{D5AC46F3-831F-4208-91B8-C73D1A3AEF08}">
      <dgm:prSet/>
      <dgm:spPr/>
      <dgm:t>
        <a:bodyPr/>
        <a:lstStyle/>
        <a:p>
          <a:r>
            <a:rPr lang="de-DE" dirty="0" err="1"/>
            <a:t>Enable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work</a:t>
          </a:r>
          <a:r>
            <a:rPr lang="de-DE" dirty="0"/>
            <a:t> on </a:t>
          </a:r>
          <a:r>
            <a:rPr lang="de-DE" dirty="0" err="1"/>
            <a:t>long-running</a:t>
          </a:r>
          <a:r>
            <a:rPr lang="de-DE" dirty="0"/>
            <a:t> </a:t>
          </a:r>
          <a:r>
            <a:rPr lang="de-DE" dirty="0" err="1"/>
            <a:t>topics</a:t>
          </a:r>
          <a:r>
            <a:rPr lang="de-DE" dirty="0"/>
            <a:t> </a:t>
          </a:r>
          <a:r>
            <a:rPr lang="de-DE" dirty="0" err="1"/>
            <a:t>without</a:t>
          </a:r>
          <a:r>
            <a:rPr lang="de-DE" dirty="0"/>
            <a:t> </a:t>
          </a:r>
          <a:r>
            <a:rPr lang="de-DE" dirty="0" err="1"/>
            <a:t>interferring</a:t>
          </a:r>
          <a:r>
            <a:rPr lang="de-DE" dirty="0"/>
            <a:t>/</a:t>
          </a:r>
          <a:r>
            <a:rPr lang="de-DE" dirty="0" err="1"/>
            <a:t>breaking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master-</a:t>
          </a:r>
          <a:r>
            <a:rPr lang="de-DE" dirty="0" err="1"/>
            <a:t>branch</a:t>
          </a:r>
          <a:endParaRPr lang="en-US" dirty="0"/>
        </a:p>
      </dgm:t>
    </dgm:pt>
    <dgm:pt modelId="{35690027-7212-44E2-A109-027F58E87586}" type="parTrans" cxnId="{330E532C-B885-43D7-B004-4BFC79098DBC}">
      <dgm:prSet/>
      <dgm:spPr/>
      <dgm:t>
        <a:bodyPr/>
        <a:lstStyle/>
        <a:p>
          <a:endParaRPr lang="en-US"/>
        </a:p>
      </dgm:t>
    </dgm:pt>
    <dgm:pt modelId="{A5D37C7F-797C-4158-8A75-D7236A19DEF1}" type="sibTrans" cxnId="{330E532C-B885-43D7-B004-4BFC79098DBC}">
      <dgm:prSet/>
      <dgm:spPr/>
      <dgm:t>
        <a:bodyPr/>
        <a:lstStyle/>
        <a:p>
          <a:endParaRPr lang="en-US"/>
        </a:p>
      </dgm:t>
    </dgm:pt>
    <dgm:pt modelId="{96B51F87-C7DA-4BCE-8257-ABB4B6979AC5}">
      <dgm:prSet/>
      <dgm:spPr/>
      <dgm:t>
        <a:bodyPr/>
        <a:lstStyle/>
        <a:p>
          <a:r>
            <a:rPr lang="de-DE" dirty="0"/>
            <a:t>Share </a:t>
          </a:r>
          <a:r>
            <a:rPr lang="de-DE" dirty="0" err="1"/>
            <a:t>work</a:t>
          </a:r>
          <a:r>
            <a:rPr lang="de-DE" dirty="0"/>
            <a:t>-in-progress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others</a:t>
          </a:r>
          <a:endParaRPr lang="en-US" dirty="0"/>
        </a:p>
      </dgm:t>
    </dgm:pt>
    <dgm:pt modelId="{4045ADA5-CF67-4058-9FC4-1D9D3DB87E4C}" type="parTrans" cxnId="{B61AC052-3094-45B9-A9C6-EBD8F2CDB41C}">
      <dgm:prSet/>
      <dgm:spPr/>
      <dgm:t>
        <a:bodyPr/>
        <a:lstStyle/>
        <a:p>
          <a:endParaRPr lang="en-US"/>
        </a:p>
      </dgm:t>
    </dgm:pt>
    <dgm:pt modelId="{4D49A40D-194F-4F95-9866-942333514372}" type="sibTrans" cxnId="{B61AC052-3094-45B9-A9C6-EBD8F2CDB41C}">
      <dgm:prSet/>
      <dgm:spPr/>
      <dgm:t>
        <a:bodyPr/>
        <a:lstStyle/>
        <a:p>
          <a:endParaRPr lang="en-US"/>
        </a:p>
      </dgm:t>
    </dgm:pt>
    <dgm:pt modelId="{77CBCFEA-095A-4CF7-A07F-AD60755EAEB7}">
      <dgm:prSet/>
      <dgm:spPr/>
      <dgm:t>
        <a:bodyPr/>
        <a:lstStyle/>
        <a:p>
          <a:r>
            <a:rPr lang="de-DE"/>
            <a:t>Incorporate finished work into master-branch</a:t>
          </a:r>
          <a:endParaRPr lang="en-US"/>
        </a:p>
      </dgm:t>
    </dgm:pt>
    <dgm:pt modelId="{7F374319-6AC9-4CEC-9017-B0B361424AF2}" type="parTrans" cxnId="{0013E269-FBE8-44D8-8D44-FC51FBA0A24C}">
      <dgm:prSet/>
      <dgm:spPr/>
      <dgm:t>
        <a:bodyPr/>
        <a:lstStyle/>
        <a:p>
          <a:endParaRPr lang="en-US"/>
        </a:p>
      </dgm:t>
    </dgm:pt>
    <dgm:pt modelId="{FED21463-3514-49CE-BCB1-5719EEB2906A}" type="sibTrans" cxnId="{0013E269-FBE8-44D8-8D44-FC51FBA0A24C}">
      <dgm:prSet/>
      <dgm:spPr/>
      <dgm:t>
        <a:bodyPr/>
        <a:lstStyle/>
        <a:p>
          <a:endParaRPr lang="en-US"/>
        </a:p>
      </dgm:t>
    </dgm:pt>
    <dgm:pt modelId="{0E7BEDA8-1E60-E04C-8548-DD4DA73205A2}" type="pres">
      <dgm:prSet presAssocID="{9FA6BBC7-C8BC-4B81-A9F2-150E22B74571}" presName="vert0" presStyleCnt="0">
        <dgm:presLayoutVars>
          <dgm:dir/>
          <dgm:animOne val="branch"/>
          <dgm:animLvl val="lvl"/>
        </dgm:presLayoutVars>
      </dgm:prSet>
      <dgm:spPr/>
    </dgm:pt>
    <dgm:pt modelId="{E2514AF2-A6B4-0349-AA1E-24C874502475}" type="pres">
      <dgm:prSet presAssocID="{61E86A8A-7931-4C1F-8A8C-FCAEF09AECCB}" presName="thickLine" presStyleLbl="alignNode1" presStyleIdx="0" presStyleCnt="1"/>
      <dgm:spPr/>
    </dgm:pt>
    <dgm:pt modelId="{5AD7E487-865D-C64F-802C-7518A8E5B47D}" type="pres">
      <dgm:prSet presAssocID="{61E86A8A-7931-4C1F-8A8C-FCAEF09AECCB}" presName="horz1" presStyleCnt="0"/>
      <dgm:spPr/>
    </dgm:pt>
    <dgm:pt modelId="{FB2B7639-2B46-8D4F-8CFB-BDCCC3485940}" type="pres">
      <dgm:prSet presAssocID="{61E86A8A-7931-4C1F-8A8C-FCAEF09AECCB}" presName="tx1" presStyleLbl="revTx" presStyleIdx="0" presStyleCnt="5"/>
      <dgm:spPr/>
    </dgm:pt>
    <dgm:pt modelId="{83D5B718-FD24-0048-85CA-71905B60CB31}" type="pres">
      <dgm:prSet presAssocID="{61E86A8A-7931-4C1F-8A8C-FCAEF09AECCB}" presName="vert1" presStyleCnt="0"/>
      <dgm:spPr/>
    </dgm:pt>
    <dgm:pt modelId="{7207E268-F534-F34D-93F5-F25B1A739EBB}" type="pres">
      <dgm:prSet presAssocID="{65D7644D-5A4C-4B95-99C3-D04E13587F76}" presName="vertSpace2a" presStyleCnt="0"/>
      <dgm:spPr/>
    </dgm:pt>
    <dgm:pt modelId="{02D48602-6DC6-D942-8F95-00DB3754DEAE}" type="pres">
      <dgm:prSet presAssocID="{65D7644D-5A4C-4B95-99C3-D04E13587F76}" presName="horz2" presStyleCnt="0"/>
      <dgm:spPr/>
    </dgm:pt>
    <dgm:pt modelId="{8AE57459-CD04-9749-BCDB-7034C7B24E44}" type="pres">
      <dgm:prSet presAssocID="{65D7644D-5A4C-4B95-99C3-D04E13587F76}" presName="horzSpace2" presStyleCnt="0"/>
      <dgm:spPr/>
    </dgm:pt>
    <dgm:pt modelId="{9C5144A2-E08D-B949-B866-3A9FC087F795}" type="pres">
      <dgm:prSet presAssocID="{65D7644D-5A4C-4B95-99C3-D04E13587F76}" presName="tx2" presStyleLbl="revTx" presStyleIdx="1" presStyleCnt="5"/>
      <dgm:spPr/>
    </dgm:pt>
    <dgm:pt modelId="{E8C26837-BDFB-5149-ADD9-9D5B22E9128A}" type="pres">
      <dgm:prSet presAssocID="{65D7644D-5A4C-4B95-99C3-D04E13587F76}" presName="vert2" presStyleCnt="0"/>
      <dgm:spPr/>
    </dgm:pt>
    <dgm:pt modelId="{C9200183-94F5-1A4F-B46A-1DE1F9BBDD6A}" type="pres">
      <dgm:prSet presAssocID="{65D7644D-5A4C-4B95-99C3-D04E13587F76}" presName="thinLine2b" presStyleLbl="callout" presStyleIdx="0" presStyleCnt="4"/>
      <dgm:spPr/>
    </dgm:pt>
    <dgm:pt modelId="{CC9DF986-10F3-6B45-84B6-A5E0B6396DAB}" type="pres">
      <dgm:prSet presAssocID="{65D7644D-5A4C-4B95-99C3-D04E13587F76}" presName="vertSpace2b" presStyleCnt="0"/>
      <dgm:spPr/>
    </dgm:pt>
    <dgm:pt modelId="{29A61063-B061-8C46-A862-F3F24A692799}" type="pres">
      <dgm:prSet presAssocID="{D5AC46F3-831F-4208-91B8-C73D1A3AEF08}" presName="horz2" presStyleCnt="0"/>
      <dgm:spPr/>
    </dgm:pt>
    <dgm:pt modelId="{47B48A50-9D90-CF48-AC85-CBD8DD3842AF}" type="pres">
      <dgm:prSet presAssocID="{D5AC46F3-831F-4208-91B8-C73D1A3AEF08}" presName="horzSpace2" presStyleCnt="0"/>
      <dgm:spPr/>
    </dgm:pt>
    <dgm:pt modelId="{8673F3ED-6FE4-1141-A6D1-18DC6906BB63}" type="pres">
      <dgm:prSet presAssocID="{D5AC46F3-831F-4208-91B8-C73D1A3AEF08}" presName="tx2" presStyleLbl="revTx" presStyleIdx="2" presStyleCnt="5"/>
      <dgm:spPr/>
    </dgm:pt>
    <dgm:pt modelId="{7BB431C9-5C22-1A4E-9C3E-D2B0E2E2F4E2}" type="pres">
      <dgm:prSet presAssocID="{D5AC46F3-831F-4208-91B8-C73D1A3AEF08}" presName="vert2" presStyleCnt="0"/>
      <dgm:spPr/>
    </dgm:pt>
    <dgm:pt modelId="{0922936B-BA5E-1E44-A2A1-9330C92BD549}" type="pres">
      <dgm:prSet presAssocID="{D5AC46F3-831F-4208-91B8-C73D1A3AEF08}" presName="thinLine2b" presStyleLbl="callout" presStyleIdx="1" presStyleCnt="4"/>
      <dgm:spPr/>
    </dgm:pt>
    <dgm:pt modelId="{62C843E4-3D95-9E45-90E1-746647DD6AE5}" type="pres">
      <dgm:prSet presAssocID="{D5AC46F3-831F-4208-91B8-C73D1A3AEF08}" presName="vertSpace2b" presStyleCnt="0"/>
      <dgm:spPr/>
    </dgm:pt>
    <dgm:pt modelId="{459D5B93-7BE1-9C47-8415-540A54A5C296}" type="pres">
      <dgm:prSet presAssocID="{96B51F87-C7DA-4BCE-8257-ABB4B6979AC5}" presName="horz2" presStyleCnt="0"/>
      <dgm:spPr/>
    </dgm:pt>
    <dgm:pt modelId="{C172325E-B102-0341-AD33-316688059071}" type="pres">
      <dgm:prSet presAssocID="{96B51F87-C7DA-4BCE-8257-ABB4B6979AC5}" presName="horzSpace2" presStyleCnt="0"/>
      <dgm:spPr/>
    </dgm:pt>
    <dgm:pt modelId="{34933A76-B09C-FA48-BF0F-EED073BA0249}" type="pres">
      <dgm:prSet presAssocID="{96B51F87-C7DA-4BCE-8257-ABB4B6979AC5}" presName="tx2" presStyleLbl="revTx" presStyleIdx="3" presStyleCnt="5"/>
      <dgm:spPr/>
    </dgm:pt>
    <dgm:pt modelId="{AF061C69-A7F5-F54D-9919-43AFA3DD11AB}" type="pres">
      <dgm:prSet presAssocID="{96B51F87-C7DA-4BCE-8257-ABB4B6979AC5}" presName="vert2" presStyleCnt="0"/>
      <dgm:spPr/>
    </dgm:pt>
    <dgm:pt modelId="{20FDC79C-ADD3-524C-A3A3-AE516154248F}" type="pres">
      <dgm:prSet presAssocID="{96B51F87-C7DA-4BCE-8257-ABB4B6979AC5}" presName="thinLine2b" presStyleLbl="callout" presStyleIdx="2" presStyleCnt="4"/>
      <dgm:spPr/>
    </dgm:pt>
    <dgm:pt modelId="{D6F8339F-B3B3-8942-BF5D-9AF31DD5B54F}" type="pres">
      <dgm:prSet presAssocID="{96B51F87-C7DA-4BCE-8257-ABB4B6979AC5}" presName="vertSpace2b" presStyleCnt="0"/>
      <dgm:spPr/>
    </dgm:pt>
    <dgm:pt modelId="{3ECC45E7-A73E-714F-9DB3-61BE574D91B6}" type="pres">
      <dgm:prSet presAssocID="{77CBCFEA-095A-4CF7-A07F-AD60755EAEB7}" presName="horz2" presStyleCnt="0"/>
      <dgm:spPr/>
    </dgm:pt>
    <dgm:pt modelId="{7586B9F7-3D72-AF4D-BE97-F18CA2EFF345}" type="pres">
      <dgm:prSet presAssocID="{77CBCFEA-095A-4CF7-A07F-AD60755EAEB7}" presName="horzSpace2" presStyleCnt="0"/>
      <dgm:spPr/>
    </dgm:pt>
    <dgm:pt modelId="{1B12C156-2541-A54F-8099-B3C515937219}" type="pres">
      <dgm:prSet presAssocID="{77CBCFEA-095A-4CF7-A07F-AD60755EAEB7}" presName="tx2" presStyleLbl="revTx" presStyleIdx="4" presStyleCnt="5"/>
      <dgm:spPr/>
    </dgm:pt>
    <dgm:pt modelId="{3D422BC4-5C66-534F-B995-42C97C637A9E}" type="pres">
      <dgm:prSet presAssocID="{77CBCFEA-095A-4CF7-A07F-AD60755EAEB7}" presName="vert2" presStyleCnt="0"/>
      <dgm:spPr/>
    </dgm:pt>
    <dgm:pt modelId="{A9FD5A3A-70D6-CA4B-ADEE-3B43027F99FF}" type="pres">
      <dgm:prSet presAssocID="{77CBCFEA-095A-4CF7-A07F-AD60755EAEB7}" presName="thinLine2b" presStyleLbl="callout" presStyleIdx="3" presStyleCnt="4"/>
      <dgm:spPr/>
    </dgm:pt>
    <dgm:pt modelId="{B5855B68-8508-5F47-8088-A1619E628F76}" type="pres">
      <dgm:prSet presAssocID="{77CBCFEA-095A-4CF7-A07F-AD60755EAEB7}" presName="vertSpace2b" presStyleCnt="0"/>
      <dgm:spPr/>
    </dgm:pt>
  </dgm:ptLst>
  <dgm:cxnLst>
    <dgm:cxn modelId="{C2AC2606-652D-DB49-BFAE-641D6113B770}" type="presOf" srcId="{77CBCFEA-095A-4CF7-A07F-AD60755EAEB7}" destId="{1B12C156-2541-A54F-8099-B3C515937219}" srcOrd="0" destOrd="0" presId="urn:microsoft.com/office/officeart/2008/layout/LinedList"/>
    <dgm:cxn modelId="{454BC91A-2492-4917-BAF5-2C89E7A45441}" srcId="{61E86A8A-7931-4C1F-8A8C-FCAEF09AECCB}" destId="{65D7644D-5A4C-4B95-99C3-D04E13587F76}" srcOrd="0" destOrd="0" parTransId="{1D9A197E-2223-4EEB-9ED6-0E59C8EAE830}" sibTransId="{0AC6229D-D753-4A82-8779-29C5E978F0AF}"/>
    <dgm:cxn modelId="{B680E423-9AF0-AA44-8326-842BBAB6C57E}" type="presOf" srcId="{65D7644D-5A4C-4B95-99C3-D04E13587F76}" destId="{9C5144A2-E08D-B949-B866-3A9FC087F795}" srcOrd="0" destOrd="0" presId="urn:microsoft.com/office/officeart/2008/layout/LinedList"/>
    <dgm:cxn modelId="{330E532C-B885-43D7-B004-4BFC79098DBC}" srcId="{61E86A8A-7931-4C1F-8A8C-FCAEF09AECCB}" destId="{D5AC46F3-831F-4208-91B8-C73D1A3AEF08}" srcOrd="1" destOrd="0" parTransId="{35690027-7212-44E2-A109-027F58E87586}" sibTransId="{A5D37C7F-797C-4158-8A75-D7236A19DEF1}"/>
    <dgm:cxn modelId="{0C693E31-A312-864F-BA85-6882912B269E}" type="presOf" srcId="{61E86A8A-7931-4C1F-8A8C-FCAEF09AECCB}" destId="{FB2B7639-2B46-8D4F-8CFB-BDCCC3485940}" srcOrd="0" destOrd="0" presId="urn:microsoft.com/office/officeart/2008/layout/LinedList"/>
    <dgm:cxn modelId="{B1C4B53B-C4B1-4A87-98AA-7C6224276E79}" srcId="{9FA6BBC7-C8BC-4B81-A9F2-150E22B74571}" destId="{61E86A8A-7931-4C1F-8A8C-FCAEF09AECCB}" srcOrd="0" destOrd="0" parTransId="{00A61099-1234-4031-A857-C9059C18552E}" sibTransId="{B56934CA-080D-465F-ABFC-B8D1A6F87DB2}"/>
    <dgm:cxn modelId="{B61AC052-3094-45B9-A9C6-EBD8F2CDB41C}" srcId="{61E86A8A-7931-4C1F-8A8C-FCAEF09AECCB}" destId="{96B51F87-C7DA-4BCE-8257-ABB4B6979AC5}" srcOrd="2" destOrd="0" parTransId="{4045ADA5-CF67-4058-9FC4-1D9D3DB87E4C}" sibTransId="{4D49A40D-194F-4F95-9866-942333514372}"/>
    <dgm:cxn modelId="{0013E269-FBE8-44D8-8D44-FC51FBA0A24C}" srcId="{61E86A8A-7931-4C1F-8A8C-FCAEF09AECCB}" destId="{77CBCFEA-095A-4CF7-A07F-AD60755EAEB7}" srcOrd="3" destOrd="0" parTransId="{7F374319-6AC9-4CEC-9017-B0B361424AF2}" sibTransId="{FED21463-3514-49CE-BCB1-5719EEB2906A}"/>
    <dgm:cxn modelId="{97B1367F-354C-4A44-9DA8-29B5354B3C2F}" type="presOf" srcId="{9FA6BBC7-C8BC-4B81-A9F2-150E22B74571}" destId="{0E7BEDA8-1E60-E04C-8548-DD4DA73205A2}" srcOrd="0" destOrd="0" presId="urn:microsoft.com/office/officeart/2008/layout/LinedList"/>
    <dgm:cxn modelId="{829367BA-ACB5-DA4C-A484-F92CBF9072B7}" type="presOf" srcId="{D5AC46F3-831F-4208-91B8-C73D1A3AEF08}" destId="{8673F3ED-6FE4-1141-A6D1-18DC6906BB63}" srcOrd="0" destOrd="0" presId="urn:microsoft.com/office/officeart/2008/layout/LinedList"/>
    <dgm:cxn modelId="{CAB0C4E7-FFAD-C844-8F0E-23AB9E3FC955}" type="presOf" srcId="{96B51F87-C7DA-4BCE-8257-ABB4B6979AC5}" destId="{34933A76-B09C-FA48-BF0F-EED073BA0249}" srcOrd="0" destOrd="0" presId="urn:microsoft.com/office/officeart/2008/layout/LinedList"/>
    <dgm:cxn modelId="{4B648EE4-950B-BE4F-963E-CB081D30D5E0}" type="presParOf" srcId="{0E7BEDA8-1E60-E04C-8548-DD4DA73205A2}" destId="{E2514AF2-A6B4-0349-AA1E-24C874502475}" srcOrd="0" destOrd="0" presId="urn:microsoft.com/office/officeart/2008/layout/LinedList"/>
    <dgm:cxn modelId="{9CCC4DA7-349D-B448-9567-4271CD1A88FE}" type="presParOf" srcId="{0E7BEDA8-1E60-E04C-8548-DD4DA73205A2}" destId="{5AD7E487-865D-C64F-802C-7518A8E5B47D}" srcOrd="1" destOrd="0" presId="urn:microsoft.com/office/officeart/2008/layout/LinedList"/>
    <dgm:cxn modelId="{7F5D55EE-D84C-3140-9A6B-CBD5465C340F}" type="presParOf" srcId="{5AD7E487-865D-C64F-802C-7518A8E5B47D}" destId="{FB2B7639-2B46-8D4F-8CFB-BDCCC3485940}" srcOrd="0" destOrd="0" presId="urn:microsoft.com/office/officeart/2008/layout/LinedList"/>
    <dgm:cxn modelId="{0C66D157-01F9-3045-9B11-D63C443A429D}" type="presParOf" srcId="{5AD7E487-865D-C64F-802C-7518A8E5B47D}" destId="{83D5B718-FD24-0048-85CA-71905B60CB31}" srcOrd="1" destOrd="0" presId="urn:microsoft.com/office/officeart/2008/layout/LinedList"/>
    <dgm:cxn modelId="{E22BACB7-5DEF-0D42-A2CC-D5234BECACA1}" type="presParOf" srcId="{83D5B718-FD24-0048-85CA-71905B60CB31}" destId="{7207E268-F534-F34D-93F5-F25B1A739EBB}" srcOrd="0" destOrd="0" presId="urn:microsoft.com/office/officeart/2008/layout/LinedList"/>
    <dgm:cxn modelId="{8583F6C9-CF36-694B-AA8C-80A0A3EA60E7}" type="presParOf" srcId="{83D5B718-FD24-0048-85CA-71905B60CB31}" destId="{02D48602-6DC6-D942-8F95-00DB3754DEAE}" srcOrd="1" destOrd="0" presId="urn:microsoft.com/office/officeart/2008/layout/LinedList"/>
    <dgm:cxn modelId="{25A3BF0E-1D55-0B4E-8C72-F696D1BC0887}" type="presParOf" srcId="{02D48602-6DC6-D942-8F95-00DB3754DEAE}" destId="{8AE57459-CD04-9749-BCDB-7034C7B24E44}" srcOrd="0" destOrd="0" presId="urn:microsoft.com/office/officeart/2008/layout/LinedList"/>
    <dgm:cxn modelId="{0E5AD2C7-CAAB-2343-BF67-909619D81922}" type="presParOf" srcId="{02D48602-6DC6-D942-8F95-00DB3754DEAE}" destId="{9C5144A2-E08D-B949-B866-3A9FC087F795}" srcOrd="1" destOrd="0" presId="urn:microsoft.com/office/officeart/2008/layout/LinedList"/>
    <dgm:cxn modelId="{69C32562-2F28-C34E-B3E0-63F813B3010C}" type="presParOf" srcId="{02D48602-6DC6-D942-8F95-00DB3754DEAE}" destId="{E8C26837-BDFB-5149-ADD9-9D5B22E9128A}" srcOrd="2" destOrd="0" presId="urn:microsoft.com/office/officeart/2008/layout/LinedList"/>
    <dgm:cxn modelId="{C80A10AD-2EE4-BB4E-AC7B-5F6C03400C2C}" type="presParOf" srcId="{83D5B718-FD24-0048-85CA-71905B60CB31}" destId="{C9200183-94F5-1A4F-B46A-1DE1F9BBDD6A}" srcOrd="2" destOrd="0" presId="urn:microsoft.com/office/officeart/2008/layout/LinedList"/>
    <dgm:cxn modelId="{68EF91F7-7A79-3844-9DFC-0EF4ED844240}" type="presParOf" srcId="{83D5B718-FD24-0048-85CA-71905B60CB31}" destId="{CC9DF986-10F3-6B45-84B6-A5E0B6396DAB}" srcOrd="3" destOrd="0" presId="urn:microsoft.com/office/officeart/2008/layout/LinedList"/>
    <dgm:cxn modelId="{A2F139EA-D69E-BC4C-BB9D-709253731400}" type="presParOf" srcId="{83D5B718-FD24-0048-85CA-71905B60CB31}" destId="{29A61063-B061-8C46-A862-F3F24A692799}" srcOrd="4" destOrd="0" presId="urn:microsoft.com/office/officeart/2008/layout/LinedList"/>
    <dgm:cxn modelId="{97ED8AA9-2517-934A-AAA1-074506D2631F}" type="presParOf" srcId="{29A61063-B061-8C46-A862-F3F24A692799}" destId="{47B48A50-9D90-CF48-AC85-CBD8DD3842AF}" srcOrd="0" destOrd="0" presId="urn:microsoft.com/office/officeart/2008/layout/LinedList"/>
    <dgm:cxn modelId="{9789FB29-45FD-D14F-9421-E7BA2EA7FC5B}" type="presParOf" srcId="{29A61063-B061-8C46-A862-F3F24A692799}" destId="{8673F3ED-6FE4-1141-A6D1-18DC6906BB63}" srcOrd="1" destOrd="0" presId="urn:microsoft.com/office/officeart/2008/layout/LinedList"/>
    <dgm:cxn modelId="{9F846BC7-811F-BF47-91C0-5F1B24AF343F}" type="presParOf" srcId="{29A61063-B061-8C46-A862-F3F24A692799}" destId="{7BB431C9-5C22-1A4E-9C3E-D2B0E2E2F4E2}" srcOrd="2" destOrd="0" presId="urn:microsoft.com/office/officeart/2008/layout/LinedList"/>
    <dgm:cxn modelId="{CF9AF29F-4503-A849-9BBA-93BFE76BCA2A}" type="presParOf" srcId="{83D5B718-FD24-0048-85CA-71905B60CB31}" destId="{0922936B-BA5E-1E44-A2A1-9330C92BD549}" srcOrd="5" destOrd="0" presId="urn:microsoft.com/office/officeart/2008/layout/LinedList"/>
    <dgm:cxn modelId="{98E25443-F5AE-1F49-92CB-5CD947C99464}" type="presParOf" srcId="{83D5B718-FD24-0048-85CA-71905B60CB31}" destId="{62C843E4-3D95-9E45-90E1-746647DD6AE5}" srcOrd="6" destOrd="0" presId="urn:microsoft.com/office/officeart/2008/layout/LinedList"/>
    <dgm:cxn modelId="{8185B11D-3D06-994D-999B-7485C2B03093}" type="presParOf" srcId="{83D5B718-FD24-0048-85CA-71905B60CB31}" destId="{459D5B93-7BE1-9C47-8415-540A54A5C296}" srcOrd="7" destOrd="0" presId="urn:microsoft.com/office/officeart/2008/layout/LinedList"/>
    <dgm:cxn modelId="{5196CA99-1B29-2E4E-BBD5-2C3CE75F2719}" type="presParOf" srcId="{459D5B93-7BE1-9C47-8415-540A54A5C296}" destId="{C172325E-B102-0341-AD33-316688059071}" srcOrd="0" destOrd="0" presId="urn:microsoft.com/office/officeart/2008/layout/LinedList"/>
    <dgm:cxn modelId="{2EA1D138-68D8-2B46-970B-A6CC9115ED70}" type="presParOf" srcId="{459D5B93-7BE1-9C47-8415-540A54A5C296}" destId="{34933A76-B09C-FA48-BF0F-EED073BA0249}" srcOrd="1" destOrd="0" presId="urn:microsoft.com/office/officeart/2008/layout/LinedList"/>
    <dgm:cxn modelId="{C57A2303-EE3F-8B40-AF2B-ED344F3729BB}" type="presParOf" srcId="{459D5B93-7BE1-9C47-8415-540A54A5C296}" destId="{AF061C69-A7F5-F54D-9919-43AFA3DD11AB}" srcOrd="2" destOrd="0" presId="urn:microsoft.com/office/officeart/2008/layout/LinedList"/>
    <dgm:cxn modelId="{4B3CA91E-8167-E941-813F-B5DFF20DD7AE}" type="presParOf" srcId="{83D5B718-FD24-0048-85CA-71905B60CB31}" destId="{20FDC79C-ADD3-524C-A3A3-AE516154248F}" srcOrd="8" destOrd="0" presId="urn:microsoft.com/office/officeart/2008/layout/LinedList"/>
    <dgm:cxn modelId="{23070937-4ACC-0649-88ED-FBC398244415}" type="presParOf" srcId="{83D5B718-FD24-0048-85CA-71905B60CB31}" destId="{D6F8339F-B3B3-8942-BF5D-9AF31DD5B54F}" srcOrd="9" destOrd="0" presId="urn:microsoft.com/office/officeart/2008/layout/LinedList"/>
    <dgm:cxn modelId="{9A8C60E8-96E7-ED4E-AA3E-2491CD05FD97}" type="presParOf" srcId="{83D5B718-FD24-0048-85CA-71905B60CB31}" destId="{3ECC45E7-A73E-714F-9DB3-61BE574D91B6}" srcOrd="10" destOrd="0" presId="urn:microsoft.com/office/officeart/2008/layout/LinedList"/>
    <dgm:cxn modelId="{791EFDF3-5758-AE4F-B701-0EEB6E926FD8}" type="presParOf" srcId="{3ECC45E7-A73E-714F-9DB3-61BE574D91B6}" destId="{7586B9F7-3D72-AF4D-BE97-F18CA2EFF345}" srcOrd="0" destOrd="0" presId="urn:microsoft.com/office/officeart/2008/layout/LinedList"/>
    <dgm:cxn modelId="{AE150619-9F69-BA49-9A58-1959EBAE4104}" type="presParOf" srcId="{3ECC45E7-A73E-714F-9DB3-61BE574D91B6}" destId="{1B12C156-2541-A54F-8099-B3C515937219}" srcOrd="1" destOrd="0" presId="urn:microsoft.com/office/officeart/2008/layout/LinedList"/>
    <dgm:cxn modelId="{DB53BB1B-8DF1-5347-9C5D-CD8461ED5DF2}" type="presParOf" srcId="{3ECC45E7-A73E-714F-9DB3-61BE574D91B6}" destId="{3D422BC4-5C66-534F-B995-42C97C637A9E}" srcOrd="2" destOrd="0" presId="urn:microsoft.com/office/officeart/2008/layout/LinedList"/>
    <dgm:cxn modelId="{5627F878-7B78-4D47-8001-930C8434D9A5}" type="presParOf" srcId="{83D5B718-FD24-0048-85CA-71905B60CB31}" destId="{A9FD5A3A-70D6-CA4B-ADEE-3B43027F99FF}" srcOrd="11" destOrd="0" presId="urn:microsoft.com/office/officeart/2008/layout/LinedList"/>
    <dgm:cxn modelId="{1DCFD1BF-BBC0-AE4B-8FF3-FB607BD09F65}" type="presParOf" srcId="{83D5B718-FD24-0048-85CA-71905B60CB31}" destId="{B5855B68-8508-5F47-8088-A1619E628F7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8D53C4-5F8E-481F-AB3E-C7DC3084EC46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ED48F9-C260-4968-8CCA-8B9E013861E2}">
      <dgm:prSet/>
      <dgm:spPr/>
      <dgm:t>
        <a:bodyPr/>
        <a:lstStyle/>
        <a:p>
          <a:r>
            <a:rPr lang="en-US"/>
            <a:t>Download/Create a local repo</a:t>
          </a:r>
        </a:p>
      </dgm:t>
    </dgm:pt>
    <dgm:pt modelId="{3D9E00A5-6360-451F-BF3B-06684914854F}" type="parTrans" cxnId="{EBA1B81E-ABBA-4758-A685-2860232C8BCA}">
      <dgm:prSet/>
      <dgm:spPr/>
      <dgm:t>
        <a:bodyPr/>
        <a:lstStyle/>
        <a:p>
          <a:endParaRPr lang="en-US"/>
        </a:p>
      </dgm:t>
    </dgm:pt>
    <dgm:pt modelId="{C6830D95-A53A-41D4-82C4-68A4876EBD0E}" type="sibTrans" cxnId="{EBA1B81E-ABBA-4758-A685-2860232C8BCA}">
      <dgm:prSet/>
      <dgm:spPr/>
      <dgm:t>
        <a:bodyPr/>
        <a:lstStyle/>
        <a:p>
          <a:endParaRPr lang="en-US"/>
        </a:p>
      </dgm:t>
    </dgm:pt>
    <dgm:pt modelId="{C1AB64CE-4A04-4049-A601-6CCC480AC409}">
      <dgm:prSet/>
      <dgm:spPr/>
      <dgm:t>
        <a:bodyPr/>
        <a:lstStyle/>
        <a:p>
          <a:r>
            <a:rPr lang="en-US"/>
            <a:t>$ git clone</a:t>
          </a:r>
        </a:p>
      </dgm:t>
    </dgm:pt>
    <dgm:pt modelId="{BD9F51BF-4969-46AB-91F8-93122DCE9596}" type="parTrans" cxnId="{D46D46BE-6F53-4635-ADA0-223293D1ECF0}">
      <dgm:prSet/>
      <dgm:spPr/>
      <dgm:t>
        <a:bodyPr/>
        <a:lstStyle/>
        <a:p>
          <a:endParaRPr lang="en-US"/>
        </a:p>
      </dgm:t>
    </dgm:pt>
    <dgm:pt modelId="{8473935E-27B0-48E5-AA80-9B731310D28C}" type="sibTrans" cxnId="{D46D46BE-6F53-4635-ADA0-223293D1ECF0}">
      <dgm:prSet/>
      <dgm:spPr/>
      <dgm:t>
        <a:bodyPr/>
        <a:lstStyle/>
        <a:p>
          <a:endParaRPr lang="en-US"/>
        </a:p>
      </dgm:t>
    </dgm:pt>
    <dgm:pt modelId="{89E36279-1485-4743-8657-3F9481005C2F}">
      <dgm:prSet/>
      <dgm:spPr/>
      <dgm:t>
        <a:bodyPr/>
        <a:lstStyle/>
        <a:p>
          <a:r>
            <a:rPr lang="en-US"/>
            <a:t>$ git init</a:t>
          </a:r>
        </a:p>
      </dgm:t>
    </dgm:pt>
    <dgm:pt modelId="{761A49D6-1C89-4C35-82E8-121922DABD14}" type="parTrans" cxnId="{4FF3C6AA-BB1C-485B-8F83-F052170988C7}">
      <dgm:prSet/>
      <dgm:spPr/>
      <dgm:t>
        <a:bodyPr/>
        <a:lstStyle/>
        <a:p>
          <a:endParaRPr lang="en-US"/>
        </a:p>
      </dgm:t>
    </dgm:pt>
    <dgm:pt modelId="{8CF20FBA-228A-4884-8EA0-133E81B359A8}" type="sibTrans" cxnId="{4FF3C6AA-BB1C-485B-8F83-F052170988C7}">
      <dgm:prSet/>
      <dgm:spPr/>
      <dgm:t>
        <a:bodyPr/>
        <a:lstStyle/>
        <a:p>
          <a:endParaRPr lang="en-US"/>
        </a:p>
      </dgm:t>
    </dgm:pt>
    <dgm:pt modelId="{A33E6124-5B24-42B1-ACC3-B70E3B395F69}">
      <dgm:prSet/>
      <dgm:spPr/>
      <dgm:t>
        <a:bodyPr/>
        <a:lstStyle/>
        <a:p>
          <a:r>
            <a:rPr lang="en-US"/>
            <a:t>Checking what's changed </a:t>
          </a:r>
        </a:p>
      </dgm:t>
    </dgm:pt>
    <dgm:pt modelId="{4A95B56B-189A-41B7-B41F-3688018779DF}" type="parTrans" cxnId="{2294C63C-3514-4B65-9EF2-910826CB8CF6}">
      <dgm:prSet/>
      <dgm:spPr/>
      <dgm:t>
        <a:bodyPr/>
        <a:lstStyle/>
        <a:p>
          <a:endParaRPr lang="en-US"/>
        </a:p>
      </dgm:t>
    </dgm:pt>
    <dgm:pt modelId="{D32B7867-66B1-4C58-9953-F016916AD192}" type="sibTrans" cxnId="{2294C63C-3514-4B65-9EF2-910826CB8CF6}">
      <dgm:prSet/>
      <dgm:spPr/>
      <dgm:t>
        <a:bodyPr/>
        <a:lstStyle/>
        <a:p>
          <a:endParaRPr lang="en-US"/>
        </a:p>
      </dgm:t>
    </dgm:pt>
    <dgm:pt modelId="{073E1852-7160-48E8-889E-AB286A789E5A}">
      <dgm:prSet/>
      <dgm:spPr/>
      <dgm:t>
        <a:bodyPr/>
        <a:lstStyle/>
        <a:p>
          <a:r>
            <a:rPr lang="en-US"/>
            <a:t>$ git status</a:t>
          </a:r>
        </a:p>
      </dgm:t>
    </dgm:pt>
    <dgm:pt modelId="{CF1DF1A1-7EC7-47BB-97AB-4353D2AF61B5}" type="parTrans" cxnId="{B8ED70E8-7C0C-4026-817C-C5491D9B806F}">
      <dgm:prSet/>
      <dgm:spPr/>
      <dgm:t>
        <a:bodyPr/>
        <a:lstStyle/>
        <a:p>
          <a:endParaRPr lang="en-US"/>
        </a:p>
      </dgm:t>
    </dgm:pt>
    <dgm:pt modelId="{2FC1B4CF-227A-4D48-8471-7BE7AF2ABE9B}" type="sibTrans" cxnId="{B8ED70E8-7C0C-4026-817C-C5491D9B806F}">
      <dgm:prSet/>
      <dgm:spPr/>
      <dgm:t>
        <a:bodyPr/>
        <a:lstStyle/>
        <a:p>
          <a:endParaRPr lang="en-US"/>
        </a:p>
      </dgm:t>
    </dgm:pt>
    <dgm:pt modelId="{5A2C797B-23BE-4B04-8CDA-A9524616D423}">
      <dgm:prSet/>
      <dgm:spPr/>
      <dgm:t>
        <a:bodyPr/>
        <a:lstStyle/>
        <a:p>
          <a:r>
            <a:rPr lang="en-US"/>
            <a:t>$ git log</a:t>
          </a:r>
        </a:p>
      </dgm:t>
    </dgm:pt>
    <dgm:pt modelId="{0567E7C1-62B3-4650-B8FE-DDC3DDD08177}" type="parTrans" cxnId="{E5385BEA-9C07-4DA1-BAFA-7DC84835BD5F}">
      <dgm:prSet/>
      <dgm:spPr/>
      <dgm:t>
        <a:bodyPr/>
        <a:lstStyle/>
        <a:p>
          <a:endParaRPr lang="en-US"/>
        </a:p>
      </dgm:t>
    </dgm:pt>
    <dgm:pt modelId="{13DEAB3A-71BD-48EC-8111-A9634931D03F}" type="sibTrans" cxnId="{E5385BEA-9C07-4DA1-BAFA-7DC84835BD5F}">
      <dgm:prSet/>
      <dgm:spPr/>
      <dgm:t>
        <a:bodyPr/>
        <a:lstStyle/>
        <a:p>
          <a:endParaRPr lang="en-US"/>
        </a:p>
      </dgm:t>
    </dgm:pt>
    <dgm:pt modelId="{05D76B40-69EC-4DEB-A2FA-BBE24C8CFB40}">
      <dgm:prSet/>
      <dgm:spPr/>
      <dgm:t>
        <a:bodyPr/>
        <a:lstStyle/>
        <a:p>
          <a:r>
            <a:rPr lang="en-US"/>
            <a:t>Storing edits </a:t>
          </a:r>
        </a:p>
      </dgm:t>
    </dgm:pt>
    <dgm:pt modelId="{2A2B76F0-22C5-4E05-8A0C-C652DC96D6D2}" type="parTrans" cxnId="{44D1CF27-8D44-48BA-979E-81EFFA65F9A8}">
      <dgm:prSet/>
      <dgm:spPr/>
      <dgm:t>
        <a:bodyPr/>
        <a:lstStyle/>
        <a:p>
          <a:endParaRPr lang="en-US"/>
        </a:p>
      </dgm:t>
    </dgm:pt>
    <dgm:pt modelId="{2CE4EFA3-8080-4FF6-94AD-449E296CCF04}" type="sibTrans" cxnId="{44D1CF27-8D44-48BA-979E-81EFFA65F9A8}">
      <dgm:prSet/>
      <dgm:spPr/>
      <dgm:t>
        <a:bodyPr/>
        <a:lstStyle/>
        <a:p>
          <a:endParaRPr lang="en-US"/>
        </a:p>
      </dgm:t>
    </dgm:pt>
    <dgm:pt modelId="{0522A936-03DB-498F-ACFF-B9082D72E798}">
      <dgm:prSet/>
      <dgm:spPr/>
      <dgm:t>
        <a:bodyPr/>
        <a:lstStyle/>
        <a:p>
          <a:r>
            <a:rPr lang="en-US"/>
            <a:t>$ git add </a:t>
          </a:r>
        </a:p>
      </dgm:t>
    </dgm:pt>
    <dgm:pt modelId="{A8C8BC8E-691A-4294-8186-E395739E7E2D}" type="parTrans" cxnId="{00D240F9-9E4B-4B57-9519-795D1363BBEE}">
      <dgm:prSet/>
      <dgm:spPr/>
      <dgm:t>
        <a:bodyPr/>
        <a:lstStyle/>
        <a:p>
          <a:endParaRPr lang="en-US"/>
        </a:p>
      </dgm:t>
    </dgm:pt>
    <dgm:pt modelId="{5464C968-1A92-40C7-B097-7B89585A5BE2}" type="sibTrans" cxnId="{00D240F9-9E4B-4B57-9519-795D1363BBEE}">
      <dgm:prSet/>
      <dgm:spPr/>
      <dgm:t>
        <a:bodyPr/>
        <a:lstStyle/>
        <a:p>
          <a:endParaRPr lang="en-US"/>
        </a:p>
      </dgm:t>
    </dgm:pt>
    <dgm:pt modelId="{2D804E72-26EE-4FF5-805C-C97F72864289}">
      <dgm:prSet/>
      <dgm:spPr/>
      <dgm:t>
        <a:bodyPr/>
        <a:lstStyle/>
        <a:p>
          <a:r>
            <a:rPr lang="en-US"/>
            <a:t>$ git commit</a:t>
          </a:r>
        </a:p>
      </dgm:t>
    </dgm:pt>
    <dgm:pt modelId="{93B98CBB-D979-48B6-95A3-FB9664A36F59}" type="parTrans" cxnId="{C60A4B29-0383-4E3E-9B4B-B7295B81ED9D}">
      <dgm:prSet/>
      <dgm:spPr/>
      <dgm:t>
        <a:bodyPr/>
        <a:lstStyle/>
        <a:p>
          <a:endParaRPr lang="en-US"/>
        </a:p>
      </dgm:t>
    </dgm:pt>
    <dgm:pt modelId="{9418D175-89FA-4D18-9951-7FE230B350FA}" type="sibTrans" cxnId="{C60A4B29-0383-4E3E-9B4B-B7295B81ED9D}">
      <dgm:prSet/>
      <dgm:spPr/>
      <dgm:t>
        <a:bodyPr/>
        <a:lstStyle/>
        <a:p>
          <a:endParaRPr lang="en-US"/>
        </a:p>
      </dgm:t>
    </dgm:pt>
    <dgm:pt modelId="{8867F004-FBFA-4390-8BB0-6F9772789EB0}">
      <dgm:prSet/>
      <dgm:spPr/>
      <dgm:t>
        <a:bodyPr/>
        <a:lstStyle/>
        <a:p>
          <a:r>
            <a:rPr lang="en-US"/>
            <a:t>Updating your local repo</a:t>
          </a:r>
        </a:p>
      </dgm:t>
    </dgm:pt>
    <dgm:pt modelId="{146F0F18-F2E1-45AE-99F1-1CD5B502E179}" type="parTrans" cxnId="{7AF5250D-16AE-4B21-A4E2-381086DA5805}">
      <dgm:prSet/>
      <dgm:spPr/>
      <dgm:t>
        <a:bodyPr/>
        <a:lstStyle/>
        <a:p>
          <a:endParaRPr lang="en-US"/>
        </a:p>
      </dgm:t>
    </dgm:pt>
    <dgm:pt modelId="{E4333750-7186-4855-8857-A20567F7DBD7}" type="sibTrans" cxnId="{7AF5250D-16AE-4B21-A4E2-381086DA5805}">
      <dgm:prSet/>
      <dgm:spPr/>
      <dgm:t>
        <a:bodyPr/>
        <a:lstStyle/>
        <a:p>
          <a:endParaRPr lang="en-US"/>
        </a:p>
      </dgm:t>
    </dgm:pt>
    <dgm:pt modelId="{AB3189CD-474B-4B33-BE60-B9D6744AFEA6}">
      <dgm:prSet/>
      <dgm:spPr/>
      <dgm:t>
        <a:bodyPr/>
        <a:lstStyle/>
        <a:p>
          <a:r>
            <a:rPr lang="en-US"/>
            <a:t>$ git pull (git fetch)</a:t>
          </a:r>
        </a:p>
      </dgm:t>
    </dgm:pt>
    <dgm:pt modelId="{9C10F9E3-C2C6-4F72-83CC-ACB6BDADBF70}" type="parTrans" cxnId="{055C2855-E012-4C57-AD12-D344F689E62C}">
      <dgm:prSet/>
      <dgm:spPr/>
      <dgm:t>
        <a:bodyPr/>
        <a:lstStyle/>
        <a:p>
          <a:endParaRPr lang="en-US"/>
        </a:p>
      </dgm:t>
    </dgm:pt>
    <dgm:pt modelId="{09642C09-A377-40B7-BE01-96CF1960D756}" type="sibTrans" cxnId="{055C2855-E012-4C57-AD12-D344F689E62C}">
      <dgm:prSet/>
      <dgm:spPr/>
      <dgm:t>
        <a:bodyPr/>
        <a:lstStyle/>
        <a:p>
          <a:endParaRPr lang="en-US"/>
        </a:p>
      </dgm:t>
    </dgm:pt>
    <dgm:pt modelId="{F8DBFCD5-ADBA-4986-A210-6765C00D460C}">
      <dgm:prSet/>
      <dgm:spPr/>
      <dgm:t>
        <a:bodyPr/>
        <a:lstStyle/>
        <a:p>
          <a:r>
            <a:rPr lang="en-US"/>
            <a:t>$ git branch</a:t>
          </a:r>
        </a:p>
      </dgm:t>
    </dgm:pt>
    <dgm:pt modelId="{F6BA3B0F-0A91-4A7B-981B-7C22340024AE}" type="parTrans" cxnId="{1795F35C-250C-471F-9ED5-499DBD6DBA50}">
      <dgm:prSet/>
      <dgm:spPr/>
      <dgm:t>
        <a:bodyPr/>
        <a:lstStyle/>
        <a:p>
          <a:endParaRPr lang="en-US"/>
        </a:p>
      </dgm:t>
    </dgm:pt>
    <dgm:pt modelId="{5A866C50-B0B1-4EF4-BDEA-99E8BF2B87FC}" type="sibTrans" cxnId="{1795F35C-250C-471F-9ED5-499DBD6DBA50}">
      <dgm:prSet/>
      <dgm:spPr/>
      <dgm:t>
        <a:bodyPr/>
        <a:lstStyle/>
        <a:p>
          <a:endParaRPr lang="en-US"/>
        </a:p>
      </dgm:t>
    </dgm:pt>
    <dgm:pt modelId="{BE4258E0-C06D-4117-BD05-6FDE5CC2C62B}">
      <dgm:prSet/>
      <dgm:spPr/>
      <dgm:t>
        <a:bodyPr/>
        <a:lstStyle/>
        <a:p>
          <a:r>
            <a:rPr lang="en-US"/>
            <a:t>$ git merge</a:t>
          </a:r>
        </a:p>
      </dgm:t>
    </dgm:pt>
    <dgm:pt modelId="{28262505-B21B-40DC-B271-7400022C77E7}" type="parTrans" cxnId="{32D52DE8-22E4-494B-9C1A-EB45EC2ED485}">
      <dgm:prSet/>
      <dgm:spPr/>
      <dgm:t>
        <a:bodyPr/>
        <a:lstStyle/>
        <a:p>
          <a:endParaRPr lang="en-US"/>
        </a:p>
      </dgm:t>
    </dgm:pt>
    <dgm:pt modelId="{932D6B1B-DFA9-4FB2-934A-4EB231A2F831}" type="sibTrans" cxnId="{32D52DE8-22E4-494B-9C1A-EB45EC2ED485}">
      <dgm:prSet/>
      <dgm:spPr/>
      <dgm:t>
        <a:bodyPr/>
        <a:lstStyle/>
        <a:p>
          <a:endParaRPr lang="en-US"/>
        </a:p>
      </dgm:t>
    </dgm:pt>
    <dgm:pt modelId="{51372EEA-3AE9-4423-8B0C-EA9EBCB5704C}">
      <dgm:prSet/>
      <dgm:spPr/>
      <dgm:t>
        <a:bodyPr/>
        <a:lstStyle/>
        <a:p>
          <a:r>
            <a:rPr lang="en-US"/>
            <a:t>Storing changes offsite/offbox</a:t>
          </a:r>
        </a:p>
      </dgm:t>
    </dgm:pt>
    <dgm:pt modelId="{F3848617-93CE-4C96-9D33-CF5B21F0B219}" type="parTrans" cxnId="{8117F16B-A73F-4B0C-A008-7296196D451B}">
      <dgm:prSet/>
      <dgm:spPr/>
      <dgm:t>
        <a:bodyPr/>
        <a:lstStyle/>
        <a:p>
          <a:endParaRPr lang="en-US"/>
        </a:p>
      </dgm:t>
    </dgm:pt>
    <dgm:pt modelId="{B17034BC-048C-4EDA-859B-89EEA05B40DF}" type="sibTrans" cxnId="{8117F16B-A73F-4B0C-A008-7296196D451B}">
      <dgm:prSet/>
      <dgm:spPr/>
      <dgm:t>
        <a:bodyPr/>
        <a:lstStyle/>
        <a:p>
          <a:endParaRPr lang="en-US"/>
        </a:p>
      </dgm:t>
    </dgm:pt>
    <dgm:pt modelId="{20DC6024-2857-4652-A257-F1AC7B547DC3}">
      <dgm:prSet/>
      <dgm:spPr/>
      <dgm:t>
        <a:bodyPr/>
        <a:lstStyle/>
        <a:p>
          <a:r>
            <a:rPr lang="en-US"/>
            <a:t>$ git commit</a:t>
          </a:r>
        </a:p>
      </dgm:t>
    </dgm:pt>
    <dgm:pt modelId="{1FA45E2A-7C56-473B-BC39-562CC6A5D144}" type="parTrans" cxnId="{8CE847F3-D72A-411D-9EC9-8711679C3DB8}">
      <dgm:prSet/>
      <dgm:spPr/>
      <dgm:t>
        <a:bodyPr/>
        <a:lstStyle/>
        <a:p>
          <a:endParaRPr lang="en-US"/>
        </a:p>
      </dgm:t>
    </dgm:pt>
    <dgm:pt modelId="{B2613FB2-9BBE-4471-86AA-0E3A6326375B}" type="sibTrans" cxnId="{8CE847F3-D72A-411D-9EC9-8711679C3DB8}">
      <dgm:prSet/>
      <dgm:spPr/>
      <dgm:t>
        <a:bodyPr/>
        <a:lstStyle/>
        <a:p>
          <a:endParaRPr lang="en-US"/>
        </a:p>
      </dgm:t>
    </dgm:pt>
    <dgm:pt modelId="{C105B6BF-2064-4509-AAEC-7F1CEF84BE2F}">
      <dgm:prSet/>
      <dgm:spPr/>
      <dgm:t>
        <a:bodyPr/>
        <a:lstStyle/>
        <a:p>
          <a:r>
            <a:rPr lang="en-US"/>
            <a:t>$ git push</a:t>
          </a:r>
        </a:p>
      </dgm:t>
    </dgm:pt>
    <dgm:pt modelId="{D83409BF-00B1-480E-A0CD-818CC61F427D}" type="parTrans" cxnId="{BC25C098-516C-48F5-8958-67AB812F4F8A}">
      <dgm:prSet/>
      <dgm:spPr/>
      <dgm:t>
        <a:bodyPr/>
        <a:lstStyle/>
        <a:p>
          <a:endParaRPr lang="en-US"/>
        </a:p>
      </dgm:t>
    </dgm:pt>
    <dgm:pt modelId="{8FC0ABF4-4EC5-4A37-9943-90AFE2F8A150}" type="sibTrans" cxnId="{BC25C098-516C-48F5-8958-67AB812F4F8A}">
      <dgm:prSet/>
      <dgm:spPr/>
      <dgm:t>
        <a:bodyPr/>
        <a:lstStyle/>
        <a:p>
          <a:endParaRPr lang="en-US"/>
        </a:p>
      </dgm:t>
    </dgm:pt>
    <dgm:pt modelId="{57E58BEA-CBD1-44F2-9D7F-4BF560E91EE7}">
      <dgm:prSet/>
      <dgm:spPr/>
      <dgm:t>
        <a:bodyPr/>
        <a:lstStyle/>
        <a:p>
          <a:r>
            <a:rPr lang="en-US"/>
            <a:t>Storing changes offsite/offbox</a:t>
          </a:r>
        </a:p>
      </dgm:t>
    </dgm:pt>
    <dgm:pt modelId="{1DF93C6E-8238-4C5B-8127-6010F675B9C3}" type="parTrans" cxnId="{55CE2039-9B2F-4495-ACE1-569731B5CF1D}">
      <dgm:prSet/>
      <dgm:spPr/>
      <dgm:t>
        <a:bodyPr/>
        <a:lstStyle/>
        <a:p>
          <a:endParaRPr lang="en-US"/>
        </a:p>
      </dgm:t>
    </dgm:pt>
    <dgm:pt modelId="{F9E22F26-3782-4B6E-A240-550C6EB1C007}" type="sibTrans" cxnId="{55CE2039-9B2F-4495-ACE1-569731B5CF1D}">
      <dgm:prSet/>
      <dgm:spPr/>
      <dgm:t>
        <a:bodyPr/>
        <a:lstStyle/>
        <a:p>
          <a:endParaRPr lang="en-US"/>
        </a:p>
      </dgm:t>
    </dgm:pt>
    <dgm:pt modelId="{A27919A5-9132-4A72-A900-FFBB5F5EB429}">
      <dgm:prSet/>
      <dgm:spPr/>
      <dgm:t>
        <a:bodyPr/>
        <a:lstStyle/>
        <a:p>
          <a:r>
            <a:rPr lang="en-US"/>
            <a:t>$ git tag</a:t>
          </a:r>
        </a:p>
      </dgm:t>
    </dgm:pt>
    <dgm:pt modelId="{7467572A-0F92-4A51-B013-E918D74D68C8}" type="parTrans" cxnId="{76EFE42D-B57D-4AA0-85ED-12BE2C4D3D11}">
      <dgm:prSet/>
      <dgm:spPr/>
      <dgm:t>
        <a:bodyPr/>
        <a:lstStyle/>
        <a:p>
          <a:endParaRPr lang="en-US"/>
        </a:p>
      </dgm:t>
    </dgm:pt>
    <dgm:pt modelId="{4CCC7A6A-4E53-46B8-B04F-B4FE94197A9C}" type="sibTrans" cxnId="{76EFE42D-B57D-4AA0-85ED-12BE2C4D3D11}">
      <dgm:prSet/>
      <dgm:spPr/>
      <dgm:t>
        <a:bodyPr/>
        <a:lstStyle/>
        <a:p>
          <a:endParaRPr lang="en-US"/>
        </a:p>
      </dgm:t>
    </dgm:pt>
    <dgm:pt modelId="{54EA407D-15A3-4A69-9B08-8FA297335232}">
      <dgm:prSet/>
      <dgm:spPr/>
      <dgm:t>
        <a:bodyPr/>
        <a:lstStyle/>
        <a:p>
          <a:r>
            <a:rPr lang="en-US"/>
            <a:t>$ git push</a:t>
          </a:r>
        </a:p>
      </dgm:t>
    </dgm:pt>
    <dgm:pt modelId="{0FD1715D-959E-484C-B0FA-10EF6EFD6936}" type="parTrans" cxnId="{4B24E048-13EF-4BDB-A3ED-E589954E0689}">
      <dgm:prSet/>
      <dgm:spPr/>
      <dgm:t>
        <a:bodyPr/>
        <a:lstStyle/>
        <a:p>
          <a:endParaRPr lang="en-US"/>
        </a:p>
      </dgm:t>
    </dgm:pt>
    <dgm:pt modelId="{E44DCC39-1ADE-4BA2-9A65-169677EACB1E}" type="sibTrans" cxnId="{4B24E048-13EF-4BDB-A3ED-E589954E0689}">
      <dgm:prSet/>
      <dgm:spPr/>
      <dgm:t>
        <a:bodyPr/>
        <a:lstStyle/>
        <a:p>
          <a:endParaRPr lang="en-US"/>
        </a:p>
      </dgm:t>
    </dgm:pt>
    <dgm:pt modelId="{4D065E14-D4C0-DD45-B785-0C018C840001}" type="pres">
      <dgm:prSet presAssocID="{BB8D53C4-5F8E-481F-AB3E-C7DC3084EC46}" presName="Name0" presStyleCnt="0">
        <dgm:presLayoutVars>
          <dgm:dir/>
          <dgm:resizeHandles val="exact"/>
        </dgm:presLayoutVars>
      </dgm:prSet>
      <dgm:spPr/>
    </dgm:pt>
    <dgm:pt modelId="{9F81C681-01F3-8749-98DE-093ABEBD2F56}" type="pres">
      <dgm:prSet presAssocID="{BB8D53C4-5F8E-481F-AB3E-C7DC3084EC46}" presName="cycle" presStyleCnt="0"/>
      <dgm:spPr/>
    </dgm:pt>
    <dgm:pt modelId="{6269479B-256C-6E4F-8982-6D077BF55627}" type="pres">
      <dgm:prSet presAssocID="{B7ED48F9-C260-4968-8CCA-8B9E013861E2}" presName="nodeFirstNode" presStyleLbl="node1" presStyleIdx="0" presStyleCnt="19">
        <dgm:presLayoutVars>
          <dgm:bulletEnabled val="1"/>
        </dgm:presLayoutVars>
      </dgm:prSet>
      <dgm:spPr/>
    </dgm:pt>
    <dgm:pt modelId="{1EF1B833-6B2F-4A4A-9F3C-897A4D64CF04}" type="pres">
      <dgm:prSet presAssocID="{C6830D95-A53A-41D4-82C4-68A4876EBD0E}" presName="sibTransFirstNode" presStyleLbl="bgShp" presStyleIdx="0" presStyleCnt="1"/>
      <dgm:spPr/>
    </dgm:pt>
    <dgm:pt modelId="{36C572F7-301C-144B-A05F-8AD22FF46A06}" type="pres">
      <dgm:prSet presAssocID="{C1AB64CE-4A04-4049-A601-6CCC480AC409}" presName="nodeFollowingNodes" presStyleLbl="node1" presStyleIdx="1" presStyleCnt="19">
        <dgm:presLayoutVars>
          <dgm:bulletEnabled val="1"/>
        </dgm:presLayoutVars>
      </dgm:prSet>
      <dgm:spPr/>
    </dgm:pt>
    <dgm:pt modelId="{80ABF434-8694-EA42-80A7-C5F77FA4536C}" type="pres">
      <dgm:prSet presAssocID="{89E36279-1485-4743-8657-3F9481005C2F}" presName="nodeFollowingNodes" presStyleLbl="node1" presStyleIdx="2" presStyleCnt="19">
        <dgm:presLayoutVars>
          <dgm:bulletEnabled val="1"/>
        </dgm:presLayoutVars>
      </dgm:prSet>
      <dgm:spPr/>
    </dgm:pt>
    <dgm:pt modelId="{75E248BB-2881-7849-9DD6-04CE7383BF85}" type="pres">
      <dgm:prSet presAssocID="{A33E6124-5B24-42B1-ACC3-B70E3B395F69}" presName="nodeFollowingNodes" presStyleLbl="node1" presStyleIdx="3" presStyleCnt="19">
        <dgm:presLayoutVars>
          <dgm:bulletEnabled val="1"/>
        </dgm:presLayoutVars>
      </dgm:prSet>
      <dgm:spPr/>
    </dgm:pt>
    <dgm:pt modelId="{66205856-1811-024D-B6C2-188BDE8F2B7C}" type="pres">
      <dgm:prSet presAssocID="{073E1852-7160-48E8-889E-AB286A789E5A}" presName="nodeFollowingNodes" presStyleLbl="node1" presStyleIdx="4" presStyleCnt="19">
        <dgm:presLayoutVars>
          <dgm:bulletEnabled val="1"/>
        </dgm:presLayoutVars>
      </dgm:prSet>
      <dgm:spPr/>
    </dgm:pt>
    <dgm:pt modelId="{5A33290E-4980-6646-BF6D-CF63E7A2D2DF}" type="pres">
      <dgm:prSet presAssocID="{5A2C797B-23BE-4B04-8CDA-A9524616D423}" presName="nodeFollowingNodes" presStyleLbl="node1" presStyleIdx="5" presStyleCnt="19">
        <dgm:presLayoutVars>
          <dgm:bulletEnabled val="1"/>
        </dgm:presLayoutVars>
      </dgm:prSet>
      <dgm:spPr/>
    </dgm:pt>
    <dgm:pt modelId="{912948A6-D7B3-8B44-BABC-7472862B2B74}" type="pres">
      <dgm:prSet presAssocID="{05D76B40-69EC-4DEB-A2FA-BBE24C8CFB40}" presName="nodeFollowingNodes" presStyleLbl="node1" presStyleIdx="6" presStyleCnt="19">
        <dgm:presLayoutVars>
          <dgm:bulletEnabled val="1"/>
        </dgm:presLayoutVars>
      </dgm:prSet>
      <dgm:spPr/>
    </dgm:pt>
    <dgm:pt modelId="{2084F77C-7A7F-1748-8C3E-74FC81F26F47}" type="pres">
      <dgm:prSet presAssocID="{0522A936-03DB-498F-ACFF-B9082D72E798}" presName="nodeFollowingNodes" presStyleLbl="node1" presStyleIdx="7" presStyleCnt="19">
        <dgm:presLayoutVars>
          <dgm:bulletEnabled val="1"/>
        </dgm:presLayoutVars>
      </dgm:prSet>
      <dgm:spPr/>
    </dgm:pt>
    <dgm:pt modelId="{1DCE49F3-820E-C641-81DF-9E1C37EA06D1}" type="pres">
      <dgm:prSet presAssocID="{2D804E72-26EE-4FF5-805C-C97F72864289}" presName="nodeFollowingNodes" presStyleLbl="node1" presStyleIdx="8" presStyleCnt="19">
        <dgm:presLayoutVars>
          <dgm:bulletEnabled val="1"/>
        </dgm:presLayoutVars>
      </dgm:prSet>
      <dgm:spPr/>
    </dgm:pt>
    <dgm:pt modelId="{A49BEB86-30FA-124D-90D9-608F6FAE3E51}" type="pres">
      <dgm:prSet presAssocID="{8867F004-FBFA-4390-8BB0-6F9772789EB0}" presName="nodeFollowingNodes" presStyleLbl="node1" presStyleIdx="9" presStyleCnt="19">
        <dgm:presLayoutVars>
          <dgm:bulletEnabled val="1"/>
        </dgm:presLayoutVars>
      </dgm:prSet>
      <dgm:spPr/>
    </dgm:pt>
    <dgm:pt modelId="{9F1FBF0F-BA1F-E847-8E76-EE4A078C1174}" type="pres">
      <dgm:prSet presAssocID="{AB3189CD-474B-4B33-BE60-B9D6744AFEA6}" presName="nodeFollowingNodes" presStyleLbl="node1" presStyleIdx="10" presStyleCnt="19">
        <dgm:presLayoutVars>
          <dgm:bulletEnabled val="1"/>
        </dgm:presLayoutVars>
      </dgm:prSet>
      <dgm:spPr/>
    </dgm:pt>
    <dgm:pt modelId="{702B27DD-4196-184C-8EB6-594831BB789E}" type="pres">
      <dgm:prSet presAssocID="{F8DBFCD5-ADBA-4986-A210-6765C00D460C}" presName="nodeFollowingNodes" presStyleLbl="node1" presStyleIdx="11" presStyleCnt="19">
        <dgm:presLayoutVars>
          <dgm:bulletEnabled val="1"/>
        </dgm:presLayoutVars>
      </dgm:prSet>
      <dgm:spPr/>
    </dgm:pt>
    <dgm:pt modelId="{C35E53EC-7952-8E4A-99FC-E00568AF63B6}" type="pres">
      <dgm:prSet presAssocID="{BE4258E0-C06D-4117-BD05-6FDE5CC2C62B}" presName="nodeFollowingNodes" presStyleLbl="node1" presStyleIdx="12" presStyleCnt="19">
        <dgm:presLayoutVars>
          <dgm:bulletEnabled val="1"/>
        </dgm:presLayoutVars>
      </dgm:prSet>
      <dgm:spPr/>
    </dgm:pt>
    <dgm:pt modelId="{0D7110BA-2A70-E548-A309-29F2716F3AC4}" type="pres">
      <dgm:prSet presAssocID="{51372EEA-3AE9-4423-8B0C-EA9EBCB5704C}" presName="nodeFollowingNodes" presStyleLbl="node1" presStyleIdx="13" presStyleCnt="19">
        <dgm:presLayoutVars>
          <dgm:bulletEnabled val="1"/>
        </dgm:presLayoutVars>
      </dgm:prSet>
      <dgm:spPr/>
    </dgm:pt>
    <dgm:pt modelId="{3FE85BCB-4CF5-4849-B990-013E367E7F4E}" type="pres">
      <dgm:prSet presAssocID="{20DC6024-2857-4652-A257-F1AC7B547DC3}" presName="nodeFollowingNodes" presStyleLbl="node1" presStyleIdx="14" presStyleCnt="19">
        <dgm:presLayoutVars>
          <dgm:bulletEnabled val="1"/>
        </dgm:presLayoutVars>
      </dgm:prSet>
      <dgm:spPr/>
    </dgm:pt>
    <dgm:pt modelId="{C27442D9-1110-8144-8426-E6F627CECB5C}" type="pres">
      <dgm:prSet presAssocID="{C105B6BF-2064-4509-AAEC-7F1CEF84BE2F}" presName="nodeFollowingNodes" presStyleLbl="node1" presStyleIdx="15" presStyleCnt="19">
        <dgm:presLayoutVars>
          <dgm:bulletEnabled val="1"/>
        </dgm:presLayoutVars>
      </dgm:prSet>
      <dgm:spPr/>
    </dgm:pt>
    <dgm:pt modelId="{6CD448E0-B213-224B-A032-069A5391DA7F}" type="pres">
      <dgm:prSet presAssocID="{57E58BEA-CBD1-44F2-9D7F-4BF560E91EE7}" presName="nodeFollowingNodes" presStyleLbl="node1" presStyleIdx="16" presStyleCnt="19">
        <dgm:presLayoutVars>
          <dgm:bulletEnabled val="1"/>
        </dgm:presLayoutVars>
      </dgm:prSet>
      <dgm:spPr/>
    </dgm:pt>
    <dgm:pt modelId="{9AD12D55-FFB3-B146-8D63-7B1C2976FD10}" type="pres">
      <dgm:prSet presAssocID="{A27919A5-9132-4A72-A900-FFBB5F5EB429}" presName="nodeFollowingNodes" presStyleLbl="node1" presStyleIdx="17" presStyleCnt="19">
        <dgm:presLayoutVars>
          <dgm:bulletEnabled val="1"/>
        </dgm:presLayoutVars>
      </dgm:prSet>
      <dgm:spPr/>
    </dgm:pt>
    <dgm:pt modelId="{9BE5727B-A905-EE45-AF4B-94A00A6E7642}" type="pres">
      <dgm:prSet presAssocID="{54EA407D-15A3-4A69-9B08-8FA297335232}" presName="nodeFollowingNodes" presStyleLbl="node1" presStyleIdx="18" presStyleCnt="19">
        <dgm:presLayoutVars>
          <dgm:bulletEnabled val="1"/>
        </dgm:presLayoutVars>
      </dgm:prSet>
      <dgm:spPr/>
    </dgm:pt>
  </dgm:ptLst>
  <dgm:cxnLst>
    <dgm:cxn modelId="{7AF5250D-16AE-4B21-A4E2-381086DA5805}" srcId="{BB8D53C4-5F8E-481F-AB3E-C7DC3084EC46}" destId="{8867F004-FBFA-4390-8BB0-6F9772789EB0}" srcOrd="9" destOrd="0" parTransId="{146F0F18-F2E1-45AE-99F1-1CD5B502E179}" sibTransId="{E4333750-7186-4855-8857-A20567F7DBD7}"/>
    <dgm:cxn modelId="{EBA1B81E-ABBA-4758-A685-2860232C8BCA}" srcId="{BB8D53C4-5F8E-481F-AB3E-C7DC3084EC46}" destId="{B7ED48F9-C260-4968-8CCA-8B9E013861E2}" srcOrd="0" destOrd="0" parTransId="{3D9E00A5-6360-451F-BF3B-06684914854F}" sibTransId="{C6830D95-A53A-41D4-82C4-68A4876EBD0E}"/>
    <dgm:cxn modelId="{4239EF23-B0CA-3849-821A-3819C0D1C725}" type="presOf" srcId="{C6830D95-A53A-41D4-82C4-68A4876EBD0E}" destId="{1EF1B833-6B2F-4A4A-9F3C-897A4D64CF04}" srcOrd="0" destOrd="0" presId="urn:microsoft.com/office/officeart/2005/8/layout/cycle3"/>
    <dgm:cxn modelId="{44D1CF27-8D44-48BA-979E-81EFFA65F9A8}" srcId="{BB8D53C4-5F8E-481F-AB3E-C7DC3084EC46}" destId="{05D76B40-69EC-4DEB-A2FA-BBE24C8CFB40}" srcOrd="6" destOrd="0" parTransId="{2A2B76F0-22C5-4E05-8A0C-C652DC96D6D2}" sibTransId="{2CE4EFA3-8080-4FF6-94AD-449E296CCF04}"/>
    <dgm:cxn modelId="{C60A4B29-0383-4E3E-9B4B-B7295B81ED9D}" srcId="{BB8D53C4-5F8E-481F-AB3E-C7DC3084EC46}" destId="{2D804E72-26EE-4FF5-805C-C97F72864289}" srcOrd="8" destOrd="0" parTransId="{93B98CBB-D979-48B6-95A3-FB9664A36F59}" sibTransId="{9418D175-89FA-4D18-9951-7FE230B350FA}"/>
    <dgm:cxn modelId="{76EFE42D-B57D-4AA0-85ED-12BE2C4D3D11}" srcId="{BB8D53C4-5F8E-481F-AB3E-C7DC3084EC46}" destId="{A27919A5-9132-4A72-A900-FFBB5F5EB429}" srcOrd="17" destOrd="0" parTransId="{7467572A-0F92-4A51-B013-E918D74D68C8}" sibTransId="{4CCC7A6A-4E53-46B8-B04F-B4FE94197A9C}"/>
    <dgm:cxn modelId="{FBA82B31-E68A-764E-80DE-556071AE9386}" type="presOf" srcId="{AB3189CD-474B-4B33-BE60-B9D6744AFEA6}" destId="{9F1FBF0F-BA1F-E847-8E76-EE4A078C1174}" srcOrd="0" destOrd="0" presId="urn:microsoft.com/office/officeart/2005/8/layout/cycle3"/>
    <dgm:cxn modelId="{55CE2039-9B2F-4495-ACE1-569731B5CF1D}" srcId="{BB8D53C4-5F8E-481F-AB3E-C7DC3084EC46}" destId="{57E58BEA-CBD1-44F2-9D7F-4BF560E91EE7}" srcOrd="16" destOrd="0" parTransId="{1DF93C6E-8238-4C5B-8127-6010F675B9C3}" sibTransId="{F9E22F26-3782-4B6E-A240-550C6EB1C007}"/>
    <dgm:cxn modelId="{2294C63C-3514-4B65-9EF2-910826CB8CF6}" srcId="{BB8D53C4-5F8E-481F-AB3E-C7DC3084EC46}" destId="{A33E6124-5B24-42B1-ACC3-B70E3B395F69}" srcOrd="3" destOrd="0" parTransId="{4A95B56B-189A-41B7-B41F-3688018779DF}" sibTransId="{D32B7867-66B1-4C58-9953-F016916AD192}"/>
    <dgm:cxn modelId="{E0A41D3F-5ED8-1545-87AA-A2F7E0BD59D5}" type="presOf" srcId="{BE4258E0-C06D-4117-BD05-6FDE5CC2C62B}" destId="{C35E53EC-7952-8E4A-99FC-E00568AF63B6}" srcOrd="0" destOrd="0" presId="urn:microsoft.com/office/officeart/2005/8/layout/cycle3"/>
    <dgm:cxn modelId="{1265703F-4FC7-0846-8ACA-8BFEB26604BB}" type="presOf" srcId="{C105B6BF-2064-4509-AAEC-7F1CEF84BE2F}" destId="{C27442D9-1110-8144-8426-E6F627CECB5C}" srcOrd="0" destOrd="0" presId="urn:microsoft.com/office/officeart/2005/8/layout/cycle3"/>
    <dgm:cxn modelId="{5A226043-7D08-4842-98FD-DD2E144DC216}" type="presOf" srcId="{F8DBFCD5-ADBA-4986-A210-6765C00D460C}" destId="{702B27DD-4196-184C-8EB6-594831BB789E}" srcOrd="0" destOrd="0" presId="urn:microsoft.com/office/officeart/2005/8/layout/cycle3"/>
    <dgm:cxn modelId="{51BDBD44-CB2C-E848-BE48-651B978F89B2}" type="presOf" srcId="{57E58BEA-CBD1-44F2-9D7F-4BF560E91EE7}" destId="{6CD448E0-B213-224B-A032-069A5391DA7F}" srcOrd="0" destOrd="0" presId="urn:microsoft.com/office/officeart/2005/8/layout/cycle3"/>
    <dgm:cxn modelId="{4B24E048-13EF-4BDB-A3ED-E589954E0689}" srcId="{BB8D53C4-5F8E-481F-AB3E-C7DC3084EC46}" destId="{54EA407D-15A3-4A69-9B08-8FA297335232}" srcOrd="18" destOrd="0" parTransId="{0FD1715D-959E-484C-B0FA-10EF6EFD6936}" sibTransId="{E44DCC39-1ADE-4BA2-9A65-169677EACB1E}"/>
    <dgm:cxn modelId="{AED50C4C-8500-CB40-BE3B-DD7E995DEC0B}" type="presOf" srcId="{5A2C797B-23BE-4B04-8CDA-A9524616D423}" destId="{5A33290E-4980-6646-BF6D-CF63E7A2D2DF}" srcOrd="0" destOrd="0" presId="urn:microsoft.com/office/officeart/2005/8/layout/cycle3"/>
    <dgm:cxn modelId="{C449BE4D-242C-B64F-A007-9E191CE32D05}" type="presOf" srcId="{89E36279-1485-4743-8657-3F9481005C2F}" destId="{80ABF434-8694-EA42-80A7-C5F77FA4536C}" srcOrd="0" destOrd="0" presId="urn:microsoft.com/office/officeart/2005/8/layout/cycle3"/>
    <dgm:cxn modelId="{055C2855-E012-4C57-AD12-D344F689E62C}" srcId="{BB8D53C4-5F8E-481F-AB3E-C7DC3084EC46}" destId="{AB3189CD-474B-4B33-BE60-B9D6744AFEA6}" srcOrd="10" destOrd="0" parTransId="{9C10F9E3-C2C6-4F72-83CC-ACB6BDADBF70}" sibTransId="{09642C09-A377-40B7-BE01-96CF1960D756}"/>
    <dgm:cxn modelId="{6A8F3A55-B1A5-2248-BCDA-099A696773A2}" type="presOf" srcId="{B7ED48F9-C260-4968-8CCA-8B9E013861E2}" destId="{6269479B-256C-6E4F-8982-6D077BF55627}" srcOrd="0" destOrd="0" presId="urn:microsoft.com/office/officeart/2005/8/layout/cycle3"/>
    <dgm:cxn modelId="{15C07555-77F3-7B41-8E60-CC27A14E9870}" type="presOf" srcId="{2D804E72-26EE-4FF5-805C-C97F72864289}" destId="{1DCE49F3-820E-C641-81DF-9E1C37EA06D1}" srcOrd="0" destOrd="0" presId="urn:microsoft.com/office/officeart/2005/8/layout/cycle3"/>
    <dgm:cxn modelId="{1795F35C-250C-471F-9ED5-499DBD6DBA50}" srcId="{BB8D53C4-5F8E-481F-AB3E-C7DC3084EC46}" destId="{F8DBFCD5-ADBA-4986-A210-6765C00D460C}" srcOrd="11" destOrd="0" parTransId="{F6BA3B0F-0A91-4A7B-981B-7C22340024AE}" sibTransId="{5A866C50-B0B1-4EF4-BDEA-99E8BF2B87FC}"/>
    <dgm:cxn modelId="{405E8969-0958-3B4F-81DC-B091F2BBD5EF}" type="presOf" srcId="{0522A936-03DB-498F-ACFF-B9082D72E798}" destId="{2084F77C-7A7F-1748-8C3E-74FC81F26F47}" srcOrd="0" destOrd="0" presId="urn:microsoft.com/office/officeart/2005/8/layout/cycle3"/>
    <dgm:cxn modelId="{8117F16B-A73F-4B0C-A008-7296196D451B}" srcId="{BB8D53C4-5F8E-481F-AB3E-C7DC3084EC46}" destId="{51372EEA-3AE9-4423-8B0C-EA9EBCB5704C}" srcOrd="13" destOrd="0" parTransId="{F3848617-93CE-4C96-9D33-CF5B21F0B219}" sibTransId="{B17034BC-048C-4EDA-859B-89EEA05B40DF}"/>
    <dgm:cxn modelId="{3B35D26C-E92F-B249-97EA-2A3091BC7616}" type="presOf" srcId="{54EA407D-15A3-4A69-9B08-8FA297335232}" destId="{9BE5727B-A905-EE45-AF4B-94A00A6E7642}" srcOrd="0" destOrd="0" presId="urn:microsoft.com/office/officeart/2005/8/layout/cycle3"/>
    <dgm:cxn modelId="{46F51E70-9F28-3D41-8A48-86F727AACC04}" type="presOf" srcId="{C1AB64CE-4A04-4049-A601-6CCC480AC409}" destId="{36C572F7-301C-144B-A05F-8AD22FF46A06}" srcOrd="0" destOrd="0" presId="urn:microsoft.com/office/officeart/2005/8/layout/cycle3"/>
    <dgm:cxn modelId="{F0041B7F-E571-CD47-AA5D-0D07310E8E71}" type="presOf" srcId="{20DC6024-2857-4652-A257-F1AC7B547DC3}" destId="{3FE85BCB-4CF5-4849-B990-013E367E7F4E}" srcOrd="0" destOrd="0" presId="urn:microsoft.com/office/officeart/2005/8/layout/cycle3"/>
    <dgm:cxn modelId="{D915CD82-1698-C944-828A-7673B39B084D}" type="presOf" srcId="{073E1852-7160-48E8-889E-AB286A789E5A}" destId="{66205856-1811-024D-B6C2-188BDE8F2B7C}" srcOrd="0" destOrd="0" presId="urn:microsoft.com/office/officeart/2005/8/layout/cycle3"/>
    <dgm:cxn modelId="{BC25C098-516C-48F5-8958-67AB812F4F8A}" srcId="{BB8D53C4-5F8E-481F-AB3E-C7DC3084EC46}" destId="{C105B6BF-2064-4509-AAEC-7F1CEF84BE2F}" srcOrd="15" destOrd="0" parTransId="{D83409BF-00B1-480E-A0CD-818CC61F427D}" sibTransId="{8FC0ABF4-4EC5-4A37-9943-90AFE2F8A150}"/>
    <dgm:cxn modelId="{4FF3C6AA-BB1C-485B-8F83-F052170988C7}" srcId="{BB8D53C4-5F8E-481F-AB3E-C7DC3084EC46}" destId="{89E36279-1485-4743-8657-3F9481005C2F}" srcOrd="2" destOrd="0" parTransId="{761A49D6-1C89-4C35-82E8-121922DABD14}" sibTransId="{8CF20FBA-228A-4884-8EA0-133E81B359A8}"/>
    <dgm:cxn modelId="{F708FFB8-6FC1-8748-AFDB-EA781230B5A8}" type="presOf" srcId="{A27919A5-9132-4A72-A900-FFBB5F5EB429}" destId="{9AD12D55-FFB3-B146-8D63-7B1C2976FD10}" srcOrd="0" destOrd="0" presId="urn:microsoft.com/office/officeart/2005/8/layout/cycle3"/>
    <dgm:cxn modelId="{D46D46BE-6F53-4635-ADA0-223293D1ECF0}" srcId="{BB8D53C4-5F8E-481F-AB3E-C7DC3084EC46}" destId="{C1AB64CE-4A04-4049-A601-6CCC480AC409}" srcOrd="1" destOrd="0" parTransId="{BD9F51BF-4969-46AB-91F8-93122DCE9596}" sibTransId="{8473935E-27B0-48E5-AA80-9B731310D28C}"/>
    <dgm:cxn modelId="{E62536BF-FE13-8440-9D75-AF1DA70596C6}" type="presOf" srcId="{8867F004-FBFA-4390-8BB0-6F9772789EB0}" destId="{A49BEB86-30FA-124D-90D9-608F6FAE3E51}" srcOrd="0" destOrd="0" presId="urn:microsoft.com/office/officeart/2005/8/layout/cycle3"/>
    <dgm:cxn modelId="{D39254CB-F2CD-F441-8D84-7BD856CE8EC8}" type="presOf" srcId="{A33E6124-5B24-42B1-ACC3-B70E3B395F69}" destId="{75E248BB-2881-7849-9DD6-04CE7383BF85}" srcOrd="0" destOrd="0" presId="urn:microsoft.com/office/officeart/2005/8/layout/cycle3"/>
    <dgm:cxn modelId="{162DD6D6-A82B-8541-89BA-613B5E5F1D4E}" type="presOf" srcId="{05D76B40-69EC-4DEB-A2FA-BBE24C8CFB40}" destId="{912948A6-D7B3-8B44-BABC-7472862B2B74}" srcOrd="0" destOrd="0" presId="urn:microsoft.com/office/officeart/2005/8/layout/cycle3"/>
    <dgm:cxn modelId="{317CF2E2-CA77-F449-B8A4-254636ECE9E1}" type="presOf" srcId="{51372EEA-3AE9-4423-8B0C-EA9EBCB5704C}" destId="{0D7110BA-2A70-E548-A309-29F2716F3AC4}" srcOrd="0" destOrd="0" presId="urn:microsoft.com/office/officeart/2005/8/layout/cycle3"/>
    <dgm:cxn modelId="{0AE3D4E4-D2BD-6F45-BFB4-876E199FFDCE}" type="presOf" srcId="{BB8D53C4-5F8E-481F-AB3E-C7DC3084EC46}" destId="{4D065E14-D4C0-DD45-B785-0C018C840001}" srcOrd="0" destOrd="0" presId="urn:microsoft.com/office/officeart/2005/8/layout/cycle3"/>
    <dgm:cxn modelId="{32D52DE8-22E4-494B-9C1A-EB45EC2ED485}" srcId="{BB8D53C4-5F8E-481F-AB3E-C7DC3084EC46}" destId="{BE4258E0-C06D-4117-BD05-6FDE5CC2C62B}" srcOrd="12" destOrd="0" parTransId="{28262505-B21B-40DC-B271-7400022C77E7}" sibTransId="{932D6B1B-DFA9-4FB2-934A-4EB231A2F831}"/>
    <dgm:cxn modelId="{B8ED70E8-7C0C-4026-817C-C5491D9B806F}" srcId="{BB8D53C4-5F8E-481F-AB3E-C7DC3084EC46}" destId="{073E1852-7160-48E8-889E-AB286A789E5A}" srcOrd="4" destOrd="0" parTransId="{CF1DF1A1-7EC7-47BB-97AB-4353D2AF61B5}" sibTransId="{2FC1B4CF-227A-4D48-8471-7BE7AF2ABE9B}"/>
    <dgm:cxn modelId="{E5385BEA-9C07-4DA1-BAFA-7DC84835BD5F}" srcId="{BB8D53C4-5F8E-481F-AB3E-C7DC3084EC46}" destId="{5A2C797B-23BE-4B04-8CDA-A9524616D423}" srcOrd="5" destOrd="0" parTransId="{0567E7C1-62B3-4650-B8FE-DDC3DDD08177}" sibTransId="{13DEAB3A-71BD-48EC-8111-A9634931D03F}"/>
    <dgm:cxn modelId="{8CE847F3-D72A-411D-9EC9-8711679C3DB8}" srcId="{BB8D53C4-5F8E-481F-AB3E-C7DC3084EC46}" destId="{20DC6024-2857-4652-A257-F1AC7B547DC3}" srcOrd="14" destOrd="0" parTransId="{1FA45E2A-7C56-473B-BC39-562CC6A5D144}" sibTransId="{B2613FB2-9BBE-4471-86AA-0E3A6326375B}"/>
    <dgm:cxn modelId="{00D240F9-9E4B-4B57-9519-795D1363BBEE}" srcId="{BB8D53C4-5F8E-481F-AB3E-C7DC3084EC46}" destId="{0522A936-03DB-498F-ACFF-B9082D72E798}" srcOrd="7" destOrd="0" parTransId="{A8C8BC8E-691A-4294-8186-E395739E7E2D}" sibTransId="{5464C968-1A92-40C7-B097-7B89585A5BE2}"/>
    <dgm:cxn modelId="{1DF706A2-DA64-8342-808D-B7DA7DE10F3E}" type="presParOf" srcId="{4D065E14-D4C0-DD45-B785-0C018C840001}" destId="{9F81C681-01F3-8749-98DE-093ABEBD2F56}" srcOrd="0" destOrd="0" presId="urn:microsoft.com/office/officeart/2005/8/layout/cycle3"/>
    <dgm:cxn modelId="{508A552F-5C3C-1641-B2B5-375363F3CED5}" type="presParOf" srcId="{9F81C681-01F3-8749-98DE-093ABEBD2F56}" destId="{6269479B-256C-6E4F-8982-6D077BF55627}" srcOrd="0" destOrd="0" presId="urn:microsoft.com/office/officeart/2005/8/layout/cycle3"/>
    <dgm:cxn modelId="{A42A3917-F05C-694A-8CA6-E91EC83C67B1}" type="presParOf" srcId="{9F81C681-01F3-8749-98DE-093ABEBD2F56}" destId="{1EF1B833-6B2F-4A4A-9F3C-897A4D64CF04}" srcOrd="1" destOrd="0" presId="urn:microsoft.com/office/officeart/2005/8/layout/cycle3"/>
    <dgm:cxn modelId="{B90C07A0-B275-7441-8A0E-8CC8F2B1F2F7}" type="presParOf" srcId="{9F81C681-01F3-8749-98DE-093ABEBD2F56}" destId="{36C572F7-301C-144B-A05F-8AD22FF46A06}" srcOrd="2" destOrd="0" presId="urn:microsoft.com/office/officeart/2005/8/layout/cycle3"/>
    <dgm:cxn modelId="{E9FC56A8-AB18-4E44-AF6A-A42E423E060A}" type="presParOf" srcId="{9F81C681-01F3-8749-98DE-093ABEBD2F56}" destId="{80ABF434-8694-EA42-80A7-C5F77FA4536C}" srcOrd="3" destOrd="0" presId="urn:microsoft.com/office/officeart/2005/8/layout/cycle3"/>
    <dgm:cxn modelId="{1435790B-726E-2647-8608-3F309E66AEB6}" type="presParOf" srcId="{9F81C681-01F3-8749-98DE-093ABEBD2F56}" destId="{75E248BB-2881-7849-9DD6-04CE7383BF85}" srcOrd="4" destOrd="0" presId="urn:microsoft.com/office/officeart/2005/8/layout/cycle3"/>
    <dgm:cxn modelId="{852BEAE1-1B3A-3A42-A5F6-8230E2DBB72D}" type="presParOf" srcId="{9F81C681-01F3-8749-98DE-093ABEBD2F56}" destId="{66205856-1811-024D-B6C2-188BDE8F2B7C}" srcOrd="5" destOrd="0" presId="urn:microsoft.com/office/officeart/2005/8/layout/cycle3"/>
    <dgm:cxn modelId="{451A12EF-9C5C-174F-BDBF-A4A47BB82CDD}" type="presParOf" srcId="{9F81C681-01F3-8749-98DE-093ABEBD2F56}" destId="{5A33290E-4980-6646-BF6D-CF63E7A2D2DF}" srcOrd="6" destOrd="0" presId="urn:microsoft.com/office/officeart/2005/8/layout/cycle3"/>
    <dgm:cxn modelId="{484B5570-9E49-6A48-9ABE-A752F2831C45}" type="presParOf" srcId="{9F81C681-01F3-8749-98DE-093ABEBD2F56}" destId="{912948A6-D7B3-8B44-BABC-7472862B2B74}" srcOrd="7" destOrd="0" presId="urn:microsoft.com/office/officeart/2005/8/layout/cycle3"/>
    <dgm:cxn modelId="{A63DC2A2-F5DD-AE4D-9715-539BBFCA483E}" type="presParOf" srcId="{9F81C681-01F3-8749-98DE-093ABEBD2F56}" destId="{2084F77C-7A7F-1748-8C3E-74FC81F26F47}" srcOrd="8" destOrd="0" presId="urn:microsoft.com/office/officeart/2005/8/layout/cycle3"/>
    <dgm:cxn modelId="{DA77D61A-01A4-DA40-A676-514003D8378F}" type="presParOf" srcId="{9F81C681-01F3-8749-98DE-093ABEBD2F56}" destId="{1DCE49F3-820E-C641-81DF-9E1C37EA06D1}" srcOrd="9" destOrd="0" presId="urn:microsoft.com/office/officeart/2005/8/layout/cycle3"/>
    <dgm:cxn modelId="{628341F2-BD66-F34A-BE1B-B115B1E9E234}" type="presParOf" srcId="{9F81C681-01F3-8749-98DE-093ABEBD2F56}" destId="{A49BEB86-30FA-124D-90D9-608F6FAE3E51}" srcOrd="10" destOrd="0" presId="urn:microsoft.com/office/officeart/2005/8/layout/cycle3"/>
    <dgm:cxn modelId="{F846F2E1-F0F7-DE49-B007-37110685C3F8}" type="presParOf" srcId="{9F81C681-01F3-8749-98DE-093ABEBD2F56}" destId="{9F1FBF0F-BA1F-E847-8E76-EE4A078C1174}" srcOrd="11" destOrd="0" presId="urn:microsoft.com/office/officeart/2005/8/layout/cycle3"/>
    <dgm:cxn modelId="{0CDA1675-955A-6740-8048-135CB61EFF89}" type="presParOf" srcId="{9F81C681-01F3-8749-98DE-093ABEBD2F56}" destId="{702B27DD-4196-184C-8EB6-594831BB789E}" srcOrd="12" destOrd="0" presId="urn:microsoft.com/office/officeart/2005/8/layout/cycle3"/>
    <dgm:cxn modelId="{78086188-6C70-2642-A7AC-CAD5AEE3932E}" type="presParOf" srcId="{9F81C681-01F3-8749-98DE-093ABEBD2F56}" destId="{C35E53EC-7952-8E4A-99FC-E00568AF63B6}" srcOrd="13" destOrd="0" presId="urn:microsoft.com/office/officeart/2005/8/layout/cycle3"/>
    <dgm:cxn modelId="{02AD388B-B955-ED42-BECD-E273CADCCC35}" type="presParOf" srcId="{9F81C681-01F3-8749-98DE-093ABEBD2F56}" destId="{0D7110BA-2A70-E548-A309-29F2716F3AC4}" srcOrd="14" destOrd="0" presId="urn:microsoft.com/office/officeart/2005/8/layout/cycle3"/>
    <dgm:cxn modelId="{2E81DD34-2DAA-D843-9EA6-4AB1ECBEBE97}" type="presParOf" srcId="{9F81C681-01F3-8749-98DE-093ABEBD2F56}" destId="{3FE85BCB-4CF5-4849-B990-013E367E7F4E}" srcOrd="15" destOrd="0" presId="urn:microsoft.com/office/officeart/2005/8/layout/cycle3"/>
    <dgm:cxn modelId="{856A3372-1F66-034C-8600-7C799ECA0029}" type="presParOf" srcId="{9F81C681-01F3-8749-98DE-093ABEBD2F56}" destId="{C27442D9-1110-8144-8426-E6F627CECB5C}" srcOrd="16" destOrd="0" presId="urn:microsoft.com/office/officeart/2005/8/layout/cycle3"/>
    <dgm:cxn modelId="{726B7909-9CFA-9A42-AF2E-66504EBF3214}" type="presParOf" srcId="{9F81C681-01F3-8749-98DE-093ABEBD2F56}" destId="{6CD448E0-B213-224B-A032-069A5391DA7F}" srcOrd="17" destOrd="0" presId="urn:microsoft.com/office/officeart/2005/8/layout/cycle3"/>
    <dgm:cxn modelId="{5FC043BF-41C2-3248-9450-CDD1DE8496F4}" type="presParOf" srcId="{9F81C681-01F3-8749-98DE-093ABEBD2F56}" destId="{9AD12D55-FFB3-B146-8D63-7B1C2976FD10}" srcOrd="18" destOrd="0" presId="urn:microsoft.com/office/officeart/2005/8/layout/cycle3"/>
    <dgm:cxn modelId="{4752D7B0-E199-1547-A60F-653ACAB739A3}" type="presParOf" srcId="{9F81C681-01F3-8749-98DE-093ABEBD2F56}" destId="{9BE5727B-A905-EE45-AF4B-94A00A6E7642}" srcOrd="1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8E9FF9-E9EA-46B7-9A3A-BE7756F6752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4741A4-E0FD-45E3-9BC8-DBB6BC9404F7}">
      <dgm:prSet/>
      <dgm:spPr/>
      <dgm:t>
        <a:bodyPr/>
        <a:lstStyle/>
        <a:p>
          <a:r>
            <a:rPr lang="de-DE"/>
            <a:t>Additional tips/conventions:</a:t>
          </a:r>
          <a:endParaRPr lang="en-US"/>
        </a:p>
      </dgm:t>
    </dgm:pt>
    <dgm:pt modelId="{88B61756-3657-40E8-B6D7-FB655C85C861}" type="parTrans" cxnId="{7F3FB4D6-C21D-467B-8AA5-233E331FB141}">
      <dgm:prSet/>
      <dgm:spPr/>
      <dgm:t>
        <a:bodyPr/>
        <a:lstStyle/>
        <a:p>
          <a:endParaRPr lang="en-US"/>
        </a:p>
      </dgm:t>
    </dgm:pt>
    <dgm:pt modelId="{F9FF166D-14A0-4CCD-849D-4684729C0DEB}" type="sibTrans" cxnId="{7F3FB4D6-C21D-467B-8AA5-233E331FB141}">
      <dgm:prSet/>
      <dgm:spPr/>
      <dgm:t>
        <a:bodyPr/>
        <a:lstStyle/>
        <a:p>
          <a:endParaRPr lang="en-US"/>
        </a:p>
      </dgm:t>
    </dgm:pt>
    <dgm:pt modelId="{912A5B4B-5353-4042-87A9-96FBAE041F25}">
      <dgm:prSet/>
      <dgm:spPr/>
      <dgm:t>
        <a:bodyPr/>
        <a:lstStyle/>
        <a:p>
          <a:r>
            <a:rPr lang="de-DE"/>
            <a:t>Do not put large binary files in plain git (use git-lfs, or a fileserver)</a:t>
          </a:r>
          <a:endParaRPr lang="en-US"/>
        </a:p>
      </dgm:t>
    </dgm:pt>
    <dgm:pt modelId="{DB095F41-BB76-4662-B53B-75B73B381ECB}" type="parTrans" cxnId="{CC4987AA-BDDF-492A-BFC2-66D1094BC002}">
      <dgm:prSet/>
      <dgm:spPr/>
      <dgm:t>
        <a:bodyPr/>
        <a:lstStyle/>
        <a:p>
          <a:endParaRPr lang="en-US"/>
        </a:p>
      </dgm:t>
    </dgm:pt>
    <dgm:pt modelId="{442C4E7C-404F-408C-BAC0-BB1A65E7E20C}" type="sibTrans" cxnId="{CC4987AA-BDDF-492A-BFC2-66D1094BC002}">
      <dgm:prSet/>
      <dgm:spPr/>
      <dgm:t>
        <a:bodyPr/>
        <a:lstStyle/>
        <a:p>
          <a:endParaRPr lang="en-US"/>
        </a:p>
      </dgm:t>
    </dgm:pt>
    <dgm:pt modelId="{60D03028-5B16-412B-A3FE-9B980E868649}">
      <dgm:prSet/>
      <dgm:spPr/>
      <dgm:t>
        <a:bodyPr/>
        <a:lstStyle/>
        <a:p>
          <a:r>
            <a:rPr lang="de-DE"/>
            <a:t>Always create a README in the toplevel directory describing your work</a:t>
          </a:r>
          <a:endParaRPr lang="en-US"/>
        </a:p>
      </dgm:t>
    </dgm:pt>
    <dgm:pt modelId="{44BA5C6A-1A65-4708-B6AC-E1923368C843}" type="parTrans" cxnId="{9527989A-3ADD-4BD7-88EC-DAE1E28FF1D9}">
      <dgm:prSet/>
      <dgm:spPr/>
      <dgm:t>
        <a:bodyPr/>
        <a:lstStyle/>
        <a:p>
          <a:endParaRPr lang="en-US"/>
        </a:p>
      </dgm:t>
    </dgm:pt>
    <dgm:pt modelId="{FF75D044-43B0-41D4-9942-E555A4524EC7}" type="sibTrans" cxnId="{9527989A-3ADD-4BD7-88EC-DAE1E28FF1D9}">
      <dgm:prSet/>
      <dgm:spPr/>
      <dgm:t>
        <a:bodyPr/>
        <a:lstStyle/>
        <a:p>
          <a:endParaRPr lang="en-US"/>
        </a:p>
      </dgm:t>
    </dgm:pt>
    <dgm:pt modelId="{615F7A6B-4B39-4250-8B2B-7F5699854B72}">
      <dgm:prSet/>
      <dgm:spPr/>
      <dgm:t>
        <a:bodyPr/>
        <a:lstStyle/>
        <a:p>
          <a:r>
            <a:rPr lang="de-DE"/>
            <a:t>Try to only keep runnable code in the master-branch</a:t>
          </a:r>
          <a:endParaRPr lang="en-US"/>
        </a:p>
      </dgm:t>
    </dgm:pt>
    <dgm:pt modelId="{D10627BE-533A-48A7-A301-077CCA8B097F}" type="parTrans" cxnId="{DCDD914F-5761-4BC8-B9DB-C299A1A9F5A3}">
      <dgm:prSet/>
      <dgm:spPr/>
      <dgm:t>
        <a:bodyPr/>
        <a:lstStyle/>
        <a:p>
          <a:endParaRPr lang="en-US"/>
        </a:p>
      </dgm:t>
    </dgm:pt>
    <dgm:pt modelId="{5DC7541D-7842-4CF2-B932-DC26BE8930FB}" type="sibTrans" cxnId="{DCDD914F-5761-4BC8-B9DB-C299A1A9F5A3}">
      <dgm:prSet/>
      <dgm:spPr/>
      <dgm:t>
        <a:bodyPr/>
        <a:lstStyle/>
        <a:p>
          <a:endParaRPr lang="en-US"/>
        </a:p>
      </dgm:t>
    </dgm:pt>
    <dgm:pt modelId="{05604CF0-0DD9-4B30-AF4B-73CD5C7F4655}">
      <dgm:prSet/>
      <dgm:spPr/>
      <dgm:t>
        <a:bodyPr/>
        <a:lstStyle/>
        <a:p>
          <a:r>
            <a:rPr lang="de-DE"/>
            <a:t>Github.com:</a:t>
          </a:r>
          <a:endParaRPr lang="en-US"/>
        </a:p>
      </dgm:t>
    </dgm:pt>
    <dgm:pt modelId="{B026D15C-D911-48FA-A77F-B354D1416632}" type="parTrans" cxnId="{ACF20A9B-5F0A-4AFF-9EA7-241707A91D0D}">
      <dgm:prSet/>
      <dgm:spPr/>
      <dgm:t>
        <a:bodyPr/>
        <a:lstStyle/>
        <a:p>
          <a:endParaRPr lang="en-US"/>
        </a:p>
      </dgm:t>
    </dgm:pt>
    <dgm:pt modelId="{6046616A-8E63-4E80-8A78-9586401D2D21}" type="sibTrans" cxnId="{ACF20A9B-5F0A-4AFF-9EA7-241707A91D0D}">
      <dgm:prSet/>
      <dgm:spPr/>
      <dgm:t>
        <a:bodyPr/>
        <a:lstStyle/>
        <a:p>
          <a:endParaRPr lang="en-US"/>
        </a:p>
      </dgm:t>
    </dgm:pt>
    <dgm:pt modelId="{6217BE31-2E86-44A3-A40F-C1DE7E623602}">
      <dgm:prSet/>
      <dgm:spPr/>
      <dgm:t>
        <a:bodyPr/>
        <a:lstStyle/>
        <a:p>
          <a:r>
            <a:rPr lang="de-DE"/>
            <a:t>Public repos are free</a:t>
          </a:r>
          <a:endParaRPr lang="en-US"/>
        </a:p>
      </dgm:t>
    </dgm:pt>
    <dgm:pt modelId="{0E1D236E-8EE4-4AF2-8E0E-4F73AD31E1E7}" type="parTrans" cxnId="{5061BE2A-FB6B-4FA0-AF28-9D4FADC1FD1A}">
      <dgm:prSet/>
      <dgm:spPr/>
      <dgm:t>
        <a:bodyPr/>
        <a:lstStyle/>
        <a:p>
          <a:endParaRPr lang="en-US"/>
        </a:p>
      </dgm:t>
    </dgm:pt>
    <dgm:pt modelId="{97700353-BE0F-435A-B8CB-9664F56BFD94}" type="sibTrans" cxnId="{5061BE2A-FB6B-4FA0-AF28-9D4FADC1FD1A}">
      <dgm:prSet/>
      <dgm:spPr/>
      <dgm:t>
        <a:bodyPr/>
        <a:lstStyle/>
        <a:p>
          <a:endParaRPr lang="en-US"/>
        </a:p>
      </dgm:t>
    </dgm:pt>
    <dgm:pt modelId="{46EB3D03-1F23-42F8-A673-3374CB6159C6}">
      <dgm:prSet/>
      <dgm:spPr/>
      <dgm:t>
        <a:bodyPr/>
        <a:lstStyle/>
        <a:p>
          <a:r>
            <a:rPr lang="de-DE"/>
            <a:t>Easy-to-use web-interface</a:t>
          </a:r>
          <a:endParaRPr lang="en-US"/>
        </a:p>
      </dgm:t>
    </dgm:pt>
    <dgm:pt modelId="{1019B170-3027-4B8D-9357-57E1FC26217F}" type="parTrans" cxnId="{A2A286D6-DDF9-43AE-93C0-39B631B0550F}">
      <dgm:prSet/>
      <dgm:spPr/>
      <dgm:t>
        <a:bodyPr/>
        <a:lstStyle/>
        <a:p>
          <a:endParaRPr lang="en-US"/>
        </a:p>
      </dgm:t>
    </dgm:pt>
    <dgm:pt modelId="{1EA73619-E071-4565-B978-EC490C8843BB}" type="sibTrans" cxnId="{A2A286D6-DDF9-43AE-93C0-39B631B0550F}">
      <dgm:prSet/>
      <dgm:spPr/>
      <dgm:t>
        <a:bodyPr/>
        <a:lstStyle/>
        <a:p>
          <a:endParaRPr lang="en-US"/>
        </a:p>
      </dgm:t>
    </dgm:pt>
    <dgm:pt modelId="{41085741-647D-44FA-AD37-1FDE39A17EC2}">
      <dgm:prSet/>
      <dgm:spPr/>
      <dgm:t>
        <a:bodyPr/>
        <a:lstStyle/>
        <a:p>
          <a:r>
            <a:rPr lang="de-DE"/>
            <a:t>Has markdown enabled for *.md files (README)</a:t>
          </a:r>
          <a:endParaRPr lang="en-US"/>
        </a:p>
      </dgm:t>
    </dgm:pt>
    <dgm:pt modelId="{A7FCCF73-F18A-4A25-977B-461BE9BDBB29}" type="parTrans" cxnId="{090950AD-C31B-4D09-8D33-2994CD5605DA}">
      <dgm:prSet/>
      <dgm:spPr/>
      <dgm:t>
        <a:bodyPr/>
        <a:lstStyle/>
        <a:p>
          <a:endParaRPr lang="en-US"/>
        </a:p>
      </dgm:t>
    </dgm:pt>
    <dgm:pt modelId="{519860A8-4E36-49E3-B950-41FAC089C5AD}" type="sibTrans" cxnId="{090950AD-C31B-4D09-8D33-2994CD5605DA}">
      <dgm:prSet/>
      <dgm:spPr/>
      <dgm:t>
        <a:bodyPr/>
        <a:lstStyle/>
        <a:p>
          <a:endParaRPr lang="en-US"/>
        </a:p>
      </dgm:t>
    </dgm:pt>
    <dgm:pt modelId="{DD50C015-AD82-4945-AFF9-B073D35F7C34}">
      <dgm:prSet/>
      <dgm:spPr/>
      <dgm:t>
        <a:bodyPr/>
        <a:lstStyle/>
        <a:p>
          <a:r>
            <a:rPr lang="de-DE"/>
            <a:t>Has a wiki for every repo</a:t>
          </a:r>
          <a:endParaRPr lang="en-US"/>
        </a:p>
      </dgm:t>
    </dgm:pt>
    <dgm:pt modelId="{70A501D2-BD58-4863-BF41-0901A788090B}" type="parTrans" cxnId="{36649A14-4C2A-4B43-B7F3-7097BD82656C}">
      <dgm:prSet/>
      <dgm:spPr/>
      <dgm:t>
        <a:bodyPr/>
        <a:lstStyle/>
        <a:p>
          <a:endParaRPr lang="en-US"/>
        </a:p>
      </dgm:t>
    </dgm:pt>
    <dgm:pt modelId="{7C664E9C-DCAB-4ED1-9082-1B16CC046D65}" type="sibTrans" cxnId="{36649A14-4C2A-4B43-B7F3-7097BD82656C}">
      <dgm:prSet/>
      <dgm:spPr/>
      <dgm:t>
        <a:bodyPr/>
        <a:lstStyle/>
        <a:p>
          <a:endParaRPr lang="en-US"/>
        </a:p>
      </dgm:t>
    </dgm:pt>
    <dgm:pt modelId="{B4EA8E0A-3BC1-B647-BB72-AF379A95CADC}" type="pres">
      <dgm:prSet presAssocID="{ED8E9FF9-E9EA-46B7-9A3A-BE7756F6752B}" presName="vert0" presStyleCnt="0">
        <dgm:presLayoutVars>
          <dgm:dir/>
          <dgm:animOne val="branch"/>
          <dgm:animLvl val="lvl"/>
        </dgm:presLayoutVars>
      </dgm:prSet>
      <dgm:spPr/>
    </dgm:pt>
    <dgm:pt modelId="{B7113B01-FA4E-4E4E-A062-ED99D7761161}" type="pres">
      <dgm:prSet presAssocID="{A04741A4-E0FD-45E3-9BC8-DBB6BC9404F7}" presName="thickLine" presStyleLbl="alignNode1" presStyleIdx="0" presStyleCnt="2"/>
      <dgm:spPr/>
    </dgm:pt>
    <dgm:pt modelId="{8C5B75AB-C977-DD42-9ED3-B9E28B192F3F}" type="pres">
      <dgm:prSet presAssocID="{A04741A4-E0FD-45E3-9BC8-DBB6BC9404F7}" presName="horz1" presStyleCnt="0"/>
      <dgm:spPr/>
    </dgm:pt>
    <dgm:pt modelId="{0F948C40-0A3B-EF44-806C-4BCA1E1F5448}" type="pres">
      <dgm:prSet presAssocID="{A04741A4-E0FD-45E3-9BC8-DBB6BC9404F7}" presName="tx1" presStyleLbl="revTx" presStyleIdx="0" presStyleCnt="9"/>
      <dgm:spPr/>
    </dgm:pt>
    <dgm:pt modelId="{E160F3F2-3980-6F4A-87D3-87365655EFCB}" type="pres">
      <dgm:prSet presAssocID="{A04741A4-E0FD-45E3-9BC8-DBB6BC9404F7}" presName="vert1" presStyleCnt="0"/>
      <dgm:spPr/>
    </dgm:pt>
    <dgm:pt modelId="{A9E14A4F-D75C-B74B-9F2B-BB9C2731F39F}" type="pres">
      <dgm:prSet presAssocID="{912A5B4B-5353-4042-87A9-96FBAE041F25}" presName="vertSpace2a" presStyleCnt="0"/>
      <dgm:spPr/>
    </dgm:pt>
    <dgm:pt modelId="{9C70EB5D-AB45-2547-92CA-EDA2981462B9}" type="pres">
      <dgm:prSet presAssocID="{912A5B4B-5353-4042-87A9-96FBAE041F25}" presName="horz2" presStyleCnt="0"/>
      <dgm:spPr/>
    </dgm:pt>
    <dgm:pt modelId="{4F7B98CE-1749-AB43-8DE8-B9632718C244}" type="pres">
      <dgm:prSet presAssocID="{912A5B4B-5353-4042-87A9-96FBAE041F25}" presName="horzSpace2" presStyleCnt="0"/>
      <dgm:spPr/>
    </dgm:pt>
    <dgm:pt modelId="{F09242F3-1240-2343-B634-BCB82A7E086D}" type="pres">
      <dgm:prSet presAssocID="{912A5B4B-5353-4042-87A9-96FBAE041F25}" presName="tx2" presStyleLbl="revTx" presStyleIdx="1" presStyleCnt="9"/>
      <dgm:spPr/>
    </dgm:pt>
    <dgm:pt modelId="{231349B0-F98A-1D45-A540-B58222712F84}" type="pres">
      <dgm:prSet presAssocID="{912A5B4B-5353-4042-87A9-96FBAE041F25}" presName="vert2" presStyleCnt="0"/>
      <dgm:spPr/>
    </dgm:pt>
    <dgm:pt modelId="{79CF896B-76D5-B843-B4B0-7C8259CF5C1E}" type="pres">
      <dgm:prSet presAssocID="{912A5B4B-5353-4042-87A9-96FBAE041F25}" presName="thinLine2b" presStyleLbl="callout" presStyleIdx="0" presStyleCnt="7"/>
      <dgm:spPr/>
    </dgm:pt>
    <dgm:pt modelId="{4A4BFA57-94D7-9D43-A0EE-95C2A561F3EA}" type="pres">
      <dgm:prSet presAssocID="{912A5B4B-5353-4042-87A9-96FBAE041F25}" presName="vertSpace2b" presStyleCnt="0"/>
      <dgm:spPr/>
    </dgm:pt>
    <dgm:pt modelId="{0CD68E29-B314-1247-BB14-687524AEA7EE}" type="pres">
      <dgm:prSet presAssocID="{60D03028-5B16-412B-A3FE-9B980E868649}" presName="horz2" presStyleCnt="0"/>
      <dgm:spPr/>
    </dgm:pt>
    <dgm:pt modelId="{4213C1BB-2161-084D-AA53-A719F1007989}" type="pres">
      <dgm:prSet presAssocID="{60D03028-5B16-412B-A3FE-9B980E868649}" presName="horzSpace2" presStyleCnt="0"/>
      <dgm:spPr/>
    </dgm:pt>
    <dgm:pt modelId="{EA369729-D86F-904A-927E-CA49844ECE12}" type="pres">
      <dgm:prSet presAssocID="{60D03028-5B16-412B-A3FE-9B980E868649}" presName="tx2" presStyleLbl="revTx" presStyleIdx="2" presStyleCnt="9"/>
      <dgm:spPr/>
    </dgm:pt>
    <dgm:pt modelId="{833E11C4-02AF-6B4E-A13F-A466AC139E4D}" type="pres">
      <dgm:prSet presAssocID="{60D03028-5B16-412B-A3FE-9B980E868649}" presName="vert2" presStyleCnt="0"/>
      <dgm:spPr/>
    </dgm:pt>
    <dgm:pt modelId="{5613449F-9D0E-D14D-8E02-55CFD8FF13F9}" type="pres">
      <dgm:prSet presAssocID="{60D03028-5B16-412B-A3FE-9B980E868649}" presName="thinLine2b" presStyleLbl="callout" presStyleIdx="1" presStyleCnt="7"/>
      <dgm:spPr/>
    </dgm:pt>
    <dgm:pt modelId="{4B5981E2-938A-E345-B56B-97A1D2C2BA21}" type="pres">
      <dgm:prSet presAssocID="{60D03028-5B16-412B-A3FE-9B980E868649}" presName="vertSpace2b" presStyleCnt="0"/>
      <dgm:spPr/>
    </dgm:pt>
    <dgm:pt modelId="{CE800424-AFD3-9D4F-ABAB-232BD0E1F735}" type="pres">
      <dgm:prSet presAssocID="{615F7A6B-4B39-4250-8B2B-7F5699854B72}" presName="horz2" presStyleCnt="0"/>
      <dgm:spPr/>
    </dgm:pt>
    <dgm:pt modelId="{A2918FE5-E476-8143-83D9-F214C6BE3666}" type="pres">
      <dgm:prSet presAssocID="{615F7A6B-4B39-4250-8B2B-7F5699854B72}" presName="horzSpace2" presStyleCnt="0"/>
      <dgm:spPr/>
    </dgm:pt>
    <dgm:pt modelId="{5B2DAD12-D795-0D40-BAFA-941226ABCE83}" type="pres">
      <dgm:prSet presAssocID="{615F7A6B-4B39-4250-8B2B-7F5699854B72}" presName="tx2" presStyleLbl="revTx" presStyleIdx="3" presStyleCnt="9"/>
      <dgm:spPr/>
    </dgm:pt>
    <dgm:pt modelId="{0850EB5E-2934-5342-87E5-E0F74F3E58BA}" type="pres">
      <dgm:prSet presAssocID="{615F7A6B-4B39-4250-8B2B-7F5699854B72}" presName="vert2" presStyleCnt="0"/>
      <dgm:spPr/>
    </dgm:pt>
    <dgm:pt modelId="{20F11C0C-0508-014A-95A4-4CD830389BE5}" type="pres">
      <dgm:prSet presAssocID="{615F7A6B-4B39-4250-8B2B-7F5699854B72}" presName="thinLine2b" presStyleLbl="callout" presStyleIdx="2" presStyleCnt="7"/>
      <dgm:spPr/>
    </dgm:pt>
    <dgm:pt modelId="{0141CCCC-F1E8-8B4A-9BE2-C8AF55237A4B}" type="pres">
      <dgm:prSet presAssocID="{615F7A6B-4B39-4250-8B2B-7F5699854B72}" presName="vertSpace2b" presStyleCnt="0"/>
      <dgm:spPr/>
    </dgm:pt>
    <dgm:pt modelId="{400D7DBD-8F37-4F45-B871-F67C52AF22FE}" type="pres">
      <dgm:prSet presAssocID="{05604CF0-0DD9-4B30-AF4B-73CD5C7F4655}" presName="thickLine" presStyleLbl="alignNode1" presStyleIdx="1" presStyleCnt="2"/>
      <dgm:spPr/>
    </dgm:pt>
    <dgm:pt modelId="{6D51ADB5-CDA6-704D-B2FB-79B45365CAEC}" type="pres">
      <dgm:prSet presAssocID="{05604CF0-0DD9-4B30-AF4B-73CD5C7F4655}" presName="horz1" presStyleCnt="0"/>
      <dgm:spPr/>
    </dgm:pt>
    <dgm:pt modelId="{3659F9BF-1DA0-A140-B3B3-76A7C34012F6}" type="pres">
      <dgm:prSet presAssocID="{05604CF0-0DD9-4B30-AF4B-73CD5C7F4655}" presName="tx1" presStyleLbl="revTx" presStyleIdx="4" presStyleCnt="9"/>
      <dgm:spPr/>
    </dgm:pt>
    <dgm:pt modelId="{FE78C417-A461-1A42-A999-56EFDA5867D1}" type="pres">
      <dgm:prSet presAssocID="{05604CF0-0DD9-4B30-AF4B-73CD5C7F4655}" presName="vert1" presStyleCnt="0"/>
      <dgm:spPr/>
    </dgm:pt>
    <dgm:pt modelId="{B4CD738E-932E-D44A-81E1-FCC7E550FFBA}" type="pres">
      <dgm:prSet presAssocID="{6217BE31-2E86-44A3-A40F-C1DE7E623602}" presName="vertSpace2a" presStyleCnt="0"/>
      <dgm:spPr/>
    </dgm:pt>
    <dgm:pt modelId="{E912547B-0AE5-5747-9761-9F380CD64493}" type="pres">
      <dgm:prSet presAssocID="{6217BE31-2E86-44A3-A40F-C1DE7E623602}" presName="horz2" presStyleCnt="0"/>
      <dgm:spPr/>
    </dgm:pt>
    <dgm:pt modelId="{48C31BD0-CB22-0048-A8F7-9DB4E691CAD8}" type="pres">
      <dgm:prSet presAssocID="{6217BE31-2E86-44A3-A40F-C1DE7E623602}" presName="horzSpace2" presStyleCnt="0"/>
      <dgm:spPr/>
    </dgm:pt>
    <dgm:pt modelId="{41520419-208A-1142-A3AB-9352500D78C9}" type="pres">
      <dgm:prSet presAssocID="{6217BE31-2E86-44A3-A40F-C1DE7E623602}" presName="tx2" presStyleLbl="revTx" presStyleIdx="5" presStyleCnt="9"/>
      <dgm:spPr/>
    </dgm:pt>
    <dgm:pt modelId="{F5E9DD63-7344-F544-A5CC-6D6D2AF84E6F}" type="pres">
      <dgm:prSet presAssocID="{6217BE31-2E86-44A3-A40F-C1DE7E623602}" presName="vert2" presStyleCnt="0"/>
      <dgm:spPr/>
    </dgm:pt>
    <dgm:pt modelId="{A0CD7909-DD19-C24F-B781-A6709E25201F}" type="pres">
      <dgm:prSet presAssocID="{6217BE31-2E86-44A3-A40F-C1DE7E623602}" presName="thinLine2b" presStyleLbl="callout" presStyleIdx="3" presStyleCnt="7"/>
      <dgm:spPr/>
    </dgm:pt>
    <dgm:pt modelId="{807FC1ED-5E60-8A47-8E95-5DD686B935A4}" type="pres">
      <dgm:prSet presAssocID="{6217BE31-2E86-44A3-A40F-C1DE7E623602}" presName="vertSpace2b" presStyleCnt="0"/>
      <dgm:spPr/>
    </dgm:pt>
    <dgm:pt modelId="{C26C7AAB-15DE-D94F-9712-EBB1133192FA}" type="pres">
      <dgm:prSet presAssocID="{46EB3D03-1F23-42F8-A673-3374CB6159C6}" presName="horz2" presStyleCnt="0"/>
      <dgm:spPr/>
    </dgm:pt>
    <dgm:pt modelId="{B6EDE0B2-BF7B-4B41-88F3-4D09B9729C56}" type="pres">
      <dgm:prSet presAssocID="{46EB3D03-1F23-42F8-A673-3374CB6159C6}" presName="horzSpace2" presStyleCnt="0"/>
      <dgm:spPr/>
    </dgm:pt>
    <dgm:pt modelId="{2B9A487A-6810-2B40-A250-2C4B8D6A2243}" type="pres">
      <dgm:prSet presAssocID="{46EB3D03-1F23-42F8-A673-3374CB6159C6}" presName="tx2" presStyleLbl="revTx" presStyleIdx="6" presStyleCnt="9"/>
      <dgm:spPr/>
    </dgm:pt>
    <dgm:pt modelId="{560A475A-A0F0-CC45-ADE8-EF246633EDCF}" type="pres">
      <dgm:prSet presAssocID="{46EB3D03-1F23-42F8-A673-3374CB6159C6}" presName="vert2" presStyleCnt="0"/>
      <dgm:spPr/>
    </dgm:pt>
    <dgm:pt modelId="{97ACDB7B-9E61-504D-BBD5-F3FC6F5BE450}" type="pres">
      <dgm:prSet presAssocID="{46EB3D03-1F23-42F8-A673-3374CB6159C6}" presName="thinLine2b" presStyleLbl="callout" presStyleIdx="4" presStyleCnt="7"/>
      <dgm:spPr/>
    </dgm:pt>
    <dgm:pt modelId="{98E11558-4ED5-8B41-A1F9-44D24AF5CC20}" type="pres">
      <dgm:prSet presAssocID="{46EB3D03-1F23-42F8-A673-3374CB6159C6}" presName="vertSpace2b" presStyleCnt="0"/>
      <dgm:spPr/>
    </dgm:pt>
    <dgm:pt modelId="{C08F1FD8-E5AF-424C-A9AE-7E939CBD578F}" type="pres">
      <dgm:prSet presAssocID="{41085741-647D-44FA-AD37-1FDE39A17EC2}" presName="horz2" presStyleCnt="0"/>
      <dgm:spPr/>
    </dgm:pt>
    <dgm:pt modelId="{7D93541F-5E4C-5245-B578-4A1ED94F9C3B}" type="pres">
      <dgm:prSet presAssocID="{41085741-647D-44FA-AD37-1FDE39A17EC2}" presName="horzSpace2" presStyleCnt="0"/>
      <dgm:spPr/>
    </dgm:pt>
    <dgm:pt modelId="{D2EF3810-4A10-1D4B-B245-495FA7BFE43A}" type="pres">
      <dgm:prSet presAssocID="{41085741-647D-44FA-AD37-1FDE39A17EC2}" presName="tx2" presStyleLbl="revTx" presStyleIdx="7" presStyleCnt="9"/>
      <dgm:spPr/>
    </dgm:pt>
    <dgm:pt modelId="{84E6FCDA-80C3-8A4A-9DD5-D60DFDDC40D8}" type="pres">
      <dgm:prSet presAssocID="{41085741-647D-44FA-AD37-1FDE39A17EC2}" presName="vert2" presStyleCnt="0"/>
      <dgm:spPr/>
    </dgm:pt>
    <dgm:pt modelId="{BA3A4C75-7D93-6142-B0CA-FF2BCDADCA21}" type="pres">
      <dgm:prSet presAssocID="{41085741-647D-44FA-AD37-1FDE39A17EC2}" presName="thinLine2b" presStyleLbl="callout" presStyleIdx="5" presStyleCnt="7"/>
      <dgm:spPr/>
    </dgm:pt>
    <dgm:pt modelId="{3B83BF1D-9C99-0444-BA6A-F8480DADA49A}" type="pres">
      <dgm:prSet presAssocID="{41085741-647D-44FA-AD37-1FDE39A17EC2}" presName="vertSpace2b" presStyleCnt="0"/>
      <dgm:spPr/>
    </dgm:pt>
    <dgm:pt modelId="{B474FEEB-3C86-7549-A738-C14BE3F80B5E}" type="pres">
      <dgm:prSet presAssocID="{DD50C015-AD82-4945-AFF9-B073D35F7C34}" presName="horz2" presStyleCnt="0"/>
      <dgm:spPr/>
    </dgm:pt>
    <dgm:pt modelId="{1BEA6A9E-0D57-8745-8B7D-A7936332053D}" type="pres">
      <dgm:prSet presAssocID="{DD50C015-AD82-4945-AFF9-B073D35F7C34}" presName="horzSpace2" presStyleCnt="0"/>
      <dgm:spPr/>
    </dgm:pt>
    <dgm:pt modelId="{881C2623-AF4C-B24E-A771-9737CAEEA3A3}" type="pres">
      <dgm:prSet presAssocID="{DD50C015-AD82-4945-AFF9-B073D35F7C34}" presName="tx2" presStyleLbl="revTx" presStyleIdx="8" presStyleCnt="9"/>
      <dgm:spPr/>
    </dgm:pt>
    <dgm:pt modelId="{D15B8458-AD4E-E345-A5BC-FA56847E011E}" type="pres">
      <dgm:prSet presAssocID="{DD50C015-AD82-4945-AFF9-B073D35F7C34}" presName="vert2" presStyleCnt="0"/>
      <dgm:spPr/>
    </dgm:pt>
    <dgm:pt modelId="{1F248BC4-B5B7-B545-83A0-916C7C2B731E}" type="pres">
      <dgm:prSet presAssocID="{DD50C015-AD82-4945-AFF9-B073D35F7C34}" presName="thinLine2b" presStyleLbl="callout" presStyleIdx="6" presStyleCnt="7"/>
      <dgm:spPr/>
    </dgm:pt>
    <dgm:pt modelId="{43907233-A12F-0D4B-BCA1-C293B0242673}" type="pres">
      <dgm:prSet presAssocID="{DD50C015-AD82-4945-AFF9-B073D35F7C34}" presName="vertSpace2b" presStyleCnt="0"/>
      <dgm:spPr/>
    </dgm:pt>
  </dgm:ptLst>
  <dgm:cxnLst>
    <dgm:cxn modelId="{36649A14-4C2A-4B43-B7F3-7097BD82656C}" srcId="{05604CF0-0DD9-4B30-AF4B-73CD5C7F4655}" destId="{DD50C015-AD82-4945-AFF9-B073D35F7C34}" srcOrd="3" destOrd="0" parTransId="{70A501D2-BD58-4863-BF41-0901A788090B}" sibTransId="{7C664E9C-DCAB-4ED1-9082-1B16CC046D65}"/>
    <dgm:cxn modelId="{67610A19-7C63-7C49-8DA7-66A99BFE2219}" type="presOf" srcId="{05604CF0-0DD9-4B30-AF4B-73CD5C7F4655}" destId="{3659F9BF-1DA0-A140-B3B3-76A7C34012F6}" srcOrd="0" destOrd="0" presId="urn:microsoft.com/office/officeart/2008/layout/LinedList"/>
    <dgm:cxn modelId="{DA8CB728-9043-EC44-9B2C-7131340201A7}" type="presOf" srcId="{6217BE31-2E86-44A3-A40F-C1DE7E623602}" destId="{41520419-208A-1142-A3AB-9352500D78C9}" srcOrd="0" destOrd="0" presId="urn:microsoft.com/office/officeart/2008/layout/LinedList"/>
    <dgm:cxn modelId="{5061BE2A-FB6B-4FA0-AF28-9D4FADC1FD1A}" srcId="{05604CF0-0DD9-4B30-AF4B-73CD5C7F4655}" destId="{6217BE31-2E86-44A3-A40F-C1DE7E623602}" srcOrd="0" destOrd="0" parTransId="{0E1D236E-8EE4-4AF2-8E0E-4F73AD31E1E7}" sibTransId="{97700353-BE0F-435A-B8CB-9664F56BFD94}"/>
    <dgm:cxn modelId="{8397F63E-22A5-7A43-A2D6-8788DD41FB7B}" type="presOf" srcId="{ED8E9FF9-E9EA-46B7-9A3A-BE7756F6752B}" destId="{B4EA8E0A-3BC1-B647-BB72-AF379A95CADC}" srcOrd="0" destOrd="0" presId="urn:microsoft.com/office/officeart/2008/layout/LinedList"/>
    <dgm:cxn modelId="{A46D2844-EA42-934A-B671-C2BF9BA07D1F}" type="presOf" srcId="{46EB3D03-1F23-42F8-A673-3374CB6159C6}" destId="{2B9A487A-6810-2B40-A250-2C4B8D6A2243}" srcOrd="0" destOrd="0" presId="urn:microsoft.com/office/officeart/2008/layout/LinedList"/>
    <dgm:cxn modelId="{DCDD914F-5761-4BC8-B9DB-C299A1A9F5A3}" srcId="{A04741A4-E0FD-45E3-9BC8-DBB6BC9404F7}" destId="{615F7A6B-4B39-4250-8B2B-7F5699854B72}" srcOrd="2" destOrd="0" parTransId="{D10627BE-533A-48A7-A301-077CCA8B097F}" sibTransId="{5DC7541D-7842-4CF2-B932-DC26BE8930FB}"/>
    <dgm:cxn modelId="{FFF5C35C-6B4D-604A-97E9-75C2B91B3042}" type="presOf" srcId="{41085741-647D-44FA-AD37-1FDE39A17EC2}" destId="{D2EF3810-4A10-1D4B-B245-495FA7BFE43A}" srcOrd="0" destOrd="0" presId="urn:microsoft.com/office/officeart/2008/layout/LinedList"/>
    <dgm:cxn modelId="{BD6D9865-3189-404B-9E6B-547B7EC22D3A}" type="presOf" srcId="{615F7A6B-4B39-4250-8B2B-7F5699854B72}" destId="{5B2DAD12-D795-0D40-BAFA-941226ABCE83}" srcOrd="0" destOrd="0" presId="urn:microsoft.com/office/officeart/2008/layout/LinedList"/>
    <dgm:cxn modelId="{11A4CA75-4D28-864C-B539-3DDC074B126C}" type="presOf" srcId="{60D03028-5B16-412B-A3FE-9B980E868649}" destId="{EA369729-D86F-904A-927E-CA49844ECE12}" srcOrd="0" destOrd="0" presId="urn:microsoft.com/office/officeart/2008/layout/LinedList"/>
    <dgm:cxn modelId="{9527989A-3ADD-4BD7-88EC-DAE1E28FF1D9}" srcId="{A04741A4-E0FD-45E3-9BC8-DBB6BC9404F7}" destId="{60D03028-5B16-412B-A3FE-9B980E868649}" srcOrd="1" destOrd="0" parTransId="{44BA5C6A-1A65-4708-B6AC-E1923368C843}" sibTransId="{FF75D044-43B0-41D4-9942-E555A4524EC7}"/>
    <dgm:cxn modelId="{ACF20A9B-5F0A-4AFF-9EA7-241707A91D0D}" srcId="{ED8E9FF9-E9EA-46B7-9A3A-BE7756F6752B}" destId="{05604CF0-0DD9-4B30-AF4B-73CD5C7F4655}" srcOrd="1" destOrd="0" parTransId="{B026D15C-D911-48FA-A77F-B354D1416632}" sibTransId="{6046616A-8E63-4E80-8A78-9586401D2D21}"/>
    <dgm:cxn modelId="{CC4987AA-BDDF-492A-BFC2-66D1094BC002}" srcId="{A04741A4-E0FD-45E3-9BC8-DBB6BC9404F7}" destId="{912A5B4B-5353-4042-87A9-96FBAE041F25}" srcOrd="0" destOrd="0" parTransId="{DB095F41-BB76-4662-B53B-75B73B381ECB}" sibTransId="{442C4E7C-404F-408C-BAC0-BB1A65E7E20C}"/>
    <dgm:cxn modelId="{090950AD-C31B-4D09-8D33-2994CD5605DA}" srcId="{05604CF0-0DD9-4B30-AF4B-73CD5C7F4655}" destId="{41085741-647D-44FA-AD37-1FDE39A17EC2}" srcOrd="2" destOrd="0" parTransId="{A7FCCF73-F18A-4A25-977B-461BE9BDBB29}" sibTransId="{519860A8-4E36-49E3-B950-41FAC089C5AD}"/>
    <dgm:cxn modelId="{A2A286D6-DDF9-43AE-93C0-39B631B0550F}" srcId="{05604CF0-0DD9-4B30-AF4B-73CD5C7F4655}" destId="{46EB3D03-1F23-42F8-A673-3374CB6159C6}" srcOrd="1" destOrd="0" parTransId="{1019B170-3027-4B8D-9357-57E1FC26217F}" sibTransId="{1EA73619-E071-4565-B978-EC490C8843BB}"/>
    <dgm:cxn modelId="{7F3FB4D6-C21D-467B-8AA5-233E331FB141}" srcId="{ED8E9FF9-E9EA-46B7-9A3A-BE7756F6752B}" destId="{A04741A4-E0FD-45E3-9BC8-DBB6BC9404F7}" srcOrd="0" destOrd="0" parTransId="{88B61756-3657-40E8-B6D7-FB655C85C861}" sibTransId="{F9FF166D-14A0-4CCD-849D-4684729C0DEB}"/>
    <dgm:cxn modelId="{4607C5E7-E3B4-F84C-9742-546208097DB5}" type="presOf" srcId="{A04741A4-E0FD-45E3-9BC8-DBB6BC9404F7}" destId="{0F948C40-0A3B-EF44-806C-4BCA1E1F5448}" srcOrd="0" destOrd="0" presId="urn:microsoft.com/office/officeart/2008/layout/LinedList"/>
    <dgm:cxn modelId="{120272F3-E2D6-8745-96B6-0956696B71F0}" type="presOf" srcId="{DD50C015-AD82-4945-AFF9-B073D35F7C34}" destId="{881C2623-AF4C-B24E-A771-9737CAEEA3A3}" srcOrd="0" destOrd="0" presId="urn:microsoft.com/office/officeart/2008/layout/LinedList"/>
    <dgm:cxn modelId="{AC4B3FFC-84D9-9945-9282-61C182DA272F}" type="presOf" srcId="{912A5B4B-5353-4042-87A9-96FBAE041F25}" destId="{F09242F3-1240-2343-B634-BCB82A7E086D}" srcOrd="0" destOrd="0" presId="urn:microsoft.com/office/officeart/2008/layout/LinedList"/>
    <dgm:cxn modelId="{1C312F7A-C287-E54C-AC53-5CCE276765AB}" type="presParOf" srcId="{B4EA8E0A-3BC1-B647-BB72-AF379A95CADC}" destId="{B7113B01-FA4E-4E4E-A062-ED99D7761161}" srcOrd="0" destOrd="0" presId="urn:microsoft.com/office/officeart/2008/layout/LinedList"/>
    <dgm:cxn modelId="{80223D4E-04D6-1649-AFAA-5D016A8B1004}" type="presParOf" srcId="{B4EA8E0A-3BC1-B647-BB72-AF379A95CADC}" destId="{8C5B75AB-C977-DD42-9ED3-B9E28B192F3F}" srcOrd="1" destOrd="0" presId="urn:microsoft.com/office/officeart/2008/layout/LinedList"/>
    <dgm:cxn modelId="{149983A4-FAEB-6F49-824E-38B744D11AAB}" type="presParOf" srcId="{8C5B75AB-C977-DD42-9ED3-B9E28B192F3F}" destId="{0F948C40-0A3B-EF44-806C-4BCA1E1F5448}" srcOrd="0" destOrd="0" presId="urn:microsoft.com/office/officeart/2008/layout/LinedList"/>
    <dgm:cxn modelId="{421CB79B-C59C-BA4A-8B1D-10AA55752BB9}" type="presParOf" srcId="{8C5B75AB-C977-DD42-9ED3-B9E28B192F3F}" destId="{E160F3F2-3980-6F4A-87D3-87365655EFCB}" srcOrd="1" destOrd="0" presId="urn:microsoft.com/office/officeart/2008/layout/LinedList"/>
    <dgm:cxn modelId="{CF575BC9-09F2-6545-BD90-C2FD971A9C59}" type="presParOf" srcId="{E160F3F2-3980-6F4A-87D3-87365655EFCB}" destId="{A9E14A4F-D75C-B74B-9F2B-BB9C2731F39F}" srcOrd="0" destOrd="0" presId="urn:microsoft.com/office/officeart/2008/layout/LinedList"/>
    <dgm:cxn modelId="{0131722F-E0FE-1A42-BC54-A88BD6584192}" type="presParOf" srcId="{E160F3F2-3980-6F4A-87D3-87365655EFCB}" destId="{9C70EB5D-AB45-2547-92CA-EDA2981462B9}" srcOrd="1" destOrd="0" presId="urn:microsoft.com/office/officeart/2008/layout/LinedList"/>
    <dgm:cxn modelId="{40410E87-5931-2245-AA06-B762282970B6}" type="presParOf" srcId="{9C70EB5D-AB45-2547-92CA-EDA2981462B9}" destId="{4F7B98CE-1749-AB43-8DE8-B9632718C244}" srcOrd="0" destOrd="0" presId="urn:microsoft.com/office/officeart/2008/layout/LinedList"/>
    <dgm:cxn modelId="{5AFA2D4F-023C-EA41-9BA9-5B655879DB3C}" type="presParOf" srcId="{9C70EB5D-AB45-2547-92CA-EDA2981462B9}" destId="{F09242F3-1240-2343-B634-BCB82A7E086D}" srcOrd="1" destOrd="0" presId="urn:microsoft.com/office/officeart/2008/layout/LinedList"/>
    <dgm:cxn modelId="{6216E618-C696-4144-90B0-BDD1C8144918}" type="presParOf" srcId="{9C70EB5D-AB45-2547-92CA-EDA2981462B9}" destId="{231349B0-F98A-1D45-A540-B58222712F84}" srcOrd="2" destOrd="0" presId="urn:microsoft.com/office/officeart/2008/layout/LinedList"/>
    <dgm:cxn modelId="{7B0DE9CB-5CF1-0347-A114-EC39B3424CA9}" type="presParOf" srcId="{E160F3F2-3980-6F4A-87D3-87365655EFCB}" destId="{79CF896B-76D5-B843-B4B0-7C8259CF5C1E}" srcOrd="2" destOrd="0" presId="urn:microsoft.com/office/officeart/2008/layout/LinedList"/>
    <dgm:cxn modelId="{DFA7FF5C-ECC5-2142-8CA0-66FE86CB8B8D}" type="presParOf" srcId="{E160F3F2-3980-6F4A-87D3-87365655EFCB}" destId="{4A4BFA57-94D7-9D43-A0EE-95C2A561F3EA}" srcOrd="3" destOrd="0" presId="urn:microsoft.com/office/officeart/2008/layout/LinedList"/>
    <dgm:cxn modelId="{0BBC3F35-1547-824D-8A10-FDD3D9AEE123}" type="presParOf" srcId="{E160F3F2-3980-6F4A-87D3-87365655EFCB}" destId="{0CD68E29-B314-1247-BB14-687524AEA7EE}" srcOrd="4" destOrd="0" presId="urn:microsoft.com/office/officeart/2008/layout/LinedList"/>
    <dgm:cxn modelId="{C6748E36-F353-B244-8296-6EAD8E8EF13C}" type="presParOf" srcId="{0CD68E29-B314-1247-BB14-687524AEA7EE}" destId="{4213C1BB-2161-084D-AA53-A719F1007989}" srcOrd="0" destOrd="0" presId="urn:microsoft.com/office/officeart/2008/layout/LinedList"/>
    <dgm:cxn modelId="{437926CF-EE2E-C14F-BD27-8CD590C0ED69}" type="presParOf" srcId="{0CD68E29-B314-1247-BB14-687524AEA7EE}" destId="{EA369729-D86F-904A-927E-CA49844ECE12}" srcOrd="1" destOrd="0" presId="urn:microsoft.com/office/officeart/2008/layout/LinedList"/>
    <dgm:cxn modelId="{70614106-3339-8042-B496-C0C97DD37469}" type="presParOf" srcId="{0CD68E29-B314-1247-BB14-687524AEA7EE}" destId="{833E11C4-02AF-6B4E-A13F-A466AC139E4D}" srcOrd="2" destOrd="0" presId="urn:microsoft.com/office/officeart/2008/layout/LinedList"/>
    <dgm:cxn modelId="{50C86EB2-701B-0540-ABB3-21CFAD77F96E}" type="presParOf" srcId="{E160F3F2-3980-6F4A-87D3-87365655EFCB}" destId="{5613449F-9D0E-D14D-8E02-55CFD8FF13F9}" srcOrd="5" destOrd="0" presId="urn:microsoft.com/office/officeart/2008/layout/LinedList"/>
    <dgm:cxn modelId="{3511360A-3A70-0E44-830B-5031B186B131}" type="presParOf" srcId="{E160F3F2-3980-6F4A-87D3-87365655EFCB}" destId="{4B5981E2-938A-E345-B56B-97A1D2C2BA21}" srcOrd="6" destOrd="0" presId="urn:microsoft.com/office/officeart/2008/layout/LinedList"/>
    <dgm:cxn modelId="{0766692C-4C19-A743-957D-A7A00A16E9B6}" type="presParOf" srcId="{E160F3F2-3980-6F4A-87D3-87365655EFCB}" destId="{CE800424-AFD3-9D4F-ABAB-232BD0E1F735}" srcOrd="7" destOrd="0" presId="urn:microsoft.com/office/officeart/2008/layout/LinedList"/>
    <dgm:cxn modelId="{F201DBA4-2C60-EB45-ADFB-EF2913D2F6A9}" type="presParOf" srcId="{CE800424-AFD3-9D4F-ABAB-232BD0E1F735}" destId="{A2918FE5-E476-8143-83D9-F214C6BE3666}" srcOrd="0" destOrd="0" presId="urn:microsoft.com/office/officeart/2008/layout/LinedList"/>
    <dgm:cxn modelId="{E2653346-9DA6-794E-A456-BA7D582BF1D5}" type="presParOf" srcId="{CE800424-AFD3-9D4F-ABAB-232BD0E1F735}" destId="{5B2DAD12-D795-0D40-BAFA-941226ABCE83}" srcOrd="1" destOrd="0" presId="urn:microsoft.com/office/officeart/2008/layout/LinedList"/>
    <dgm:cxn modelId="{49A47DF3-E917-124D-9313-45299DC5D6D2}" type="presParOf" srcId="{CE800424-AFD3-9D4F-ABAB-232BD0E1F735}" destId="{0850EB5E-2934-5342-87E5-E0F74F3E58BA}" srcOrd="2" destOrd="0" presId="urn:microsoft.com/office/officeart/2008/layout/LinedList"/>
    <dgm:cxn modelId="{65F68B75-4798-4340-8357-B06395AD922C}" type="presParOf" srcId="{E160F3F2-3980-6F4A-87D3-87365655EFCB}" destId="{20F11C0C-0508-014A-95A4-4CD830389BE5}" srcOrd="8" destOrd="0" presId="urn:microsoft.com/office/officeart/2008/layout/LinedList"/>
    <dgm:cxn modelId="{5DA59489-AA07-EE46-9527-CAD67BD7ACE6}" type="presParOf" srcId="{E160F3F2-3980-6F4A-87D3-87365655EFCB}" destId="{0141CCCC-F1E8-8B4A-9BE2-C8AF55237A4B}" srcOrd="9" destOrd="0" presId="urn:microsoft.com/office/officeart/2008/layout/LinedList"/>
    <dgm:cxn modelId="{3D083752-B4E4-1F4D-ADC3-40AE37920C4B}" type="presParOf" srcId="{B4EA8E0A-3BC1-B647-BB72-AF379A95CADC}" destId="{400D7DBD-8F37-4F45-B871-F67C52AF22FE}" srcOrd="2" destOrd="0" presId="urn:microsoft.com/office/officeart/2008/layout/LinedList"/>
    <dgm:cxn modelId="{E6232A46-9A92-9048-9F76-41C0C1E7BA34}" type="presParOf" srcId="{B4EA8E0A-3BC1-B647-BB72-AF379A95CADC}" destId="{6D51ADB5-CDA6-704D-B2FB-79B45365CAEC}" srcOrd="3" destOrd="0" presId="urn:microsoft.com/office/officeart/2008/layout/LinedList"/>
    <dgm:cxn modelId="{55A7F76D-AF09-904D-BEDE-A7C3FB9F5C0A}" type="presParOf" srcId="{6D51ADB5-CDA6-704D-B2FB-79B45365CAEC}" destId="{3659F9BF-1DA0-A140-B3B3-76A7C34012F6}" srcOrd="0" destOrd="0" presId="urn:microsoft.com/office/officeart/2008/layout/LinedList"/>
    <dgm:cxn modelId="{205368EB-B576-EA47-A69C-6AAC882F6EC3}" type="presParOf" srcId="{6D51ADB5-CDA6-704D-B2FB-79B45365CAEC}" destId="{FE78C417-A461-1A42-A999-56EFDA5867D1}" srcOrd="1" destOrd="0" presId="urn:microsoft.com/office/officeart/2008/layout/LinedList"/>
    <dgm:cxn modelId="{2D051D64-70E8-AA44-B81A-59057A86C311}" type="presParOf" srcId="{FE78C417-A461-1A42-A999-56EFDA5867D1}" destId="{B4CD738E-932E-D44A-81E1-FCC7E550FFBA}" srcOrd="0" destOrd="0" presId="urn:microsoft.com/office/officeart/2008/layout/LinedList"/>
    <dgm:cxn modelId="{EF85E85F-85E6-1E42-BAC2-CB722D21DA3F}" type="presParOf" srcId="{FE78C417-A461-1A42-A999-56EFDA5867D1}" destId="{E912547B-0AE5-5747-9761-9F380CD64493}" srcOrd="1" destOrd="0" presId="urn:microsoft.com/office/officeart/2008/layout/LinedList"/>
    <dgm:cxn modelId="{B3B050E2-68C2-094A-9FE9-7CF2BB3C7EE3}" type="presParOf" srcId="{E912547B-0AE5-5747-9761-9F380CD64493}" destId="{48C31BD0-CB22-0048-A8F7-9DB4E691CAD8}" srcOrd="0" destOrd="0" presId="urn:microsoft.com/office/officeart/2008/layout/LinedList"/>
    <dgm:cxn modelId="{26A4A80D-39B5-DB40-BF1E-781831D35BA7}" type="presParOf" srcId="{E912547B-0AE5-5747-9761-9F380CD64493}" destId="{41520419-208A-1142-A3AB-9352500D78C9}" srcOrd="1" destOrd="0" presId="urn:microsoft.com/office/officeart/2008/layout/LinedList"/>
    <dgm:cxn modelId="{6535FD06-52E0-D542-A98D-99B4D292EADB}" type="presParOf" srcId="{E912547B-0AE5-5747-9761-9F380CD64493}" destId="{F5E9DD63-7344-F544-A5CC-6D6D2AF84E6F}" srcOrd="2" destOrd="0" presId="urn:microsoft.com/office/officeart/2008/layout/LinedList"/>
    <dgm:cxn modelId="{F30AAA5F-0C79-AD41-8F81-041D63C7A9A4}" type="presParOf" srcId="{FE78C417-A461-1A42-A999-56EFDA5867D1}" destId="{A0CD7909-DD19-C24F-B781-A6709E25201F}" srcOrd="2" destOrd="0" presId="urn:microsoft.com/office/officeart/2008/layout/LinedList"/>
    <dgm:cxn modelId="{9C9D6B51-3CBA-CC43-84BE-60E654DE7252}" type="presParOf" srcId="{FE78C417-A461-1A42-A999-56EFDA5867D1}" destId="{807FC1ED-5E60-8A47-8E95-5DD686B935A4}" srcOrd="3" destOrd="0" presId="urn:microsoft.com/office/officeart/2008/layout/LinedList"/>
    <dgm:cxn modelId="{56A920A0-B9A2-114E-B3FE-DCF9ECC094F4}" type="presParOf" srcId="{FE78C417-A461-1A42-A999-56EFDA5867D1}" destId="{C26C7AAB-15DE-D94F-9712-EBB1133192FA}" srcOrd="4" destOrd="0" presId="urn:microsoft.com/office/officeart/2008/layout/LinedList"/>
    <dgm:cxn modelId="{90425522-26A0-294D-8F66-0C154934BC2E}" type="presParOf" srcId="{C26C7AAB-15DE-D94F-9712-EBB1133192FA}" destId="{B6EDE0B2-BF7B-4B41-88F3-4D09B9729C56}" srcOrd="0" destOrd="0" presId="urn:microsoft.com/office/officeart/2008/layout/LinedList"/>
    <dgm:cxn modelId="{CE9F970D-C188-0446-9910-D59A6D89179F}" type="presParOf" srcId="{C26C7AAB-15DE-D94F-9712-EBB1133192FA}" destId="{2B9A487A-6810-2B40-A250-2C4B8D6A2243}" srcOrd="1" destOrd="0" presId="urn:microsoft.com/office/officeart/2008/layout/LinedList"/>
    <dgm:cxn modelId="{FD42CDA7-9A0A-C044-8F2E-0A3DD445F2EE}" type="presParOf" srcId="{C26C7AAB-15DE-D94F-9712-EBB1133192FA}" destId="{560A475A-A0F0-CC45-ADE8-EF246633EDCF}" srcOrd="2" destOrd="0" presId="urn:microsoft.com/office/officeart/2008/layout/LinedList"/>
    <dgm:cxn modelId="{A0C6FB6D-4A74-E543-9783-74F84A47108A}" type="presParOf" srcId="{FE78C417-A461-1A42-A999-56EFDA5867D1}" destId="{97ACDB7B-9E61-504D-BBD5-F3FC6F5BE450}" srcOrd="5" destOrd="0" presId="urn:microsoft.com/office/officeart/2008/layout/LinedList"/>
    <dgm:cxn modelId="{25ED78E5-A74F-4042-8DF1-1DFC55FF5A9A}" type="presParOf" srcId="{FE78C417-A461-1A42-A999-56EFDA5867D1}" destId="{98E11558-4ED5-8B41-A1F9-44D24AF5CC20}" srcOrd="6" destOrd="0" presId="urn:microsoft.com/office/officeart/2008/layout/LinedList"/>
    <dgm:cxn modelId="{45F8AB4D-16C3-274D-863B-DB20335BB733}" type="presParOf" srcId="{FE78C417-A461-1A42-A999-56EFDA5867D1}" destId="{C08F1FD8-E5AF-424C-A9AE-7E939CBD578F}" srcOrd="7" destOrd="0" presId="urn:microsoft.com/office/officeart/2008/layout/LinedList"/>
    <dgm:cxn modelId="{90CC9910-FD5C-BD40-8AE5-C3A28C79719F}" type="presParOf" srcId="{C08F1FD8-E5AF-424C-A9AE-7E939CBD578F}" destId="{7D93541F-5E4C-5245-B578-4A1ED94F9C3B}" srcOrd="0" destOrd="0" presId="urn:microsoft.com/office/officeart/2008/layout/LinedList"/>
    <dgm:cxn modelId="{76829864-B5B4-5345-8FC0-21D2360B4C76}" type="presParOf" srcId="{C08F1FD8-E5AF-424C-A9AE-7E939CBD578F}" destId="{D2EF3810-4A10-1D4B-B245-495FA7BFE43A}" srcOrd="1" destOrd="0" presId="urn:microsoft.com/office/officeart/2008/layout/LinedList"/>
    <dgm:cxn modelId="{8658C982-2AA1-4D44-B3B9-E8E0C368FF43}" type="presParOf" srcId="{C08F1FD8-E5AF-424C-A9AE-7E939CBD578F}" destId="{84E6FCDA-80C3-8A4A-9DD5-D60DFDDC40D8}" srcOrd="2" destOrd="0" presId="urn:microsoft.com/office/officeart/2008/layout/LinedList"/>
    <dgm:cxn modelId="{940A83F8-6EE1-8449-B39E-C2FBA4EB964A}" type="presParOf" srcId="{FE78C417-A461-1A42-A999-56EFDA5867D1}" destId="{BA3A4C75-7D93-6142-B0CA-FF2BCDADCA21}" srcOrd="8" destOrd="0" presId="urn:microsoft.com/office/officeart/2008/layout/LinedList"/>
    <dgm:cxn modelId="{D1008D18-880B-3446-8D98-0BFE648443B9}" type="presParOf" srcId="{FE78C417-A461-1A42-A999-56EFDA5867D1}" destId="{3B83BF1D-9C99-0444-BA6A-F8480DADA49A}" srcOrd="9" destOrd="0" presId="urn:microsoft.com/office/officeart/2008/layout/LinedList"/>
    <dgm:cxn modelId="{612B6192-7F96-9043-8DF4-0751F7262C84}" type="presParOf" srcId="{FE78C417-A461-1A42-A999-56EFDA5867D1}" destId="{B474FEEB-3C86-7549-A738-C14BE3F80B5E}" srcOrd="10" destOrd="0" presId="urn:microsoft.com/office/officeart/2008/layout/LinedList"/>
    <dgm:cxn modelId="{5750CDE8-4821-1A40-A364-69C0CAD38EB8}" type="presParOf" srcId="{B474FEEB-3C86-7549-A738-C14BE3F80B5E}" destId="{1BEA6A9E-0D57-8745-8B7D-A7936332053D}" srcOrd="0" destOrd="0" presId="urn:microsoft.com/office/officeart/2008/layout/LinedList"/>
    <dgm:cxn modelId="{EFF44331-B857-6149-9922-BF0FEA2238DC}" type="presParOf" srcId="{B474FEEB-3C86-7549-A738-C14BE3F80B5E}" destId="{881C2623-AF4C-B24E-A771-9737CAEEA3A3}" srcOrd="1" destOrd="0" presId="urn:microsoft.com/office/officeart/2008/layout/LinedList"/>
    <dgm:cxn modelId="{52B73122-C3EB-A64C-85BA-5E85F616206F}" type="presParOf" srcId="{B474FEEB-3C86-7549-A738-C14BE3F80B5E}" destId="{D15B8458-AD4E-E345-A5BC-FA56847E011E}" srcOrd="2" destOrd="0" presId="urn:microsoft.com/office/officeart/2008/layout/LinedList"/>
    <dgm:cxn modelId="{0BDE9236-2DF4-DD4C-9F94-E74B07959ED7}" type="presParOf" srcId="{FE78C417-A461-1A42-A999-56EFDA5867D1}" destId="{1F248BC4-B5B7-B545-83A0-916C7C2B731E}" srcOrd="11" destOrd="0" presId="urn:microsoft.com/office/officeart/2008/layout/LinedList"/>
    <dgm:cxn modelId="{E27B85F8-2CD6-9B46-AED5-28F178262025}" type="presParOf" srcId="{FE78C417-A461-1A42-A999-56EFDA5867D1}" destId="{43907233-A12F-0D4B-BCA1-C293B024267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242790-A965-4D15-9EAD-F3348302A8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EFB8D7-0102-467F-9ABC-762B02D33BF0}">
      <dgm:prSet custT="1"/>
      <dgm:spPr/>
      <dgm:t>
        <a:bodyPr/>
        <a:lstStyle/>
        <a:p>
          <a:r>
            <a:rPr lang="en-US" sz="5400" dirty="0"/>
            <a:t>Guidelines on formatting code, comments and docstrings for ease of readability</a:t>
          </a:r>
        </a:p>
      </dgm:t>
    </dgm:pt>
    <dgm:pt modelId="{B430C2A5-A8CA-4877-84C9-0E51D8B82CCC}" type="parTrans" cxnId="{07324A55-1641-4C98-A6BD-77433A2F3AE9}">
      <dgm:prSet/>
      <dgm:spPr/>
      <dgm:t>
        <a:bodyPr/>
        <a:lstStyle/>
        <a:p>
          <a:endParaRPr lang="en-US"/>
        </a:p>
      </dgm:t>
    </dgm:pt>
    <dgm:pt modelId="{C3B190BC-4F59-470A-BBF0-B83039EB794A}" type="sibTrans" cxnId="{07324A55-1641-4C98-A6BD-77433A2F3AE9}">
      <dgm:prSet/>
      <dgm:spPr/>
      <dgm:t>
        <a:bodyPr/>
        <a:lstStyle/>
        <a:p>
          <a:endParaRPr lang="en-US"/>
        </a:p>
      </dgm:t>
    </dgm:pt>
    <dgm:pt modelId="{A527B941-E8C3-4E65-8F35-699273C56B6E}">
      <dgm:prSet custT="1"/>
      <dgm:spPr/>
      <dgm:t>
        <a:bodyPr/>
        <a:lstStyle/>
        <a:p>
          <a:r>
            <a:rPr lang="en-US" sz="5400" b="1" dirty="0"/>
            <a:t>https://</a:t>
          </a:r>
          <a:r>
            <a:rPr lang="en-US" sz="5400" b="1" dirty="0" err="1"/>
            <a:t>www.python.org</a:t>
          </a:r>
          <a:r>
            <a:rPr lang="en-US" sz="5400" b="1" dirty="0"/>
            <a:t>/dev/peps/pep-0008</a:t>
          </a:r>
          <a:endParaRPr lang="en-US" sz="5400" dirty="0"/>
        </a:p>
      </dgm:t>
    </dgm:pt>
    <dgm:pt modelId="{F9228774-496C-461C-8EDF-FA80432569FE}" type="parTrans" cxnId="{D19190D7-9E16-4BA4-AE8F-3CE0AE8566A1}">
      <dgm:prSet/>
      <dgm:spPr/>
      <dgm:t>
        <a:bodyPr/>
        <a:lstStyle/>
        <a:p>
          <a:endParaRPr lang="en-US"/>
        </a:p>
      </dgm:t>
    </dgm:pt>
    <dgm:pt modelId="{EA024F9A-3AF2-45C2-AF10-DCC5869F43C5}" type="sibTrans" cxnId="{D19190D7-9E16-4BA4-AE8F-3CE0AE8566A1}">
      <dgm:prSet/>
      <dgm:spPr/>
      <dgm:t>
        <a:bodyPr/>
        <a:lstStyle/>
        <a:p>
          <a:endParaRPr lang="en-US"/>
        </a:p>
      </dgm:t>
    </dgm:pt>
    <dgm:pt modelId="{FC069F71-B13F-4105-AF5C-F56CC5DEB019}">
      <dgm:prSet/>
      <dgm:spPr/>
      <dgm:t>
        <a:bodyPr/>
        <a:lstStyle/>
        <a:p>
          <a:endParaRPr lang="en-US" dirty="0"/>
        </a:p>
      </dgm:t>
    </dgm:pt>
    <dgm:pt modelId="{13FCDE91-F0B7-4C53-B2DD-15AA911114C1}" type="parTrans" cxnId="{8286E2CD-AB91-45DE-9C2C-D47A60D82504}">
      <dgm:prSet/>
      <dgm:spPr/>
      <dgm:t>
        <a:bodyPr/>
        <a:lstStyle/>
        <a:p>
          <a:endParaRPr lang="en-US"/>
        </a:p>
      </dgm:t>
    </dgm:pt>
    <dgm:pt modelId="{9BD0C6DF-00D7-4000-A55C-1C775FE11883}" type="sibTrans" cxnId="{8286E2CD-AB91-45DE-9C2C-D47A60D82504}">
      <dgm:prSet/>
      <dgm:spPr/>
      <dgm:t>
        <a:bodyPr/>
        <a:lstStyle/>
        <a:p>
          <a:endParaRPr lang="en-US"/>
        </a:p>
      </dgm:t>
    </dgm:pt>
    <dgm:pt modelId="{F4105D0F-AC43-7946-96AB-EA82DE4370F2}" type="pres">
      <dgm:prSet presAssocID="{4A242790-A965-4D15-9EAD-F3348302A872}" presName="linear" presStyleCnt="0">
        <dgm:presLayoutVars>
          <dgm:animLvl val="lvl"/>
          <dgm:resizeHandles val="exact"/>
        </dgm:presLayoutVars>
      </dgm:prSet>
      <dgm:spPr/>
    </dgm:pt>
    <dgm:pt modelId="{876D0AA0-0FDC-1A46-B80D-0F2105D4C7FE}" type="pres">
      <dgm:prSet presAssocID="{80EFB8D7-0102-467F-9ABC-762B02D33BF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2F279C-425C-0549-934A-4A12784A9AA8}" type="pres">
      <dgm:prSet presAssocID="{C3B190BC-4F59-470A-BBF0-B83039EB794A}" presName="spacer" presStyleCnt="0"/>
      <dgm:spPr/>
    </dgm:pt>
    <dgm:pt modelId="{9523E186-46A9-5841-A6A0-64757F8B0566}" type="pres">
      <dgm:prSet presAssocID="{A527B941-E8C3-4E65-8F35-699273C56B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DF0BD8-66B3-2B4F-A228-A9B9F0EB21BF}" type="pres">
      <dgm:prSet presAssocID="{A527B941-E8C3-4E65-8F35-699273C56B6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86B7410-F615-2842-93AD-565AE457CABF}" type="presOf" srcId="{4A242790-A965-4D15-9EAD-F3348302A872}" destId="{F4105D0F-AC43-7946-96AB-EA82DE4370F2}" srcOrd="0" destOrd="0" presId="urn:microsoft.com/office/officeart/2005/8/layout/vList2"/>
    <dgm:cxn modelId="{64D1174D-3C49-DA4F-99FF-EF5BD2458B13}" type="presOf" srcId="{80EFB8D7-0102-467F-9ABC-762B02D33BF0}" destId="{876D0AA0-0FDC-1A46-B80D-0F2105D4C7FE}" srcOrd="0" destOrd="0" presId="urn:microsoft.com/office/officeart/2005/8/layout/vList2"/>
    <dgm:cxn modelId="{07324A55-1641-4C98-A6BD-77433A2F3AE9}" srcId="{4A242790-A965-4D15-9EAD-F3348302A872}" destId="{80EFB8D7-0102-467F-9ABC-762B02D33BF0}" srcOrd="0" destOrd="0" parTransId="{B430C2A5-A8CA-4877-84C9-0E51D8B82CCC}" sibTransId="{C3B190BC-4F59-470A-BBF0-B83039EB794A}"/>
    <dgm:cxn modelId="{05CBB59C-8B22-0240-A9C8-D528846723E4}" type="presOf" srcId="{A527B941-E8C3-4E65-8F35-699273C56B6E}" destId="{9523E186-46A9-5841-A6A0-64757F8B0566}" srcOrd="0" destOrd="0" presId="urn:microsoft.com/office/officeart/2005/8/layout/vList2"/>
    <dgm:cxn modelId="{8286E2CD-AB91-45DE-9C2C-D47A60D82504}" srcId="{A527B941-E8C3-4E65-8F35-699273C56B6E}" destId="{FC069F71-B13F-4105-AF5C-F56CC5DEB019}" srcOrd="0" destOrd="0" parTransId="{13FCDE91-F0B7-4C53-B2DD-15AA911114C1}" sibTransId="{9BD0C6DF-00D7-4000-A55C-1C775FE11883}"/>
    <dgm:cxn modelId="{D19190D7-9E16-4BA4-AE8F-3CE0AE8566A1}" srcId="{4A242790-A965-4D15-9EAD-F3348302A872}" destId="{A527B941-E8C3-4E65-8F35-699273C56B6E}" srcOrd="1" destOrd="0" parTransId="{F9228774-496C-461C-8EDF-FA80432569FE}" sibTransId="{EA024F9A-3AF2-45C2-AF10-DCC5869F43C5}"/>
    <dgm:cxn modelId="{AA5199DB-3E7E-974B-A48B-71E32376DC2B}" type="presOf" srcId="{FC069F71-B13F-4105-AF5C-F56CC5DEB019}" destId="{9DDF0BD8-66B3-2B4F-A228-A9B9F0EB21BF}" srcOrd="0" destOrd="0" presId="urn:microsoft.com/office/officeart/2005/8/layout/vList2"/>
    <dgm:cxn modelId="{AD14CD11-3882-524D-BB5C-CD5F9157A380}" type="presParOf" srcId="{F4105D0F-AC43-7946-96AB-EA82DE4370F2}" destId="{876D0AA0-0FDC-1A46-B80D-0F2105D4C7FE}" srcOrd="0" destOrd="0" presId="urn:microsoft.com/office/officeart/2005/8/layout/vList2"/>
    <dgm:cxn modelId="{CD8D7F46-7B1C-2249-89E3-5D3198FFAEBB}" type="presParOf" srcId="{F4105D0F-AC43-7946-96AB-EA82DE4370F2}" destId="{592F279C-425C-0549-934A-4A12784A9AA8}" srcOrd="1" destOrd="0" presId="urn:microsoft.com/office/officeart/2005/8/layout/vList2"/>
    <dgm:cxn modelId="{B769B364-F319-E743-8A6D-DAF7EF1467DD}" type="presParOf" srcId="{F4105D0F-AC43-7946-96AB-EA82DE4370F2}" destId="{9523E186-46A9-5841-A6A0-64757F8B0566}" srcOrd="2" destOrd="0" presId="urn:microsoft.com/office/officeart/2005/8/layout/vList2"/>
    <dgm:cxn modelId="{FE7DFDAB-C986-2642-8750-CB872D67FA8D}" type="presParOf" srcId="{F4105D0F-AC43-7946-96AB-EA82DE4370F2}" destId="{9DDF0BD8-66B3-2B4F-A228-A9B9F0EB21B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D6EDAA-C360-491E-965F-3BEF69E2B2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37AFF0-6773-4DF2-ABDA-C884F7BEAD0C}">
      <dgm:prSet/>
      <dgm:spPr/>
      <dgm:t>
        <a:bodyPr/>
        <a:lstStyle/>
        <a:p>
          <a:r>
            <a:rPr lang="de-DE"/>
            <a:t>Limit all lines to a max of 79 characters</a:t>
          </a:r>
          <a:endParaRPr lang="en-US"/>
        </a:p>
      </dgm:t>
    </dgm:pt>
    <dgm:pt modelId="{C7C6976B-1B00-4FFC-94B9-C2DF5BD6A8B8}" type="parTrans" cxnId="{77299759-8BE9-4361-83E4-900CFCF6F267}">
      <dgm:prSet/>
      <dgm:spPr/>
      <dgm:t>
        <a:bodyPr/>
        <a:lstStyle/>
        <a:p>
          <a:endParaRPr lang="en-US"/>
        </a:p>
      </dgm:t>
    </dgm:pt>
    <dgm:pt modelId="{B86FED0F-DD67-4BB6-9320-0057AAA81CEF}" type="sibTrans" cxnId="{77299759-8BE9-4361-83E4-900CFCF6F267}">
      <dgm:prSet/>
      <dgm:spPr/>
      <dgm:t>
        <a:bodyPr/>
        <a:lstStyle/>
        <a:p>
          <a:endParaRPr lang="en-US"/>
        </a:p>
      </dgm:t>
    </dgm:pt>
    <dgm:pt modelId="{5A3C72B8-ECCC-49B6-905F-32790D1686A8}">
      <dgm:prSet/>
      <dgm:spPr/>
      <dgm:t>
        <a:bodyPr/>
        <a:lstStyle/>
        <a:p>
          <a:r>
            <a:rPr lang="de-DE"/>
            <a:t>Separate top-level function and class definitions with two blank lines</a:t>
          </a:r>
          <a:endParaRPr lang="en-US"/>
        </a:p>
      </dgm:t>
    </dgm:pt>
    <dgm:pt modelId="{780EB21E-5FE2-4EB4-926D-B9ED1E1A8EF3}" type="parTrans" cxnId="{7A350403-2F46-489B-8949-769941127991}">
      <dgm:prSet/>
      <dgm:spPr/>
      <dgm:t>
        <a:bodyPr/>
        <a:lstStyle/>
        <a:p>
          <a:endParaRPr lang="en-US"/>
        </a:p>
      </dgm:t>
    </dgm:pt>
    <dgm:pt modelId="{DB940624-B4BD-4171-B167-29D971B681B8}" type="sibTrans" cxnId="{7A350403-2F46-489B-8949-769941127991}">
      <dgm:prSet/>
      <dgm:spPr/>
      <dgm:t>
        <a:bodyPr/>
        <a:lstStyle/>
        <a:p>
          <a:endParaRPr lang="en-US"/>
        </a:p>
      </dgm:t>
    </dgm:pt>
    <dgm:pt modelId="{A6D209FD-B8E9-4324-956E-23ED47FDC143}">
      <dgm:prSet/>
      <dgm:spPr/>
      <dgm:t>
        <a:bodyPr/>
        <a:lstStyle/>
        <a:p>
          <a:r>
            <a:rPr lang="de-DE" dirty="0" err="1"/>
            <a:t>Method</a:t>
          </a:r>
          <a:r>
            <a:rPr lang="de-DE" dirty="0"/>
            <a:t> </a:t>
          </a:r>
          <a:r>
            <a:rPr lang="de-DE" dirty="0" err="1"/>
            <a:t>definitions</a:t>
          </a:r>
          <a:r>
            <a:rPr lang="de-DE" dirty="0"/>
            <a:t> </a:t>
          </a:r>
          <a:r>
            <a:rPr lang="de-DE" dirty="0" err="1"/>
            <a:t>inside</a:t>
          </a:r>
          <a:r>
            <a:rPr lang="de-DE" dirty="0"/>
            <a:t> a </a:t>
          </a:r>
          <a:r>
            <a:rPr lang="de-DE" dirty="0" err="1"/>
            <a:t>class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separated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a </a:t>
          </a:r>
          <a:r>
            <a:rPr lang="de-DE" dirty="0" err="1"/>
            <a:t>single</a:t>
          </a:r>
          <a:r>
            <a:rPr lang="de-DE" dirty="0"/>
            <a:t> blank </a:t>
          </a:r>
          <a:r>
            <a:rPr lang="de-DE" dirty="0" err="1"/>
            <a:t>line</a:t>
          </a:r>
          <a:endParaRPr lang="en-US" dirty="0"/>
        </a:p>
      </dgm:t>
    </dgm:pt>
    <dgm:pt modelId="{6EDF2E9C-318F-4E71-9100-06EE9B44294C}" type="parTrans" cxnId="{D42AC0B1-C4C9-48EB-89CE-BD32F7FFE621}">
      <dgm:prSet/>
      <dgm:spPr/>
      <dgm:t>
        <a:bodyPr/>
        <a:lstStyle/>
        <a:p>
          <a:endParaRPr lang="en-US"/>
        </a:p>
      </dgm:t>
    </dgm:pt>
    <dgm:pt modelId="{93B030B2-5934-422B-A929-F7EDB8F47AE1}" type="sibTrans" cxnId="{D42AC0B1-C4C9-48EB-89CE-BD32F7FFE621}">
      <dgm:prSet/>
      <dgm:spPr/>
      <dgm:t>
        <a:bodyPr/>
        <a:lstStyle/>
        <a:p>
          <a:endParaRPr lang="en-US"/>
        </a:p>
      </dgm:t>
    </dgm:pt>
    <dgm:pt modelId="{E2E4A273-87AC-4704-9776-12EEAA7A6633}">
      <dgm:prSet/>
      <dgm:spPr/>
      <dgm:t>
        <a:bodyPr/>
        <a:lstStyle/>
        <a:p>
          <a:r>
            <a:rPr lang="de-DE"/>
            <a:t>Use blank lines in functions (sparingly) to indicate logical sections</a:t>
          </a:r>
          <a:endParaRPr lang="en-US"/>
        </a:p>
      </dgm:t>
    </dgm:pt>
    <dgm:pt modelId="{D4394E8C-B06B-4ADD-ADD3-76D878ACD9E3}" type="parTrans" cxnId="{B7F69612-6612-4399-8B8E-D0E81763EAE0}">
      <dgm:prSet/>
      <dgm:spPr/>
      <dgm:t>
        <a:bodyPr/>
        <a:lstStyle/>
        <a:p>
          <a:endParaRPr lang="en-US"/>
        </a:p>
      </dgm:t>
    </dgm:pt>
    <dgm:pt modelId="{58ED6F64-D657-40A1-A6D8-C7378DDF8271}" type="sibTrans" cxnId="{B7F69612-6612-4399-8B8E-D0E81763EAE0}">
      <dgm:prSet/>
      <dgm:spPr/>
      <dgm:t>
        <a:bodyPr/>
        <a:lstStyle/>
        <a:p>
          <a:endParaRPr lang="en-US"/>
        </a:p>
      </dgm:t>
    </dgm:pt>
    <dgm:pt modelId="{D0B3AD83-28C1-204E-80B7-C58EB7F97944}" type="pres">
      <dgm:prSet presAssocID="{E9D6EDAA-C360-491E-965F-3BEF69E2B2F0}" presName="linear" presStyleCnt="0">
        <dgm:presLayoutVars>
          <dgm:animLvl val="lvl"/>
          <dgm:resizeHandles val="exact"/>
        </dgm:presLayoutVars>
      </dgm:prSet>
      <dgm:spPr/>
    </dgm:pt>
    <dgm:pt modelId="{660BD58E-C952-654F-8EE8-E1827291A79A}" type="pres">
      <dgm:prSet presAssocID="{4C37AFF0-6773-4DF2-ABDA-C884F7BEAD0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60C0FAF-16BD-754A-9D2C-FA8B3F25ABC9}" type="pres">
      <dgm:prSet presAssocID="{B86FED0F-DD67-4BB6-9320-0057AAA81CEF}" presName="spacer" presStyleCnt="0"/>
      <dgm:spPr/>
    </dgm:pt>
    <dgm:pt modelId="{70F86F37-2C8F-DB4D-8B0D-CE87F8867619}" type="pres">
      <dgm:prSet presAssocID="{5A3C72B8-ECCC-49B6-905F-32790D1686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8FD8F9-F760-1740-A29B-A194D485461C}" type="pres">
      <dgm:prSet presAssocID="{DB940624-B4BD-4171-B167-29D971B681B8}" presName="spacer" presStyleCnt="0"/>
      <dgm:spPr/>
    </dgm:pt>
    <dgm:pt modelId="{E89C1536-ADD0-3443-AEE6-25BD6C6EEEC4}" type="pres">
      <dgm:prSet presAssocID="{A6D209FD-B8E9-4324-956E-23ED47FDC1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823693-4B9B-0D44-A664-715F2DE0EBFD}" type="pres">
      <dgm:prSet presAssocID="{93B030B2-5934-422B-A929-F7EDB8F47AE1}" presName="spacer" presStyleCnt="0"/>
      <dgm:spPr/>
    </dgm:pt>
    <dgm:pt modelId="{16390D02-0F96-EE40-86FC-E0B041202E1E}" type="pres">
      <dgm:prSet presAssocID="{E2E4A273-87AC-4704-9776-12EEAA7A66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350403-2F46-489B-8949-769941127991}" srcId="{E9D6EDAA-C360-491E-965F-3BEF69E2B2F0}" destId="{5A3C72B8-ECCC-49B6-905F-32790D1686A8}" srcOrd="1" destOrd="0" parTransId="{780EB21E-5FE2-4EB4-926D-B9ED1E1A8EF3}" sibTransId="{DB940624-B4BD-4171-B167-29D971B681B8}"/>
    <dgm:cxn modelId="{B7F69612-6612-4399-8B8E-D0E81763EAE0}" srcId="{E9D6EDAA-C360-491E-965F-3BEF69E2B2F0}" destId="{E2E4A273-87AC-4704-9776-12EEAA7A6633}" srcOrd="3" destOrd="0" parTransId="{D4394E8C-B06B-4ADD-ADD3-76D878ACD9E3}" sibTransId="{58ED6F64-D657-40A1-A6D8-C7378DDF8271}"/>
    <dgm:cxn modelId="{D79B8C53-BCD5-EF48-9BEE-1AA00DA1F4DF}" type="presOf" srcId="{E9D6EDAA-C360-491E-965F-3BEF69E2B2F0}" destId="{D0B3AD83-28C1-204E-80B7-C58EB7F97944}" srcOrd="0" destOrd="0" presId="urn:microsoft.com/office/officeart/2005/8/layout/vList2"/>
    <dgm:cxn modelId="{77299759-8BE9-4361-83E4-900CFCF6F267}" srcId="{E9D6EDAA-C360-491E-965F-3BEF69E2B2F0}" destId="{4C37AFF0-6773-4DF2-ABDA-C884F7BEAD0C}" srcOrd="0" destOrd="0" parTransId="{C7C6976B-1B00-4FFC-94B9-C2DF5BD6A8B8}" sibTransId="{B86FED0F-DD67-4BB6-9320-0057AAA81CEF}"/>
    <dgm:cxn modelId="{903B8C91-160F-7B40-8DD2-5DB741B22F9D}" type="presOf" srcId="{4C37AFF0-6773-4DF2-ABDA-C884F7BEAD0C}" destId="{660BD58E-C952-654F-8EE8-E1827291A79A}" srcOrd="0" destOrd="0" presId="urn:microsoft.com/office/officeart/2005/8/layout/vList2"/>
    <dgm:cxn modelId="{D42AC0B1-C4C9-48EB-89CE-BD32F7FFE621}" srcId="{E9D6EDAA-C360-491E-965F-3BEF69E2B2F0}" destId="{A6D209FD-B8E9-4324-956E-23ED47FDC143}" srcOrd="2" destOrd="0" parTransId="{6EDF2E9C-318F-4E71-9100-06EE9B44294C}" sibTransId="{93B030B2-5934-422B-A929-F7EDB8F47AE1}"/>
    <dgm:cxn modelId="{C9191AC7-EBD3-0348-A771-D8BE5CAF28AC}" type="presOf" srcId="{A6D209FD-B8E9-4324-956E-23ED47FDC143}" destId="{E89C1536-ADD0-3443-AEE6-25BD6C6EEEC4}" srcOrd="0" destOrd="0" presId="urn:microsoft.com/office/officeart/2005/8/layout/vList2"/>
    <dgm:cxn modelId="{1D8747D1-E4BA-E343-BAC5-252909FFCA37}" type="presOf" srcId="{5A3C72B8-ECCC-49B6-905F-32790D1686A8}" destId="{70F86F37-2C8F-DB4D-8B0D-CE87F8867619}" srcOrd="0" destOrd="0" presId="urn:microsoft.com/office/officeart/2005/8/layout/vList2"/>
    <dgm:cxn modelId="{281241E0-1BAE-454B-8E17-2AA07FA6D27B}" type="presOf" srcId="{E2E4A273-87AC-4704-9776-12EEAA7A6633}" destId="{16390D02-0F96-EE40-86FC-E0B041202E1E}" srcOrd="0" destOrd="0" presId="urn:microsoft.com/office/officeart/2005/8/layout/vList2"/>
    <dgm:cxn modelId="{57FB914D-2248-D74F-8DCA-C7491728E88B}" type="presParOf" srcId="{D0B3AD83-28C1-204E-80B7-C58EB7F97944}" destId="{660BD58E-C952-654F-8EE8-E1827291A79A}" srcOrd="0" destOrd="0" presId="urn:microsoft.com/office/officeart/2005/8/layout/vList2"/>
    <dgm:cxn modelId="{084048FB-4244-9147-8746-047A571E6DA4}" type="presParOf" srcId="{D0B3AD83-28C1-204E-80B7-C58EB7F97944}" destId="{E60C0FAF-16BD-754A-9D2C-FA8B3F25ABC9}" srcOrd="1" destOrd="0" presId="urn:microsoft.com/office/officeart/2005/8/layout/vList2"/>
    <dgm:cxn modelId="{0D8CFC0F-4318-364C-8CDA-06226EEB0391}" type="presParOf" srcId="{D0B3AD83-28C1-204E-80B7-C58EB7F97944}" destId="{70F86F37-2C8F-DB4D-8B0D-CE87F8867619}" srcOrd="2" destOrd="0" presId="urn:microsoft.com/office/officeart/2005/8/layout/vList2"/>
    <dgm:cxn modelId="{C2444A58-46D9-3A4C-A05E-5786C652F2B7}" type="presParOf" srcId="{D0B3AD83-28C1-204E-80B7-C58EB7F97944}" destId="{C48FD8F9-F760-1740-A29B-A194D485461C}" srcOrd="3" destOrd="0" presId="urn:microsoft.com/office/officeart/2005/8/layout/vList2"/>
    <dgm:cxn modelId="{A5AA40E3-E4A2-A34A-8EFD-CFE88CCAF5AC}" type="presParOf" srcId="{D0B3AD83-28C1-204E-80B7-C58EB7F97944}" destId="{E89C1536-ADD0-3443-AEE6-25BD6C6EEEC4}" srcOrd="4" destOrd="0" presId="urn:microsoft.com/office/officeart/2005/8/layout/vList2"/>
    <dgm:cxn modelId="{912A19BA-6464-AF42-8502-262800039369}" type="presParOf" srcId="{D0B3AD83-28C1-204E-80B7-C58EB7F97944}" destId="{A0823693-4B9B-0D44-A664-715F2DE0EBFD}" srcOrd="5" destOrd="0" presId="urn:microsoft.com/office/officeart/2005/8/layout/vList2"/>
    <dgm:cxn modelId="{F944CA48-C6CD-0D4C-844C-31B459427D1F}" type="presParOf" srcId="{D0B3AD83-28C1-204E-80B7-C58EB7F97944}" destId="{16390D02-0F96-EE40-86FC-E0B041202E1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0FDA6-7B1A-FE4D-A077-A13BDF54FF8B}">
      <dsp:nvSpPr>
        <dsp:cNvPr id="0" name=""/>
        <dsp:cNvSpPr/>
      </dsp:nvSpPr>
      <dsp:spPr>
        <a:xfrm>
          <a:off x="988615" y="2492"/>
          <a:ext cx="4586882" cy="22934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Open source version control system designed for speed and efficiency</a:t>
          </a:r>
        </a:p>
      </dsp:txBody>
      <dsp:txXfrm>
        <a:off x="1055788" y="69665"/>
        <a:ext cx="4452536" cy="2159095"/>
      </dsp:txXfrm>
    </dsp:sp>
    <dsp:sp modelId="{4BA6D0D2-BD0A-C14A-8786-72023D4E6302}">
      <dsp:nvSpPr>
        <dsp:cNvPr id="0" name=""/>
        <dsp:cNvSpPr/>
      </dsp:nvSpPr>
      <dsp:spPr>
        <a:xfrm>
          <a:off x="988615" y="2639950"/>
          <a:ext cx="4586882" cy="22934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Best insurance against</a:t>
          </a:r>
        </a:p>
      </dsp:txBody>
      <dsp:txXfrm>
        <a:off x="1055788" y="2707123"/>
        <a:ext cx="4452536" cy="2159095"/>
      </dsp:txXfrm>
    </dsp:sp>
    <dsp:sp modelId="{7B3D404D-7E3B-A34E-B883-E2E958CC38C5}">
      <dsp:nvSpPr>
        <dsp:cNvPr id="0" name=""/>
        <dsp:cNvSpPr/>
      </dsp:nvSpPr>
      <dsp:spPr>
        <a:xfrm rot="18289469">
          <a:off x="4886442" y="2447727"/>
          <a:ext cx="321286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3212865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412553" y="2387620"/>
        <a:ext cx="160643" cy="160643"/>
      </dsp:txXfrm>
    </dsp:sp>
    <dsp:sp modelId="{FF233415-019A-D346-98EA-65DF16248068}">
      <dsp:nvSpPr>
        <dsp:cNvPr id="0" name=""/>
        <dsp:cNvSpPr/>
      </dsp:nvSpPr>
      <dsp:spPr>
        <a:xfrm>
          <a:off x="7410251" y="2492"/>
          <a:ext cx="4586882" cy="22934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Accidental mistakes (like deleting files)</a:t>
          </a:r>
        </a:p>
      </dsp:txBody>
      <dsp:txXfrm>
        <a:off x="7477424" y="69665"/>
        <a:ext cx="4452536" cy="2159095"/>
      </dsp:txXfrm>
    </dsp:sp>
    <dsp:sp modelId="{51F8DE6B-DB36-F342-B708-8B4D651B26BB}">
      <dsp:nvSpPr>
        <dsp:cNvPr id="0" name=""/>
        <dsp:cNvSpPr/>
      </dsp:nvSpPr>
      <dsp:spPr>
        <a:xfrm>
          <a:off x="5575498" y="3766456"/>
          <a:ext cx="183475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34753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447006" y="3740802"/>
        <a:ext cx="91737" cy="91737"/>
      </dsp:txXfrm>
    </dsp:sp>
    <dsp:sp modelId="{4EAD203E-6629-3148-A0BA-F907CBD30A83}">
      <dsp:nvSpPr>
        <dsp:cNvPr id="0" name=""/>
        <dsp:cNvSpPr/>
      </dsp:nvSpPr>
      <dsp:spPr>
        <a:xfrm>
          <a:off x="7410251" y="2639950"/>
          <a:ext cx="4586882" cy="22934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Remember what has been changed (and why)</a:t>
          </a:r>
        </a:p>
      </dsp:txBody>
      <dsp:txXfrm>
        <a:off x="7477424" y="2707123"/>
        <a:ext cx="4452536" cy="2159095"/>
      </dsp:txXfrm>
    </dsp:sp>
    <dsp:sp modelId="{97172D73-BD55-8E41-B0E0-989D98499DCE}">
      <dsp:nvSpPr>
        <dsp:cNvPr id="0" name=""/>
        <dsp:cNvSpPr/>
      </dsp:nvSpPr>
      <dsp:spPr>
        <a:xfrm rot="3310531">
          <a:off x="4886442" y="5085185"/>
          <a:ext cx="321286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3212865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412553" y="5025078"/>
        <a:ext cx="160643" cy="160643"/>
      </dsp:txXfrm>
    </dsp:sp>
    <dsp:sp modelId="{E384361A-4111-F64F-85D9-7592C846D2E3}">
      <dsp:nvSpPr>
        <dsp:cNvPr id="0" name=""/>
        <dsp:cNvSpPr/>
      </dsp:nvSpPr>
      <dsp:spPr>
        <a:xfrm>
          <a:off x="7410251" y="5277408"/>
          <a:ext cx="4586882" cy="22934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Hard-drive-failures, fire, earthquakes</a:t>
          </a:r>
        </a:p>
      </dsp:txBody>
      <dsp:txXfrm>
        <a:off x="7477424" y="5344581"/>
        <a:ext cx="4452536" cy="2159095"/>
      </dsp:txXfrm>
    </dsp:sp>
    <dsp:sp modelId="{9C364F13-380A-A14F-8DB1-EEC582B4039D}">
      <dsp:nvSpPr>
        <dsp:cNvPr id="0" name=""/>
        <dsp:cNvSpPr/>
      </dsp:nvSpPr>
      <dsp:spPr>
        <a:xfrm>
          <a:off x="988615" y="7914865"/>
          <a:ext cx="4586882" cy="22934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Created by Linus Torvalds (for managing Linux kernel)</a:t>
          </a:r>
        </a:p>
      </dsp:txBody>
      <dsp:txXfrm>
        <a:off x="1055788" y="7982038"/>
        <a:ext cx="4452536" cy="2159095"/>
      </dsp:txXfrm>
    </dsp:sp>
    <dsp:sp modelId="{510D433F-6110-B94E-AB55-A4BE783603CE}">
      <dsp:nvSpPr>
        <dsp:cNvPr id="0" name=""/>
        <dsp:cNvSpPr/>
      </dsp:nvSpPr>
      <dsp:spPr>
        <a:xfrm>
          <a:off x="5575498" y="9041371"/>
          <a:ext cx="183475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34753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447006" y="9015717"/>
        <a:ext cx="91737" cy="91737"/>
      </dsp:txXfrm>
    </dsp:sp>
    <dsp:sp modelId="{C56308D1-87A1-9B47-B5F4-D9299BDBBACE}">
      <dsp:nvSpPr>
        <dsp:cNvPr id="0" name=""/>
        <dsp:cNvSpPr/>
      </dsp:nvSpPr>
      <dsp:spPr>
        <a:xfrm>
          <a:off x="7410251" y="7914865"/>
          <a:ext cx="4586882" cy="22934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„I‘m an egoistical bastard, and I name all my projects after myself. First ‚Linux‘, now ‚Git‘“</a:t>
          </a:r>
          <a:br>
            <a:rPr lang="en-US" sz="3200" kern="1200"/>
          </a:br>
          <a:r>
            <a:rPr lang="en-US" sz="3200" kern="1200"/>
            <a:t>Linus Torvalds</a:t>
          </a:r>
        </a:p>
      </dsp:txBody>
      <dsp:txXfrm>
        <a:off x="7477424" y="7982038"/>
        <a:ext cx="4452536" cy="21590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50C38-597E-824C-891C-E1661B3DCFD6}">
      <dsp:nvSpPr>
        <dsp:cNvPr id="0" name=""/>
        <dsp:cNvSpPr/>
      </dsp:nvSpPr>
      <dsp:spPr>
        <a:xfrm>
          <a:off x="0" y="308399"/>
          <a:ext cx="12985750" cy="1521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Documentation</a:t>
          </a:r>
          <a:r>
            <a:rPr lang="de-DE" sz="6500" kern="1200" dirty="0"/>
            <a:t> Strings (</a:t>
          </a:r>
          <a:r>
            <a:rPr lang="de-DE" sz="6500" kern="1200" dirty="0" err="1"/>
            <a:t>Docstrings</a:t>
          </a:r>
          <a:r>
            <a:rPr lang="de-DE" sz="6500" kern="1200" dirty="0"/>
            <a:t>)</a:t>
          </a:r>
          <a:endParaRPr lang="en-US" sz="6500" kern="1200" dirty="0"/>
        </a:p>
      </dsp:txBody>
      <dsp:txXfrm>
        <a:off x="74249" y="382648"/>
        <a:ext cx="12837252" cy="1372502"/>
      </dsp:txXfrm>
    </dsp:sp>
    <dsp:sp modelId="{FC387850-111D-BD45-9DF1-A8DE94160E3C}">
      <dsp:nvSpPr>
        <dsp:cNvPr id="0" name=""/>
        <dsp:cNvSpPr/>
      </dsp:nvSpPr>
      <dsp:spPr>
        <a:xfrm>
          <a:off x="0" y="1829400"/>
          <a:ext cx="12985750" cy="807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298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5100" kern="1200" dirty="0"/>
            <a:t>PEP257</a:t>
          </a:r>
          <a:endParaRPr lang="en-US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5100" kern="1200" dirty="0"/>
            <a:t>Write </a:t>
          </a:r>
          <a:r>
            <a:rPr lang="de-DE" sz="5100" kern="1200" dirty="0" err="1"/>
            <a:t>them</a:t>
          </a:r>
          <a:r>
            <a:rPr lang="de-DE" sz="5100" kern="1200" dirty="0"/>
            <a:t> </a:t>
          </a:r>
          <a:r>
            <a:rPr lang="de-DE" sz="5100" kern="1200" dirty="0" err="1"/>
            <a:t>for</a:t>
          </a:r>
          <a:r>
            <a:rPr lang="de-DE" sz="5100" kern="1200" dirty="0"/>
            <a:t> all </a:t>
          </a:r>
          <a:r>
            <a:rPr lang="de-DE" sz="5100" kern="1200" dirty="0" err="1"/>
            <a:t>public</a:t>
          </a:r>
          <a:endParaRPr lang="en-US" sz="5100" kern="1200" dirty="0"/>
        </a:p>
        <a:p>
          <a:pPr marL="571500" lvl="2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5100" kern="1200"/>
            <a:t>Modules</a:t>
          </a:r>
          <a:endParaRPr lang="en-US" sz="5100" kern="1200"/>
        </a:p>
        <a:p>
          <a:pPr marL="571500" lvl="2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5100" kern="1200"/>
            <a:t>Functions</a:t>
          </a:r>
          <a:endParaRPr lang="en-US" sz="5100" kern="1200"/>
        </a:p>
        <a:p>
          <a:pPr marL="571500" lvl="2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5100" kern="1200"/>
            <a:t>Classes</a:t>
          </a:r>
          <a:endParaRPr lang="en-US" sz="5100" kern="1200"/>
        </a:p>
        <a:p>
          <a:pPr marL="571500" lvl="2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5100" kern="1200"/>
            <a:t>Methods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5100" kern="1200"/>
            <a:t>Not necessary for non-public methods (but put a comment there (after the def))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5100" kern="1200"/>
            <a:t>Docstrings start and end with “““ </a:t>
          </a:r>
          <a:endParaRPr lang="en-US" sz="5100" kern="1200"/>
        </a:p>
      </dsp:txBody>
      <dsp:txXfrm>
        <a:off x="0" y="1829400"/>
        <a:ext cx="12985750" cy="807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5BB8C-80DA-684D-880F-FCF7E9B70B20}">
      <dsp:nvSpPr>
        <dsp:cNvPr id="0" name=""/>
        <dsp:cNvSpPr/>
      </dsp:nvSpPr>
      <dsp:spPr>
        <a:xfrm>
          <a:off x="2597149" y="897"/>
          <a:ext cx="10388600" cy="4955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8" tIns="1258780" rIns="201568" bIns="12587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Getting a Git-Server: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Hosted solutions include github.com (widespread, public repos free), bitbucket.com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Self-hosted </a:t>
          </a:r>
          <a:r>
            <a:rPr lang="en-US" sz="4000" kern="1200" dirty="0" err="1"/>
            <a:t>gitserver</a:t>
          </a:r>
          <a:r>
            <a:rPr lang="en-US" sz="4000" kern="1200" dirty="0"/>
            <a:t>: </a:t>
          </a:r>
          <a:r>
            <a:rPr lang="en-US" sz="4000" kern="1200" dirty="0" err="1"/>
            <a:t>gitlab</a:t>
          </a:r>
          <a:endParaRPr lang="en-US" sz="4000" kern="1200" dirty="0"/>
        </a:p>
      </dsp:txBody>
      <dsp:txXfrm>
        <a:off x="2597149" y="897"/>
        <a:ext cx="10388600" cy="4955827"/>
      </dsp:txXfrm>
    </dsp:sp>
    <dsp:sp modelId="{21711E0E-6694-ED44-99EE-4706EF8E8FBB}">
      <dsp:nvSpPr>
        <dsp:cNvPr id="0" name=""/>
        <dsp:cNvSpPr/>
      </dsp:nvSpPr>
      <dsp:spPr>
        <a:xfrm>
          <a:off x="0" y="897"/>
          <a:ext cx="2597150" cy="49558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33" tIns="489526" rIns="137433" bIns="489526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Server</a:t>
          </a:r>
        </a:p>
      </dsp:txBody>
      <dsp:txXfrm>
        <a:off x="0" y="897"/>
        <a:ext cx="2597150" cy="4955827"/>
      </dsp:txXfrm>
    </dsp:sp>
    <dsp:sp modelId="{6A487811-C767-964E-98EC-017A3E07BAA1}">
      <dsp:nvSpPr>
        <dsp:cNvPr id="0" name=""/>
        <dsp:cNvSpPr/>
      </dsp:nvSpPr>
      <dsp:spPr>
        <a:xfrm>
          <a:off x="2597150" y="5254074"/>
          <a:ext cx="10388600" cy="49558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8" tIns="1258780" rIns="201568" bIns="12587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Getting the Git client: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Windows: Download from http://git-</a:t>
          </a:r>
          <a:r>
            <a:rPr lang="en-US" sz="4000" kern="1200" dirty="0" err="1"/>
            <a:t>scm.com</a:t>
          </a:r>
          <a:r>
            <a:rPr lang="en-US" sz="4000" kern="1200" dirty="0"/>
            <a:t>/downloads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Mac: brew install git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Linux: </a:t>
          </a:r>
          <a:r>
            <a:rPr lang="en-US" sz="4000" kern="1200" dirty="0" err="1"/>
            <a:t>sudo</a:t>
          </a:r>
          <a:r>
            <a:rPr lang="en-US" sz="4000" kern="1200" dirty="0"/>
            <a:t> apt-get install git</a:t>
          </a:r>
        </a:p>
      </dsp:txBody>
      <dsp:txXfrm>
        <a:off x="2597150" y="5254074"/>
        <a:ext cx="10388600" cy="4955827"/>
      </dsp:txXfrm>
    </dsp:sp>
    <dsp:sp modelId="{DBE202BD-E2B1-D846-836D-17D73468EFA3}">
      <dsp:nvSpPr>
        <dsp:cNvPr id="0" name=""/>
        <dsp:cNvSpPr/>
      </dsp:nvSpPr>
      <dsp:spPr>
        <a:xfrm>
          <a:off x="0" y="5254074"/>
          <a:ext cx="2597150" cy="49558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433" tIns="489526" rIns="137433" bIns="489526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Client</a:t>
          </a:r>
          <a:endParaRPr lang="en-US" sz="2800" kern="1200" dirty="0"/>
        </a:p>
      </dsp:txBody>
      <dsp:txXfrm>
        <a:off x="0" y="5254074"/>
        <a:ext cx="2597150" cy="49558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87C24-C3E4-544E-A44E-C515AE602172}">
      <dsp:nvSpPr>
        <dsp:cNvPr id="0" name=""/>
        <dsp:cNvSpPr/>
      </dsp:nvSpPr>
      <dsp:spPr>
        <a:xfrm>
          <a:off x="0" y="1246"/>
          <a:ext cx="129857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735D3-DB4A-FE4E-B7DB-64969F4B21BA}">
      <dsp:nvSpPr>
        <dsp:cNvPr id="0" name=""/>
        <dsp:cNvSpPr/>
      </dsp:nvSpPr>
      <dsp:spPr>
        <a:xfrm>
          <a:off x="0" y="1246"/>
          <a:ext cx="12985750" cy="2041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Use GIT on your local machine without being connected to the internet</a:t>
          </a:r>
        </a:p>
      </dsp:txBody>
      <dsp:txXfrm>
        <a:off x="0" y="1246"/>
        <a:ext cx="12985750" cy="2041661"/>
      </dsp:txXfrm>
    </dsp:sp>
    <dsp:sp modelId="{05C43544-4075-4447-A26C-548816EF72DC}">
      <dsp:nvSpPr>
        <dsp:cNvPr id="0" name=""/>
        <dsp:cNvSpPr/>
      </dsp:nvSpPr>
      <dsp:spPr>
        <a:xfrm>
          <a:off x="0" y="2042907"/>
          <a:ext cx="129857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88D91-C605-9941-BBB2-F1A92F0288AD}">
      <dsp:nvSpPr>
        <dsp:cNvPr id="0" name=""/>
        <dsp:cNvSpPr/>
      </dsp:nvSpPr>
      <dsp:spPr>
        <a:xfrm>
          <a:off x="0" y="2042907"/>
          <a:ext cx="12985750" cy="2041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Revisions (commits) you make to your local repo are available to you only</a:t>
          </a:r>
        </a:p>
      </dsp:txBody>
      <dsp:txXfrm>
        <a:off x="0" y="2042907"/>
        <a:ext cx="12985750" cy="2041661"/>
      </dsp:txXfrm>
    </dsp:sp>
    <dsp:sp modelId="{113040F4-8122-B747-980E-4BC3A8DC3861}">
      <dsp:nvSpPr>
        <dsp:cNvPr id="0" name=""/>
        <dsp:cNvSpPr/>
      </dsp:nvSpPr>
      <dsp:spPr>
        <a:xfrm>
          <a:off x="0" y="4084569"/>
          <a:ext cx="129857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2B37E-D116-064A-A9D0-BCFD9BCD1C3A}">
      <dsp:nvSpPr>
        <dsp:cNvPr id="0" name=""/>
        <dsp:cNvSpPr/>
      </dsp:nvSpPr>
      <dsp:spPr>
        <a:xfrm>
          <a:off x="0" y="4084569"/>
          <a:ext cx="12985750" cy="2041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The next time you are online (or you want to), you can push your changes to the server for sharing/backup</a:t>
          </a:r>
        </a:p>
      </dsp:txBody>
      <dsp:txXfrm>
        <a:off x="0" y="4084569"/>
        <a:ext cx="12985750" cy="2041661"/>
      </dsp:txXfrm>
    </dsp:sp>
    <dsp:sp modelId="{FC333661-1641-474A-ABA8-AE92AD11269B}">
      <dsp:nvSpPr>
        <dsp:cNvPr id="0" name=""/>
        <dsp:cNvSpPr/>
      </dsp:nvSpPr>
      <dsp:spPr>
        <a:xfrm>
          <a:off x="0" y="6126230"/>
          <a:ext cx="129857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802E7-7BCE-A143-AA15-A32B83ED8AA0}">
      <dsp:nvSpPr>
        <dsp:cNvPr id="0" name=""/>
        <dsp:cNvSpPr/>
      </dsp:nvSpPr>
      <dsp:spPr>
        <a:xfrm>
          <a:off x="0" y="6126230"/>
          <a:ext cx="12985750" cy="2041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The local nature makes it effortless to create branches to isolate your work</a:t>
          </a:r>
        </a:p>
      </dsp:txBody>
      <dsp:txXfrm>
        <a:off x="0" y="6126230"/>
        <a:ext cx="12985750" cy="2041661"/>
      </dsp:txXfrm>
    </dsp:sp>
    <dsp:sp modelId="{548DE8B1-74E5-714F-9D64-E61EA36126F1}">
      <dsp:nvSpPr>
        <dsp:cNvPr id="0" name=""/>
        <dsp:cNvSpPr/>
      </dsp:nvSpPr>
      <dsp:spPr>
        <a:xfrm>
          <a:off x="0" y="8167892"/>
          <a:ext cx="129857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E972C-D481-FC41-BD59-8D45A02CEEE4}">
      <dsp:nvSpPr>
        <dsp:cNvPr id="0" name=""/>
        <dsp:cNvSpPr/>
      </dsp:nvSpPr>
      <dsp:spPr>
        <a:xfrm>
          <a:off x="0" y="8167892"/>
          <a:ext cx="12985750" cy="2041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 lot of minor changes (local commits) can be pushed as a single commit to remote branch</a:t>
          </a:r>
        </a:p>
      </dsp:txBody>
      <dsp:txXfrm>
        <a:off x="0" y="8167892"/>
        <a:ext cx="12985750" cy="20416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28352-FC16-3D4D-89A0-9BBF0EBEF5AB}">
      <dsp:nvSpPr>
        <dsp:cNvPr id="0" name=""/>
        <dsp:cNvSpPr/>
      </dsp:nvSpPr>
      <dsp:spPr>
        <a:xfrm>
          <a:off x="0" y="8767532"/>
          <a:ext cx="3246437" cy="14383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887" tIns="184912" rIns="23088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Push to the server</a:t>
          </a:r>
          <a:endParaRPr lang="en-US" sz="2600" kern="1200"/>
        </a:p>
      </dsp:txBody>
      <dsp:txXfrm>
        <a:off x="0" y="8767532"/>
        <a:ext cx="3246437" cy="1438386"/>
      </dsp:txXfrm>
    </dsp:sp>
    <dsp:sp modelId="{10EEE645-4D8E-DF41-914D-18DD6D96844E}">
      <dsp:nvSpPr>
        <dsp:cNvPr id="0" name=""/>
        <dsp:cNvSpPr/>
      </dsp:nvSpPr>
      <dsp:spPr>
        <a:xfrm>
          <a:off x="3246437" y="8767532"/>
          <a:ext cx="9739312" cy="143838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59" tIns="304800" rIns="197559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git push</a:t>
          </a:r>
          <a:endParaRPr lang="en-US" sz="2400" kern="1200"/>
        </a:p>
      </dsp:txBody>
      <dsp:txXfrm>
        <a:off x="3246437" y="8767532"/>
        <a:ext cx="9739312" cy="1438386"/>
      </dsp:txXfrm>
    </dsp:sp>
    <dsp:sp modelId="{0BECF63C-5A62-8B47-9F0F-04CEE941EFC6}">
      <dsp:nvSpPr>
        <dsp:cNvPr id="0" name=""/>
        <dsp:cNvSpPr/>
      </dsp:nvSpPr>
      <dsp:spPr>
        <a:xfrm rot="10800000">
          <a:off x="0" y="6576869"/>
          <a:ext cx="3246437" cy="2212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817285"/>
            <a:satOff val="-3109"/>
            <a:lumOff val="1814"/>
            <a:alphaOff val="0"/>
          </a:schemeClr>
        </a:solidFill>
        <a:ln w="12700" cap="flat" cmpd="sng" algn="ctr">
          <a:solidFill>
            <a:schemeClr val="accent5">
              <a:hueOff val="-4817285"/>
              <a:satOff val="-3109"/>
              <a:lumOff val="18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887" tIns="184912" rIns="23088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Add new files:</a:t>
          </a:r>
          <a:endParaRPr lang="en-US" sz="2600" kern="1200"/>
        </a:p>
      </dsp:txBody>
      <dsp:txXfrm rot="-10800000">
        <a:off x="0" y="6576869"/>
        <a:ext cx="3246437" cy="1437955"/>
      </dsp:txXfrm>
    </dsp:sp>
    <dsp:sp modelId="{0041B5C5-4415-824A-8991-D67D44496437}">
      <dsp:nvSpPr>
        <dsp:cNvPr id="0" name=""/>
        <dsp:cNvSpPr/>
      </dsp:nvSpPr>
      <dsp:spPr>
        <a:xfrm>
          <a:off x="3246437" y="6576869"/>
          <a:ext cx="9739312" cy="1437955"/>
        </a:xfrm>
        <a:prstGeom prst="rect">
          <a:avLst/>
        </a:prstGeom>
        <a:solidFill>
          <a:schemeClr val="accent5">
            <a:tint val="40000"/>
            <a:alpha val="90000"/>
            <a:hueOff val="-5156347"/>
            <a:satOff val="3080"/>
            <a:lumOff val="3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156347"/>
              <a:satOff val="3080"/>
              <a:lumOff val="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59" tIns="304800" rIns="197559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git add mynewfile.py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git commit mynewfile.py –m“added mynewfile.py“</a:t>
          </a:r>
          <a:endParaRPr lang="en-US" sz="2400" kern="1200"/>
        </a:p>
      </dsp:txBody>
      <dsp:txXfrm>
        <a:off x="3246437" y="6576869"/>
        <a:ext cx="9739312" cy="1437955"/>
      </dsp:txXfrm>
    </dsp:sp>
    <dsp:sp modelId="{DFB9B6B4-A98E-9142-B198-F67E6865281B}">
      <dsp:nvSpPr>
        <dsp:cNvPr id="0" name=""/>
        <dsp:cNvSpPr/>
      </dsp:nvSpPr>
      <dsp:spPr>
        <a:xfrm rot="10800000">
          <a:off x="0" y="4386206"/>
          <a:ext cx="3246437" cy="2212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634570"/>
            <a:satOff val="-6219"/>
            <a:lumOff val="3628"/>
            <a:alphaOff val="0"/>
          </a:schemeClr>
        </a:solidFill>
        <a:ln w="12700" cap="flat" cmpd="sng" algn="ctr">
          <a:solidFill>
            <a:schemeClr val="accent5">
              <a:hueOff val="-9634570"/>
              <a:satOff val="-6219"/>
              <a:lumOff val="3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887" tIns="184912" rIns="23088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Make changes to some files, then</a:t>
          </a:r>
          <a:endParaRPr lang="en-US" sz="2600" kern="1200"/>
        </a:p>
      </dsp:txBody>
      <dsp:txXfrm rot="-10800000">
        <a:off x="0" y="4386206"/>
        <a:ext cx="3246437" cy="1437955"/>
      </dsp:txXfrm>
    </dsp:sp>
    <dsp:sp modelId="{6B17367E-2070-754E-8DA2-B0BB68FD2FDC}">
      <dsp:nvSpPr>
        <dsp:cNvPr id="0" name=""/>
        <dsp:cNvSpPr/>
      </dsp:nvSpPr>
      <dsp:spPr>
        <a:xfrm>
          <a:off x="3246437" y="4386206"/>
          <a:ext cx="9739312" cy="1437955"/>
        </a:xfrm>
        <a:prstGeom prst="rect">
          <a:avLst/>
        </a:prstGeom>
        <a:solidFill>
          <a:schemeClr val="accent5">
            <a:tint val="40000"/>
            <a:alpha val="90000"/>
            <a:hueOff val="-10312693"/>
            <a:satOff val="6161"/>
            <a:lumOff val="69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312693"/>
              <a:satOff val="6161"/>
              <a:lumOff val="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59" tIns="304800" rIns="197559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git status, git commit –m“Always write clear commit messages“</a:t>
          </a:r>
          <a:endParaRPr lang="en-US" sz="2400" kern="1200"/>
        </a:p>
      </dsp:txBody>
      <dsp:txXfrm>
        <a:off x="3246437" y="4386206"/>
        <a:ext cx="9739312" cy="1437955"/>
      </dsp:txXfrm>
    </dsp:sp>
    <dsp:sp modelId="{41B1BBDF-3C0C-B642-AA74-2111775BD95B}">
      <dsp:nvSpPr>
        <dsp:cNvPr id="0" name=""/>
        <dsp:cNvSpPr/>
      </dsp:nvSpPr>
      <dsp:spPr>
        <a:xfrm rot="10800000">
          <a:off x="0" y="2195543"/>
          <a:ext cx="3246437" cy="2212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4451855"/>
            <a:satOff val="-9328"/>
            <a:lumOff val="5442"/>
            <a:alphaOff val="0"/>
          </a:schemeClr>
        </a:solidFill>
        <a:ln w="12700" cap="flat" cmpd="sng" algn="ctr">
          <a:solidFill>
            <a:schemeClr val="accent5">
              <a:hueOff val="-14451855"/>
              <a:satOff val="-9328"/>
              <a:lumOff val="54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887" tIns="184912" rIns="23088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If repo already exists, make sure to first pull any changes by others</a:t>
          </a:r>
          <a:endParaRPr lang="en-US" sz="2600" kern="1200"/>
        </a:p>
      </dsp:txBody>
      <dsp:txXfrm rot="-10800000">
        <a:off x="0" y="2195543"/>
        <a:ext cx="3246437" cy="1437955"/>
      </dsp:txXfrm>
    </dsp:sp>
    <dsp:sp modelId="{771395AD-9E57-7C46-9309-849344FD4C2A}">
      <dsp:nvSpPr>
        <dsp:cNvPr id="0" name=""/>
        <dsp:cNvSpPr/>
      </dsp:nvSpPr>
      <dsp:spPr>
        <a:xfrm>
          <a:off x="3246437" y="2195543"/>
          <a:ext cx="9739312" cy="1437955"/>
        </a:xfrm>
        <a:prstGeom prst="rect">
          <a:avLst/>
        </a:prstGeom>
        <a:solidFill>
          <a:schemeClr val="accent5">
            <a:tint val="40000"/>
            <a:alpha val="90000"/>
            <a:hueOff val="-15469039"/>
            <a:satOff val="9241"/>
            <a:lumOff val="104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5469039"/>
              <a:satOff val="9241"/>
              <a:lumOff val="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59" tIns="304800" rIns="197559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git pull</a:t>
          </a:r>
          <a:endParaRPr lang="en-US" sz="2400" kern="1200"/>
        </a:p>
      </dsp:txBody>
      <dsp:txXfrm>
        <a:off x="3246437" y="2195543"/>
        <a:ext cx="9739312" cy="1437955"/>
      </dsp:txXfrm>
    </dsp:sp>
    <dsp:sp modelId="{C62BE165-F096-374C-8FD2-0F79F68A36A8}">
      <dsp:nvSpPr>
        <dsp:cNvPr id="0" name=""/>
        <dsp:cNvSpPr/>
      </dsp:nvSpPr>
      <dsp:spPr>
        <a:xfrm rot="10800000">
          <a:off x="0" y="4881"/>
          <a:ext cx="3246437" cy="22122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9269141"/>
            <a:satOff val="-12438"/>
            <a:lumOff val="7256"/>
            <a:alphaOff val="0"/>
          </a:schemeClr>
        </a:solidFill>
        <a:ln w="12700" cap="flat" cmpd="sng" algn="ctr">
          <a:solidFill>
            <a:schemeClr val="accent5">
              <a:hueOff val="-19269141"/>
              <a:satOff val="-12438"/>
              <a:lumOff val="7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887" tIns="184912" rIns="23088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Obtain a repo (only needed once)</a:t>
          </a:r>
          <a:endParaRPr lang="en-US" sz="2600" kern="1200"/>
        </a:p>
      </dsp:txBody>
      <dsp:txXfrm rot="-10800000">
        <a:off x="0" y="4881"/>
        <a:ext cx="3246437" cy="1437955"/>
      </dsp:txXfrm>
    </dsp:sp>
    <dsp:sp modelId="{A7954A9D-24E8-9A4A-BAF5-25494D586D70}">
      <dsp:nvSpPr>
        <dsp:cNvPr id="0" name=""/>
        <dsp:cNvSpPr/>
      </dsp:nvSpPr>
      <dsp:spPr>
        <a:xfrm>
          <a:off x="3246437" y="4881"/>
          <a:ext cx="9739312" cy="1437955"/>
        </a:xfrm>
        <a:prstGeom prst="rect">
          <a:avLst/>
        </a:prstGeom>
        <a:solidFill>
          <a:schemeClr val="accent5">
            <a:tint val="40000"/>
            <a:alpha val="90000"/>
            <a:hueOff val="-20625386"/>
            <a:satOff val="12322"/>
            <a:lumOff val="139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0625386"/>
              <a:satOff val="12322"/>
              <a:lumOff val="1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559" tIns="304800" rIns="197559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git init, git clone</a:t>
          </a:r>
          <a:endParaRPr lang="en-US" sz="2400" kern="1200"/>
        </a:p>
      </dsp:txBody>
      <dsp:txXfrm>
        <a:off x="3246437" y="4881"/>
        <a:ext cx="9739312" cy="14379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14AF2-A6B4-0349-AA1E-24C874502475}">
      <dsp:nvSpPr>
        <dsp:cNvPr id="0" name=""/>
        <dsp:cNvSpPr/>
      </dsp:nvSpPr>
      <dsp:spPr>
        <a:xfrm>
          <a:off x="0" y="0"/>
          <a:ext cx="129857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B7639-2B46-8D4F-8CFB-BDCCC3485940}">
      <dsp:nvSpPr>
        <dsp:cNvPr id="0" name=""/>
        <dsp:cNvSpPr/>
      </dsp:nvSpPr>
      <dsp:spPr>
        <a:xfrm>
          <a:off x="0" y="0"/>
          <a:ext cx="2597150" cy="102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0" kern="1200"/>
            <a:t>Branches</a:t>
          </a:r>
          <a:endParaRPr lang="en-US" sz="5000" kern="1200"/>
        </a:p>
      </dsp:txBody>
      <dsp:txXfrm>
        <a:off x="0" y="0"/>
        <a:ext cx="2597150" cy="10210800"/>
      </dsp:txXfrm>
    </dsp:sp>
    <dsp:sp modelId="{9C5144A2-E08D-B949-B866-3A9FC087F795}">
      <dsp:nvSpPr>
        <dsp:cNvPr id="0" name=""/>
        <dsp:cNvSpPr/>
      </dsp:nvSpPr>
      <dsp:spPr>
        <a:xfrm>
          <a:off x="2791936" y="120031"/>
          <a:ext cx="10193813" cy="240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 err="1"/>
            <a:t>Allow</a:t>
          </a:r>
          <a:r>
            <a:rPr lang="de-DE" sz="5100" kern="1200" dirty="0"/>
            <a:t> </a:t>
          </a:r>
          <a:r>
            <a:rPr lang="de-DE" sz="5100" kern="1200" dirty="0" err="1"/>
            <a:t>to</a:t>
          </a:r>
          <a:r>
            <a:rPr lang="de-DE" sz="5100" kern="1200" dirty="0"/>
            <a:t> </a:t>
          </a:r>
          <a:r>
            <a:rPr lang="de-DE" sz="5100" kern="1200" dirty="0" err="1"/>
            <a:t>try</a:t>
          </a:r>
          <a:r>
            <a:rPr lang="de-DE" sz="5100" kern="1200" dirty="0"/>
            <a:t> out </a:t>
          </a:r>
          <a:r>
            <a:rPr lang="de-DE" sz="5100" kern="1200" dirty="0" err="1"/>
            <a:t>ideas</a:t>
          </a:r>
          <a:r>
            <a:rPr lang="de-DE" sz="5100" kern="1200" dirty="0"/>
            <a:t>/</a:t>
          </a:r>
          <a:r>
            <a:rPr lang="de-DE" sz="5100" kern="1200" dirty="0" err="1"/>
            <a:t>experiment</a:t>
          </a:r>
          <a:r>
            <a:rPr lang="de-DE" sz="5100" kern="1200" dirty="0"/>
            <a:t> </a:t>
          </a:r>
          <a:r>
            <a:rPr lang="de-DE" sz="5100" kern="1200" dirty="0" err="1"/>
            <a:t>isolated</a:t>
          </a:r>
          <a:r>
            <a:rPr lang="de-DE" sz="5100" kern="1200" dirty="0"/>
            <a:t> </a:t>
          </a:r>
          <a:r>
            <a:rPr lang="de-DE" sz="5100" kern="1200" dirty="0" err="1"/>
            <a:t>from</a:t>
          </a:r>
          <a:r>
            <a:rPr lang="de-DE" sz="5100" kern="1200" dirty="0"/>
            <a:t> </a:t>
          </a:r>
          <a:r>
            <a:rPr lang="de-DE" sz="5100" kern="1200" dirty="0" err="1"/>
            <a:t>the</a:t>
          </a:r>
          <a:r>
            <a:rPr lang="de-DE" sz="5100" kern="1200" dirty="0"/>
            <a:t> master-</a:t>
          </a:r>
          <a:r>
            <a:rPr lang="de-DE" sz="5100" kern="1200" dirty="0" err="1"/>
            <a:t>branch</a:t>
          </a:r>
          <a:r>
            <a:rPr lang="de-DE" sz="5100" kern="1200" dirty="0"/>
            <a:t> </a:t>
          </a:r>
          <a:r>
            <a:rPr lang="de-DE" sz="5100" kern="1200" dirty="0" err="1"/>
            <a:t>of</a:t>
          </a:r>
          <a:r>
            <a:rPr lang="de-DE" sz="5100" kern="1200" dirty="0"/>
            <a:t> </a:t>
          </a:r>
          <a:r>
            <a:rPr lang="de-DE" sz="5100" kern="1200" dirty="0" err="1"/>
            <a:t>the</a:t>
          </a:r>
          <a:r>
            <a:rPr lang="de-DE" sz="5100" kern="1200" dirty="0"/>
            <a:t> </a:t>
          </a:r>
          <a:r>
            <a:rPr lang="de-DE" sz="5100" kern="1200" dirty="0" err="1"/>
            <a:t>code</a:t>
          </a:r>
          <a:endParaRPr lang="en-US" sz="5100" kern="1200" dirty="0"/>
        </a:p>
      </dsp:txBody>
      <dsp:txXfrm>
        <a:off x="2791936" y="120031"/>
        <a:ext cx="10193813" cy="2400634"/>
      </dsp:txXfrm>
    </dsp:sp>
    <dsp:sp modelId="{C9200183-94F5-1A4F-B46A-1DE1F9BBDD6A}">
      <dsp:nvSpPr>
        <dsp:cNvPr id="0" name=""/>
        <dsp:cNvSpPr/>
      </dsp:nvSpPr>
      <dsp:spPr>
        <a:xfrm>
          <a:off x="2597149" y="2520666"/>
          <a:ext cx="10388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3F3ED-6FE4-1141-A6D1-18DC6906BB63}">
      <dsp:nvSpPr>
        <dsp:cNvPr id="0" name=""/>
        <dsp:cNvSpPr/>
      </dsp:nvSpPr>
      <dsp:spPr>
        <a:xfrm>
          <a:off x="2791936" y="2640698"/>
          <a:ext cx="10193813" cy="240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 err="1"/>
            <a:t>Enable</a:t>
          </a:r>
          <a:r>
            <a:rPr lang="de-DE" sz="5100" kern="1200" dirty="0"/>
            <a:t> </a:t>
          </a:r>
          <a:r>
            <a:rPr lang="de-DE" sz="5100" kern="1200" dirty="0" err="1"/>
            <a:t>to</a:t>
          </a:r>
          <a:r>
            <a:rPr lang="de-DE" sz="5100" kern="1200" dirty="0"/>
            <a:t> </a:t>
          </a:r>
          <a:r>
            <a:rPr lang="de-DE" sz="5100" kern="1200" dirty="0" err="1"/>
            <a:t>work</a:t>
          </a:r>
          <a:r>
            <a:rPr lang="de-DE" sz="5100" kern="1200" dirty="0"/>
            <a:t> on </a:t>
          </a:r>
          <a:r>
            <a:rPr lang="de-DE" sz="5100" kern="1200" dirty="0" err="1"/>
            <a:t>long-running</a:t>
          </a:r>
          <a:r>
            <a:rPr lang="de-DE" sz="5100" kern="1200" dirty="0"/>
            <a:t> </a:t>
          </a:r>
          <a:r>
            <a:rPr lang="de-DE" sz="5100" kern="1200" dirty="0" err="1"/>
            <a:t>topics</a:t>
          </a:r>
          <a:r>
            <a:rPr lang="de-DE" sz="5100" kern="1200" dirty="0"/>
            <a:t> </a:t>
          </a:r>
          <a:r>
            <a:rPr lang="de-DE" sz="5100" kern="1200" dirty="0" err="1"/>
            <a:t>without</a:t>
          </a:r>
          <a:r>
            <a:rPr lang="de-DE" sz="5100" kern="1200" dirty="0"/>
            <a:t> </a:t>
          </a:r>
          <a:r>
            <a:rPr lang="de-DE" sz="5100" kern="1200" dirty="0" err="1"/>
            <a:t>interferring</a:t>
          </a:r>
          <a:r>
            <a:rPr lang="de-DE" sz="5100" kern="1200" dirty="0"/>
            <a:t>/</a:t>
          </a:r>
          <a:r>
            <a:rPr lang="de-DE" sz="5100" kern="1200" dirty="0" err="1"/>
            <a:t>breaking</a:t>
          </a:r>
          <a:r>
            <a:rPr lang="de-DE" sz="5100" kern="1200" dirty="0"/>
            <a:t> </a:t>
          </a:r>
          <a:r>
            <a:rPr lang="de-DE" sz="5100" kern="1200" dirty="0" err="1"/>
            <a:t>the</a:t>
          </a:r>
          <a:r>
            <a:rPr lang="de-DE" sz="5100" kern="1200" dirty="0"/>
            <a:t> master-</a:t>
          </a:r>
          <a:r>
            <a:rPr lang="de-DE" sz="5100" kern="1200" dirty="0" err="1"/>
            <a:t>branch</a:t>
          </a:r>
          <a:endParaRPr lang="en-US" sz="5100" kern="1200" dirty="0"/>
        </a:p>
      </dsp:txBody>
      <dsp:txXfrm>
        <a:off x="2791936" y="2640698"/>
        <a:ext cx="10193813" cy="2400634"/>
      </dsp:txXfrm>
    </dsp:sp>
    <dsp:sp modelId="{0922936B-BA5E-1E44-A2A1-9330C92BD549}">
      <dsp:nvSpPr>
        <dsp:cNvPr id="0" name=""/>
        <dsp:cNvSpPr/>
      </dsp:nvSpPr>
      <dsp:spPr>
        <a:xfrm>
          <a:off x="2597149" y="5041333"/>
          <a:ext cx="10388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33A76-B09C-FA48-BF0F-EED073BA0249}">
      <dsp:nvSpPr>
        <dsp:cNvPr id="0" name=""/>
        <dsp:cNvSpPr/>
      </dsp:nvSpPr>
      <dsp:spPr>
        <a:xfrm>
          <a:off x="2791936" y="5161364"/>
          <a:ext cx="10193813" cy="240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Share </a:t>
          </a:r>
          <a:r>
            <a:rPr lang="de-DE" sz="5100" kern="1200" dirty="0" err="1"/>
            <a:t>work</a:t>
          </a:r>
          <a:r>
            <a:rPr lang="de-DE" sz="5100" kern="1200" dirty="0"/>
            <a:t>-in-progress </a:t>
          </a:r>
          <a:r>
            <a:rPr lang="de-DE" sz="5100" kern="1200" dirty="0" err="1"/>
            <a:t>with</a:t>
          </a:r>
          <a:r>
            <a:rPr lang="de-DE" sz="5100" kern="1200" dirty="0"/>
            <a:t> </a:t>
          </a:r>
          <a:r>
            <a:rPr lang="de-DE" sz="5100" kern="1200" dirty="0" err="1"/>
            <a:t>others</a:t>
          </a:r>
          <a:endParaRPr lang="en-US" sz="5100" kern="1200" dirty="0"/>
        </a:p>
      </dsp:txBody>
      <dsp:txXfrm>
        <a:off x="2791936" y="5161364"/>
        <a:ext cx="10193813" cy="2400634"/>
      </dsp:txXfrm>
    </dsp:sp>
    <dsp:sp modelId="{20FDC79C-ADD3-524C-A3A3-AE516154248F}">
      <dsp:nvSpPr>
        <dsp:cNvPr id="0" name=""/>
        <dsp:cNvSpPr/>
      </dsp:nvSpPr>
      <dsp:spPr>
        <a:xfrm>
          <a:off x="2597149" y="7561999"/>
          <a:ext cx="10388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2C156-2541-A54F-8099-B3C515937219}">
      <dsp:nvSpPr>
        <dsp:cNvPr id="0" name=""/>
        <dsp:cNvSpPr/>
      </dsp:nvSpPr>
      <dsp:spPr>
        <a:xfrm>
          <a:off x="2791936" y="7682031"/>
          <a:ext cx="10193813" cy="2400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/>
            <a:t>Incorporate finished work into master-branch</a:t>
          </a:r>
          <a:endParaRPr lang="en-US" sz="5100" kern="1200"/>
        </a:p>
      </dsp:txBody>
      <dsp:txXfrm>
        <a:off x="2791936" y="7682031"/>
        <a:ext cx="10193813" cy="2400634"/>
      </dsp:txXfrm>
    </dsp:sp>
    <dsp:sp modelId="{A9FD5A3A-70D6-CA4B-ADEE-3B43027F99FF}">
      <dsp:nvSpPr>
        <dsp:cNvPr id="0" name=""/>
        <dsp:cNvSpPr/>
      </dsp:nvSpPr>
      <dsp:spPr>
        <a:xfrm>
          <a:off x="2597149" y="10082666"/>
          <a:ext cx="10388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1B833-6B2F-4A4A-9F3C-897A4D64CF04}">
      <dsp:nvSpPr>
        <dsp:cNvPr id="0" name=""/>
        <dsp:cNvSpPr/>
      </dsp:nvSpPr>
      <dsp:spPr>
        <a:xfrm>
          <a:off x="775943" y="-372766"/>
          <a:ext cx="13029232" cy="13029232"/>
        </a:xfrm>
        <a:prstGeom prst="circularArrow">
          <a:avLst>
            <a:gd name="adj1" fmla="val 5544"/>
            <a:gd name="adj2" fmla="val 330680"/>
            <a:gd name="adj3" fmla="val 15321276"/>
            <a:gd name="adj4" fmla="val 16499726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9479B-256C-6E4F-8982-6D077BF55627}">
      <dsp:nvSpPr>
        <dsp:cNvPr id="0" name=""/>
        <dsp:cNvSpPr/>
      </dsp:nvSpPr>
      <dsp:spPr>
        <a:xfrm>
          <a:off x="6455776" y="6651"/>
          <a:ext cx="1669566" cy="8347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Download/Create a local repo</a:t>
          </a:r>
        </a:p>
      </dsp:txBody>
      <dsp:txXfrm>
        <a:off x="6496527" y="47402"/>
        <a:ext cx="1588064" cy="753281"/>
      </dsp:txXfrm>
    </dsp:sp>
    <dsp:sp modelId="{36C572F7-301C-144B-A05F-8AD22FF46A06}">
      <dsp:nvSpPr>
        <dsp:cNvPr id="0" name=""/>
        <dsp:cNvSpPr/>
      </dsp:nvSpPr>
      <dsp:spPr>
        <a:xfrm>
          <a:off x="8259864" y="307700"/>
          <a:ext cx="1669566" cy="834783"/>
        </a:xfrm>
        <a:prstGeom prst="roundRect">
          <a:avLst/>
        </a:prstGeom>
        <a:solidFill>
          <a:schemeClr val="accent5">
            <a:hueOff val="-1070508"/>
            <a:satOff val="-691"/>
            <a:lumOff val="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 git clone</a:t>
          </a:r>
        </a:p>
      </dsp:txBody>
      <dsp:txXfrm>
        <a:off x="8300615" y="348451"/>
        <a:ext cx="1588064" cy="753281"/>
      </dsp:txXfrm>
    </dsp:sp>
    <dsp:sp modelId="{80ABF434-8694-EA42-80A7-C5F77FA4536C}">
      <dsp:nvSpPr>
        <dsp:cNvPr id="0" name=""/>
        <dsp:cNvSpPr/>
      </dsp:nvSpPr>
      <dsp:spPr>
        <a:xfrm>
          <a:off x="9868450" y="1178224"/>
          <a:ext cx="1669566" cy="834783"/>
        </a:xfrm>
        <a:prstGeom prst="roundRect">
          <a:avLst/>
        </a:prstGeom>
        <a:solidFill>
          <a:schemeClr val="accent5">
            <a:hueOff val="-2141016"/>
            <a:satOff val="-1382"/>
            <a:lumOff val="8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 git init</a:t>
          </a:r>
        </a:p>
      </dsp:txBody>
      <dsp:txXfrm>
        <a:off x="9909201" y="1218975"/>
        <a:ext cx="1588064" cy="753281"/>
      </dsp:txXfrm>
    </dsp:sp>
    <dsp:sp modelId="{75E248BB-2881-7849-9DD6-04CE7383BF85}">
      <dsp:nvSpPr>
        <dsp:cNvPr id="0" name=""/>
        <dsp:cNvSpPr/>
      </dsp:nvSpPr>
      <dsp:spPr>
        <a:xfrm>
          <a:off x="11107221" y="2523887"/>
          <a:ext cx="1669566" cy="834783"/>
        </a:xfrm>
        <a:prstGeom prst="roundRect">
          <a:avLst/>
        </a:prstGeom>
        <a:solidFill>
          <a:schemeClr val="accent5">
            <a:hueOff val="-3211523"/>
            <a:satOff val="-2073"/>
            <a:lumOff val="1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Checking what's changed </a:t>
          </a:r>
        </a:p>
      </dsp:txBody>
      <dsp:txXfrm>
        <a:off x="11147972" y="2564638"/>
        <a:ext cx="1588064" cy="753281"/>
      </dsp:txXfrm>
    </dsp:sp>
    <dsp:sp modelId="{66205856-1811-024D-B6C2-188BDE8F2B7C}">
      <dsp:nvSpPr>
        <dsp:cNvPr id="0" name=""/>
        <dsp:cNvSpPr/>
      </dsp:nvSpPr>
      <dsp:spPr>
        <a:xfrm>
          <a:off x="11841935" y="4198867"/>
          <a:ext cx="1669566" cy="834783"/>
        </a:xfrm>
        <a:prstGeom prst="roundRect">
          <a:avLst/>
        </a:prstGeom>
        <a:solidFill>
          <a:schemeClr val="accent5">
            <a:hueOff val="-4282031"/>
            <a:satOff val="-2764"/>
            <a:lumOff val="16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 git status</a:t>
          </a:r>
        </a:p>
      </dsp:txBody>
      <dsp:txXfrm>
        <a:off x="11882686" y="4239618"/>
        <a:ext cx="1588064" cy="753281"/>
      </dsp:txXfrm>
    </dsp:sp>
    <dsp:sp modelId="{5A33290E-4980-6646-BF6D-CF63E7A2D2DF}">
      <dsp:nvSpPr>
        <dsp:cNvPr id="0" name=""/>
        <dsp:cNvSpPr/>
      </dsp:nvSpPr>
      <dsp:spPr>
        <a:xfrm>
          <a:off x="11992975" y="6021653"/>
          <a:ext cx="1669566" cy="834783"/>
        </a:xfrm>
        <a:prstGeom prst="roundRect">
          <a:avLst/>
        </a:prstGeom>
        <a:solidFill>
          <a:schemeClr val="accent5">
            <a:hueOff val="-5352540"/>
            <a:satOff val="-3455"/>
            <a:lumOff val="20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 git log</a:t>
          </a:r>
        </a:p>
      </dsp:txBody>
      <dsp:txXfrm>
        <a:off x="12033726" y="6062404"/>
        <a:ext cx="1588064" cy="753281"/>
      </dsp:txXfrm>
    </dsp:sp>
    <dsp:sp modelId="{912948A6-D7B3-8B44-BABC-7472862B2B74}">
      <dsp:nvSpPr>
        <dsp:cNvPr id="0" name=""/>
        <dsp:cNvSpPr/>
      </dsp:nvSpPr>
      <dsp:spPr>
        <a:xfrm>
          <a:off x="11543974" y="7794718"/>
          <a:ext cx="1669566" cy="834783"/>
        </a:xfrm>
        <a:prstGeom prst="roundRect">
          <a:avLst/>
        </a:prstGeom>
        <a:solidFill>
          <a:schemeClr val="accent5">
            <a:hueOff val="-6423047"/>
            <a:satOff val="-4146"/>
            <a:lumOff val="2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Storing edits </a:t>
          </a:r>
        </a:p>
      </dsp:txBody>
      <dsp:txXfrm>
        <a:off x="11584725" y="7835469"/>
        <a:ext cx="1588064" cy="753281"/>
      </dsp:txXfrm>
    </dsp:sp>
    <dsp:sp modelId="{2084F77C-7A7F-1748-8C3E-74FC81F26F47}">
      <dsp:nvSpPr>
        <dsp:cNvPr id="0" name=""/>
        <dsp:cNvSpPr/>
      </dsp:nvSpPr>
      <dsp:spPr>
        <a:xfrm>
          <a:off x="10543588" y="9325923"/>
          <a:ext cx="1669566" cy="834783"/>
        </a:xfrm>
        <a:prstGeom prst="roundRect">
          <a:avLst/>
        </a:prstGeom>
        <a:solidFill>
          <a:schemeClr val="accent5">
            <a:hueOff val="-7493555"/>
            <a:satOff val="-4837"/>
            <a:lumOff val="28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 git add </a:t>
          </a:r>
        </a:p>
      </dsp:txBody>
      <dsp:txXfrm>
        <a:off x="10584339" y="9366674"/>
        <a:ext cx="1588064" cy="753281"/>
      </dsp:txXfrm>
    </dsp:sp>
    <dsp:sp modelId="{1DCE49F3-820E-C641-81DF-9E1C37EA06D1}">
      <dsp:nvSpPr>
        <dsp:cNvPr id="0" name=""/>
        <dsp:cNvSpPr/>
      </dsp:nvSpPr>
      <dsp:spPr>
        <a:xfrm>
          <a:off x="9100224" y="10449338"/>
          <a:ext cx="1669566" cy="834783"/>
        </a:xfrm>
        <a:prstGeom prst="roundRect">
          <a:avLst/>
        </a:prstGeom>
        <a:solidFill>
          <a:schemeClr val="accent5">
            <a:hueOff val="-8564063"/>
            <a:satOff val="-5528"/>
            <a:lumOff val="3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 git commit</a:t>
          </a:r>
        </a:p>
      </dsp:txBody>
      <dsp:txXfrm>
        <a:off x="9140975" y="10490089"/>
        <a:ext cx="1588064" cy="753281"/>
      </dsp:txXfrm>
    </dsp:sp>
    <dsp:sp modelId="{A49BEB86-30FA-124D-90D9-608F6FAE3E51}">
      <dsp:nvSpPr>
        <dsp:cNvPr id="0" name=""/>
        <dsp:cNvSpPr/>
      </dsp:nvSpPr>
      <dsp:spPr>
        <a:xfrm>
          <a:off x="7370293" y="11043224"/>
          <a:ext cx="1669566" cy="834783"/>
        </a:xfrm>
        <a:prstGeom prst="roundRect">
          <a:avLst/>
        </a:prstGeom>
        <a:solidFill>
          <a:schemeClr val="accent5">
            <a:hueOff val="-9634570"/>
            <a:satOff val="-6219"/>
            <a:lumOff val="3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Updating your local repo</a:t>
          </a:r>
        </a:p>
      </dsp:txBody>
      <dsp:txXfrm>
        <a:off x="7411044" y="11083975"/>
        <a:ext cx="1588064" cy="753281"/>
      </dsp:txXfrm>
    </dsp:sp>
    <dsp:sp modelId="{9F1FBF0F-BA1F-E847-8E76-EE4A078C1174}">
      <dsp:nvSpPr>
        <dsp:cNvPr id="0" name=""/>
        <dsp:cNvSpPr/>
      </dsp:nvSpPr>
      <dsp:spPr>
        <a:xfrm>
          <a:off x="5541260" y="11043224"/>
          <a:ext cx="1669566" cy="834783"/>
        </a:xfrm>
        <a:prstGeom prst="roundRect">
          <a:avLst/>
        </a:prstGeom>
        <a:solidFill>
          <a:schemeClr val="accent5">
            <a:hueOff val="-10705079"/>
            <a:satOff val="-6910"/>
            <a:lumOff val="40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 git pull (git fetch)</a:t>
          </a:r>
        </a:p>
      </dsp:txBody>
      <dsp:txXfrm>
        <a:off x="5582011" y="11083975"/>
        <a:ext cx="1588064" cy="753281"/>
      </dsp:txXfrm>
    </dsp:sp>
    <dsp:sp modelId="{702B27DD-4196-184C-8EB6-594831BB789E}">
      <dsp:nvSpPr>
        <dsp:cNvPr id="0" name=""/>
        <dsp:cNvSpPr/>
      </dsp:nvSpPr>
      <dsp:spPr>
        <a:xfrm>
          <a:off x="3811329" y="10449338"/>
          <a:ext cx="1669566" cy="834783"/>
        </a:xfrm>
        <a:prstGeom prst="roundRect">
          <a:avLst/>
        </a:prstGeom>
        <a:solidFill>
          <a:schemeClr val="accent5">
            <a:hueOff val="-11775586"/>
            <a:satOff val="-7601"/>
            <a:lumOff val="44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 git branch</a:t>
          </a:r>
        </a:p>
      </dsp:txBody>
      <dsp:txXfrm>
        <a:off x="3852080" y="10490089"/>
        <a:ext cx="1588064" cy="753281"/>
      </dsp:txXfrm>
    </dsp:sp>
    <dsp:sp modelId="{C35E53EC-7952-8E4A-99FC-E00568AF63B6}">
      <dsp:nvSpPr>
        <dsp:cNvPr id="0" name=""/>
        <dsp:cNvSpPr/>
      </dsp:nvSpPr>
      <dsp:spPr>
        <a:xfrm>
          <a:off x="2367965" y="9325923"/>
          <a:ext cx="1669566" cy="834783"/>
        </a:xfrm>
        <a:prstGeom prst="roundRect">
          <a:avLst/>
        </a:prstGeom>
        <a:solidFill>
          <a:schemeClr val="accent5">
            <a:hueOff val="-12846094"/>
            <a:satOff val="-8292"/>
            <a:lumOff val="48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 git merge</a:t>
          </a:r>
        </a:p>
      </dsp:txBody>
      <dsp:txXfrm>
        <a:off x="2408716" y="9366674"/>
        <a:ext cx="1588064" cy="753281"/>
      </dsp:txXfrm>
    </dsp:sp>
    <dsp:sp modelId="{0D7110BA-2A70-E548-A309-29F2716F3AC4}">
      <dsp:nvSpPr>
        <dsp:cNvPr id="0" name=""/>
        <dsp:cNvSpPr/>
      </dsp:nvSpPr>
      <dsp:spPr>
        <a:xfrm>
          <a:off x="1367578" y="7794718"/>
          <a:ext cx="1669566" cy="834783"/>
        </a:xfrm>
        <a:prstGeom prst="roundRect">
          <a:avLst/>
        </a:prstGeom>
        <a:solidFill>
          <a:schemeClr val="accent5">
            <a:hueOff val="-13916602"/>
            <a:satOff val="-8983"/>
            <a:lumOff val="52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Storing changes offsite/offbox</a:t>
          </a:r>
        </a:p>
      </dsp:txBody>
      <dsp:txXfrm>
        <a:off x="1408329" y="7835469"/>
        <a:ext cx="1588064" cy="753281"/>
      </dsp:txXfrm>
    </dsp:sp>
    <dsp:sp modelId="{3FE85BCB-4CF5-4849-B990-013E367E7F4E}">
      <dsp:nvSpPr>
        <dsp:cNvPr id="0" name=""/>
        <dsp:cNvSpPr/>
      </dsp:nvSpPr>
      <dsp:spPr>
        <a:xfrm>
          <a:off x="918577" y="6021653"/>
          <a:ext cx="1669566" cy="834783"/>
        </a:xfrm>
        <a:prstGeom prst="roundRect">
          <a:avLst/>
        </a:prstGeom>
        <a:solidFill>
          <a:schemeClr val="accent5">
            <a:hueOff val="-14987109"/>
            <a:satOff val="-9674"/>
            <a:lumOff val="56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 git commit</a:t>
          </a:r>
        </a:p>
      </dsp:txBody>
      <dsp:txXfrm>
        <a:off x="959328" y="6062404"/>
        <a:ext cx="1588064" cy="753281"/>
      </dsp:txXfrm>
    </dsp:sp>
    <dsp:sp modelId="{C27442D9-1110-8144-8426-E6F627CECB5C}">
      <dsp:nvSpPr>
        <dsp:cNvPr id="0" name=""/>
        <dsp:cNvSpPr/>
      </dsp:nvSpPr>
      <dsp:spPr>
        <a:xfrm>
          <a:off x="1069618" y="4198867"/>
          <a:ext cx="1669566" cy="834783"/>
        </a:xfrm>
        <a:prstGeom prst="roundRect">
          <a:avLst/>
        </a:prstGeom>
        <a:solidFill>
          <a:schemeClr val="accent5">
            <a:hueOff val="-16057617"/>
            <a:satOff val="-10365"/>
            <a:lumOff val="60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 git push</a:t>
          </a:r>
        </a:p>
      </dsp:txBody>
      <dsp:txXfrm>
        <a:off x="1110369" y="4239618"/>
        <a:ext cx="1588064" cy="753281"/>
      </dsp:txXfrm>
    </dsp:sp>
    <dsp:sp modelId="{6CD448E0-B213-224B-A032-069A5391DA7F}">
      <dsp:nvSpPr>
        <dsp:cNvPr id="0" name=""/>
        <dsp:cNvSpPr/>
      </dsp:nvSpPr>
      <dsp:spPr>
        <a:xfrm>
          <a:off x="1804332" y="2523887"/>
          <a:ext cx="1669566" cy="834783"/>
        </a:xfrm>
        <a:prstGeom prst="roundRect">
          <a:avLst/>
        </a:prstGeom>
        <a:solidFill>
          <a:schemeClr val="accent5">
            <a:hueOff val="-17128125"/>
            <a:satOff val="-11056"/>
            <a:lumOff val="6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Storing changes offsite/offbox</a:t>
          </a:r>
        </a:p>
      </dsp:txBody>
      <dsp:txXfrm>
        <a:off x="1845083" y="2564638"/>
        <a:ext cx="1588064" cy="753281"/>
      </dsp:txXfrm>
    </dsp:sp>
    <dsp:sp modelId="{9AD12D55-FFB3-B146-8D63-7B1C2976FD10}">
      <dsp:nvSpPr>
        <dsp:cNvPr id="0" name=""/>
        <dsp:cNvSpPr/>
      </dsp:nvSpPr>
      <dsp:spPr>
        <a:xfrm>
          <a:off x="3043102" y="1178224"/>
          <a:ext cx="1669566" cy="834783"/>
        </a:xfrm>
        <a:prstGeom prst="roundRect">
          <a:avLst/>
        </a:prstGeom>
        <a:solidFill>
          <a:schemeClr val="accent5">
            <a:hueOff val="-18198633"/>
            <a:satOff val="-11747"/>
            <a:lumOff val="68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 git tag</a:t>
          </a:r>
        </a:p>
      </dsp:txBody>
      <dsp:txXfrm>
        <a:off x="3083853" y="1218975"/>
        <a:ext cx="1588064" cy="753281"/>
      </dsp:txXfrm>
    </dsp:sp>
    <dsp:sp modelId="{9BE5727B-A905-EE45-AF4B-94A00A6E7642}">
      <dsp:nvSpPr>
        <dsp:cNvPr id="0" name=""/>
        <dsp:cNvSpPr/>
      </dsp:nvSpPr>
      <dsp:spPr>
        <a:xfrm>
          <a:off x="4651689" y="307700"/>
          <a:ext cx="1669566" cy="834783"/>
        </a:xfrm>
        <a:prstGeom prst="roundRect">
          <a:avLst/>
        </a:prstGeom>
        <a:solidFill>
          <a:schemeClr val="accent5">
            <a:hueOff val="-19269141"/>
            <a:satOff val="-12438"/>
            <a:lumOff val="7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 git push</a:t>
          </a:r>
        </a:p>
      </dsp:txBody>
      <dsp:txXfrm>
        <a:off x="4692440" y="348451"/>
        <a:ext cx="1588064" cy="7532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13B01-FA4E-4E4E-A062-ED99D7761161}">
      <dsp:nvSpPr>
        <dsp:cNvPr id="0" name=""/>
        <dsp:cNvSpPr/>
      </dsp:nvSpPr>
      <dsp:spPr>
        <a:xfrm>
          <a:off x="0" y="0"/>
          <a:ext cx="129857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48C40-0A3B-EF44-806C-4BCA1E1F5448}">
      <dsp:nvSpPr>
        <dsp:cNvPr id="0" name=""/>
        <dsp:cNvSpPr/>
      </dsp:nvSpPr>
      <dsp:spPr>
        <a:xfrm>
          <a:off x="0" y="0"/>
          <a:ext cx="2597150" cy="51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Additional tips/conventions:</a:t>
          </a:r>
          <a:endParaRPr lang="en-US" sz="3000" kern="1200"/>
        </a:p>
      </dsp:txBody>
      <dsp:txXfrm>
        <a:off x="0" y="0"/>
        <a:ext cx="2597150" cy="5105400"/>
      </dsp:txXfrm>
    </dsp:sp>
    <dsp:sp modelId="{F09242F3-1240-2343-B634-BCB82A7E086D}">
      <dsp:nvSpPr>
        <dsp:cNvPr id="0" name=""/>
        <dsp:cNvSpPr/>
      </dsp:nvSpPr>
      <dsp:spPr>
        <a:xfrm>
          <a:off x="2791936" y="79771"/>
          <a:ext cx="10193813" cy="1595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Do not put large binary files in plain git (use git-lfs, or a fileserver)</a:t>
          </a:r>
          <a:endParaRPr lang="en-US" sz="4300" kern="1200"/>
        </a:p>
      </dsp:txBody>
      <dsp:txXfrm>
        <a:off x="2791936" y="79771"/>
        <a:ext cx="10193813" cy="1595437"/>
      </dsp:txXfrm>
    </dsp:sp>
    <dsp:sp modelId="{79CF896B-76D5-B843-B4B0-7C8259CF5C1E}">
      <dsp:nvSpPr>
        <dsp:cNvPr id="0" name=""/>
        <dsp:cNvSpPr/>
      </dsp:nvSpPr>
      <dsp:spPr>
        <a:xfrm>
          <a:off x="2597149" y="1675209"/>
          <a:ext cx="10388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69729-D86F-904A-927E-CA49844ECE12}">
      <dsp:nvSpPr>
        <dsp:cNvPr id="0" name=""/>
        <dsp:cNvSpPr/>
      </dsp:nvSpPr>
      <dsp:spPr>
        <a:xfrm>
          <a:off x="2791936" y="1754981"/>
          <a:ext cx="10193813" cy="1595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Always create a README in the toplevel directory describing your work</a:t>
          </a:r>
          <a:endParaRPr lang="en-US" sz="4300" kern="1200"/>
        </a:p>
      </dsp:txBody>
      <dsp:txXfrm>
        <a:off x="2791936" y="1754981"/>
        <a:ext cx="10193813" cy="1595437"/>
      </dsp:txXfrm>
    </dsp:sp>
    <dsp:sp modelId="{5613449F-9D0E-D14D-8E02-55CFD8FF13F9}">
      <dsp:nvSpPr>
        <dsp:cNvPr id="0" name=""/>
        <dsp:cNvSpPr/>
      </dsp:nvSpPr>
      <dsp:spPr>
        <a:xfrm>
          <a:off x="2597149" y="3350418"/>
          <a:ext cx="10388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DAD12-D795-0D40-BAFA-941226ABCE83}">
      <dsp:nvSpPr>
        <dsp:cNvPr id="0" name=""/>
        <dsp:cNvSpPr/>
      </dsp:nvSpPr>
      <dsp:spPr>
        <a:xfrm>
          <a:off x="2791936" y="3430190"/>
          <a:ext cx="10193813" cy="1595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Try to only keep runnable code in the master-branch</a:t>
          </a:r>
          <a:endParaRPr lang="en-US" sz="4300" kern="1200"/>
        </a:p>
      </dsp:txBody>
      <dsp:txXfrm>
        <a:off x="2791936" y="3430190"/>
        <a:ext cx="10193813" cy="1595437"/>
      </dsp:txXfrm>
    </dsp:sp>
    <dsp:sp modelId="{20F11C0C-0508-014A-95A4-4CD830389BE5}">
      <dsp:nvSpPr>
        <dsp:cNvPr id="0" name=""/>
        <dsp:cNvSpPr/>
      </dsp:nvSpPr>
      <dsp:spPr>
        <a:xfrm>
          <a:off x="2597149" y="5025628"/>
          <a:ext cx="10388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D7DBD-8F37-4F45-B871-F67C52AF22FE}">
      <dsp:nvSpPr>
        <dsp:cNvPr id="0" name=""/>
        <dsp:cNvSpPr/>
      </dsp:nvSpPr>
      <dsp:spPr>
        <a:xfrm>
          <a:off x="0" y="5105400"/>
          <a:ext cx="129857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9F9BF-1DA0-A140-B3B3-76A7C34012F6}">
      <dsp:nvSpPr>
        <dsp:cNvPr id="0" name=""/>
        <dsp:cNvSpPr/>
      </dsp:nvSpPr>
      <dsp:spPr>
        <a:xfrm>
          <a:off x="0" y="5105400"/>
          <a:ext cx="2597150" cy="51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Github.com:</a:t>
          </a:r>
          <a:endParaRPr lang="en-US" sz="3000" kern="1200"/>
        </a:p>
      </dsp:txBody>
      <dsp:txXfrm>
        <a:off x="0" y="5105400"/>
        <a:ext cx="2597150" cy="5105400"/>
      </dsp:txXfrm>
    </dsp:sp>
    <dsp:sp modelId="{41520419-208A-1142-A3AB-9352500D78C9}">
      <dsp:nvSpPr>
        <dsp:cNvPr id="0" name=""/>
        <dsp:cNvSpPr/>
      </dsp:nvSpPr>
      <dsp:spPr>
        <a:xfrm>
          <a:off x="2791936" y="5165415"/>
          <a:ext cx="10193813" cy="120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Public repos are free</a:t>
          </a:r>
          <a:endParaRPr lang="en-US" sz="4300" kern="1200"/>
        </a:p>
      </dsp:txBody>
      <dsp:txXfrm>
        <a:off x="2791936" y="5165415"/>
        <a:ext cx="10193813" cy="1200317"/>
      </dsp:txXfrm>
    </dsp:sp>
    <dsp:sp modelId="{A0CD7909-DD19-C24F-B781-A6709E25201F}">
      <dsp:nvSpPr>
        <dsp:cNvPr id="0" name=""/>
        <dsp:cNvSpPr/>
      </dsp:nvSpPr>
      <dsp:spPr>
        <a:xfrm>
          <a:off x="2597149" y="6365733"/>
          <a:ext cx="10388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A487A-6810-2B40-A250-2C4B8D6A2243}">
      <dsp:nvSpPr>
        <dsp:cNvPr id="0" name=""/>
        <dsp:cNvSpPr/>
      </dsp:nvSpPr>
      <dsp:spPr>
        <a:xfrm>
          <a:off x="2791936" y="6425749"/>
          <a:ext cx="10193813" cy="120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Easy-to-use web-interface</a:t>
          </a:r>
          <a:endParaRPr lang="en-US" sz="4300" kern="1200"/>
        </a:p>
      </dsp:txBody>
      <dsp:txXfrm>
        <a:off x="2791936" y="6425749"/>
        <a:ext cx="10193813" cy="1200317"/>
      </dsp:txXfrm>
    </dsp:sp>
    <dsp:sp modelId="{97ACDB7B-9E61-504D-BBD5-F3FC6F5BE450}">
      <dsp:nvSpPr>
        <dsp:cNvPr id="0" name=""/>
        <dsp:cNvSpPr/>
      </dsp:nvSpPr>
      <dsp:spPr>
        <a:xfrm>
          <a:off x="2597149" y="7626066"/>
          <a:ext cx="10388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F3810-4A10-1D4B-B245-495FA7BFE43A}">
      <dsp:nvSpPr>
        <dsp:cNvPr id="0" name=""/>
        <dsp:cNvSpPr/>
      </dsp:nvSpPr>
      <dsp:spPr>
        <a:xfrm>
          <a:off x="2791936" y="7686082"/>
          <a:ext cx="10193813" cy="120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Has markdown enabled for *.md files (README)</a:t>
          </a:r>
          <a:endParaRPr lang="en-US" sz="4300" kern="1200"/>
        </a:p>
      </dsp:txBody>
      <dsp:txXfrm>
        <a:off x="2791936" y="7686082"/>
        <a:ext cx="10193813" cy="1200317"/>
      </dsp:txXfrm>
    </dsp:sp>
    <dsp:sp modelId="{BA3A4C75-7D93-6142-B0CA-FF2BCDADCA21}">
      <dsp:nvSpPr>
        <dsp:cNvPr id="0" name=""/>
        <dsp:cNvSpPr/>
      </dsp:nvSpPr>
      <dsp:spPr>
        <a:xfrm>
          <a:off x="2597149" y="8886399"/>
          <a:ext cx="10388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C2623-AF4C-B24E-A771-9737CAEEA3A3}">
      <dsp:nvSpPr>
        <dsp:cNvPr id="0" name=""/>
        <dsp:cNvSpPr/>
      </dsp:nvSpPr>
      <dsp:spPr>
        <a:xfrm>
          <a:off x="2791936" y="8946415"/>
          <a:ext cx="10193813" cy="120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Has a wiki for every repo</a:t>
          </a:r>
          <a:endParaRPr lang="en-US" sz="4300" kern="1200"/>
        </a:p>
      </dsp:txBody>
      <dsp:txXfrm>
        <a:off x="2791936" y="8946415"/>
        <a:ext cx="10193813" cy="1200317"/>
      </dsp:txXfrm>
    </dsp:sp>
    <dsp:sp modelId="{1F248BC4-B5B7-B545-83A0-916C7C2B731E}">
      <dsp:nvSpPr>
        <dsp:cNvPr id="0" name=""/>
        <dsp:cNvSpPr/>
      </dsp:nvSpPr>
      <dsp:spPr>
        <a:xfrm>
          <a:off x="2597149" y="10146733"/>
          <a:ext cx="10388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D0AA0-0FDC-1A46-B80D-0F2105D4C7FE}">
      <dsp:nvSpPr>
        <dsp:cNvPr id="0" name=""/>
        <dsp:cNvSpPr/>
      </dsp:nvSpPr>
      <dsp:spPr>
        <a:xfrm>
          <a:off x="0" y="2420249"/>
          <a:ext cx="12985750" cy="20533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Guidelines on formatting code, comments and docstrings for ease of readability</a:t>
          </a:r>
        </a:p>
      </dsp:txBody>
      <dsp:txXfrm>
        <a:off x="100236" y="2520485"/>
        <a:ext cx="12785278" cy="1852878"/>
      </dsp:txXfrm>
    </dsp:sp>
    <dsp:sp modelId="{9523E186-46A9-5841-A6A0-64757F8B0566}">
      <dsp:nvSpPr>
        <dsp:cNvPr id="0" name=""/>
        <dsp:cNvSpPr/>
      </dsp:nvSpPr>
      <dsp:spPr>
        <a:xfrm>
          <a:off x="0" y="4660800"/>
          <a:ext cx="12985750" cy="2053350"/>
        </a:xfrm>
        <a:prstGeom prst="roundRect">
          <a:avLst/>
        </a:prstGeom>
        <a:solidFill>
          <a:schemeClr val="accent2">
            <a:hueOff val="757010"/>
            <a:satOff val="23703"/>
            <a:lumOff val="-38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dirty="0"/>
            <a:t>https://</a:t>
          </a:r>
          <a:r>
            <a:rPr lang="en-US" sz="5400" b="1" kern="1200" dirty="0" err="1"/>
            <a:t>www.python.org</a:t>
          </a:r>
          <a:r>
            <a:rPr lang="en-US" sz="5400" b="1" kern="1200" dirty="0"/>
            <a:t>/dev/peps/pep-0008</a:t>
          </a:r>
          <a:endParaRPr lang="en-US" sz="5400" kern="1200" dirty="0"/>
        </a:p>
      </dsp:txBody>
      <dsp:txXfrm>
        <a:off x="100236" y="4761036"/>
        <a:ext cx="12785278" cy="1852878"/>
      </dsp:txXfrm>
    </dsp:sp>
    <dsp:sp modelId="{9DDF0BD8-66B3-2B4F-A228-A9B9F0EB21BF}">
      <dsp:nvSpPr>
        <dsp:cNvPr id="0" name=""/>
        <dsp:cNvSpPr/>
      </dsp:nvSpPr>
      <dsp:spPr>
        <a:xfrm>
          <a:off x="0" y="6714150"/>
          <a:ext cx="1298575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298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5100" kern="1200" dirty="0"/>
        </a:p>
      </dsp:txBody>
      <dsp:txXfrm>
        <a:off x="0" y="6714150"/>
        <a:ext cx="12985750" cy="1076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BD58E-C952-654F-8EE8-E1827291A79A}">
      <dsp:nvSpPr>
        <dsp:cNvPr id="0" name=""/>
        <dsp:cNvSpPr/>
      </dsp:nvSpPr>
      <dsp:spPr>
        <a:xfrm>
          <a:off x="0" y="42089"/>
          <a:ext cx="12985750" cy="23955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300" kern="1200"/>
            <a:t>Limit all lines to a max of 79 characters</a:t>
          </a:r>
          <a:endParaRPr lang="en-US" sz="6300" kern="1200"/>
        </a:p>
      </dsp:txBody>
      <dsp:txXfrm>
        <a:off x="116942" y="159031"/>
        <a:ext cx="12751866" cy="2161691"/>
      </dsp:txXfrm>
    </dsp:sp>
    <dsp:sp modelId="{70F86F37-2C8F-DB4D-8B0D-CE87F8867619}">
      <dsp:nvSpPr>
        <dsp:cNvPr id="0" name=""/>
        <dsp:cNvSpPr/>
      </dsp:nvSpPr>
      <dsp:spPr>
        <a:xfrm>
          <a:off x="0" y="2619105"/>
          <a:ext cx="12985750" cy="2395575"/>
        </a:xfrm>
        <a:prstGeom prst="roundRect">
          <a:avLst/>
        </a:prstGeom>
        <a:solidFill>
          <a:schemeClr val="accent2">
            <a:hueOff val="252337"/>
            <a:satOff val="7901"/>
            <a:lumOff val="-128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300" kern="1200"/>
            <a:t>Separate top-level function and class definitions with two blank lines</a:t>
          </a:r>
          <a:endParaRPr lang="en-US" sz="6300" kern="1200"/>
        </a:p>
      </dsp:txBody>
      <dsp:txXfrm>
        <a:off x="116942" y="2736047"/>
        <a:ext cx="12751866" cy="2161691"/>
      </dsp:txXfrm>
    </dsp:sp>
    <dsp:sp modelId="{E89C1536-ADD0-3443-AEE6-25BD6C6EEEC4}">
      <dsp:nvSpPr>
        <dsp:cNvPr id="0" name=""/>
        <dsp:cNvSpPr/>
      </dsp:nvSpPr>
      <dsp:spPr>
        <a:xfrm>
          <a:off x="0" y="5196119"/>
          <a:ext cx="12985750" cy="2395575"/>
        </a:xfrm>
        <a:prstGeom prst="roundRect">
          <a:avLst/>
        </a:prstGeom>
        <a:solidFill>
          <a:schemeClr val="accent2">
            <a:hueOff val="504673"/>
            <a:satOff val="15802"/>
            <a:lumOff val="-2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300" kern="1200" dirty="0" err="1"/>
            <a:t>Method</a:t>
          </a:r>
          <a:r>
            <a:rPr lang="de-DE" sz="6300" kern="1200" dirty="0"/>
            <a:t> </a:t>
          </a:r>
          <a:r>
            <a:rPr lang="de-DE" sz="6300" kern="1200" dirty="0" err="1"/>
            <a:t>definitions</a:t>
          </a:r>
          <a:r>
            <a:rPr lang="de-DE" sz="6300" kern="1200" dirty="0"/>
            <a:t> </a:t>
          </a:r>
          <a:r>
            <a:rPr lang="de-DE" sz="6300" kern="1200" dirty="0" err="1"/>
            <a:t>inside</a:t>
          </a:r>
          <a:r>
            <a:rPr lang="de-DE" sz="6300" kern="1200" dirty="0"/>
            <a:t> a </a:t>
          </a:r>
          <a:r>
            <a:rPr lang="de-DE" sz="6300" kern="1200" dirty="0" err="1"/>
            <a:t>class</a:t>
          </a:r>
          <a:r>
            <a:rPr lang="de-DE" sz="6300" kern="1200" dirty="0"/>
            <a:t> </a:t>
          </a:r>
          <a:r>
            <a:rPr lang="de-DE" sz="6300" kern="1200" dirty="0" err="1"/>
            <a:t>are</a:t>
          </a:r>
          <a:r>
            <a:rPr lang="de-DE" sz="6300" kern="1200" dirty="0"/>
            <a:t> </a:t>
          </a:r>
          <a:r>
            <a:rPr lang="de-DE" sz="6300" kern="1200" dirty="0" err="1"/>
            <a:t>separated</a:t>
          </a:r>
          <a:r>
            <a:rPr lang="de-DE" sz="6300" kern="1200" dirty="0"/>
            <a:t> </a:t>
          </a:r>
          <a:r>
            <a:rPr lang="de-DE" sz="6300" kern="1200" dirty="0" err="1"/>
            <a:t>by</a:t>
          </a:r>
          <a:r>
            <a:rPr lang="de-DE" sz="6300" kern="1200" dirty="0"/>
            <a:t> a </a:t>
          </a:r>
          <a:r>
            <a:rPr lang="de-DE" sz="6300" kern="1200" dirty="0" err="1"/>
            <a:t>single</a:t>
          </a:r>
          <a:r>
            <a:rPr lang="de-DE" sz="6300" kern="1200" dirty="0"/>
            <a:t> blank </a:t>
          </a:r>
          <a:r>
            <a:rPr lang="de-DE" sz="6300" kern="1200" dirty="0" err="1"/>
            <a:t>line</a:t>
          </a:r>
          <a:endParaRPr lang="en-US" sz="6300" kern="1200" dirty="0"/>
        </a:p>
      </dsp:txBody>
      <dsp:txXfrm>
        <a:off x="116942" y="5313061"/>
        <a:ext cx="12751866" cy="2161691"/>
      </dsp:txXfrm>
    </dsp:sp>
    <dsp:sp modelId="{16390D02-0F96-EE40-86FC-E0B041202E1E}">
      <dsp:nvSpPr>
        <dsp:cNvPr id="0" name=""/>
        <dsp:cNvSpPr/>
      </dsp:nvSpPr>
      <dsp:spPr>
        <a:xfrm>
          <a:off x="0" y="7773135"/>
          <a:ext cx="12985750" cy="2395575"/>
        </a:xfrm>
        <a:prstGeom prst="roundRect">
          <a:avLst/>
        </a:prstGeom>
        <a:solidFill>
          <a:schemeClr val="accent2">
            <a:hueOff val="757010"/>
            <a:satOff val="23703"/>
            <a:lumOff val="-38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300" kern="1200"/>
            <a:t>Use blank lines in functions (sparingly) to indicate logical sections</a:t>
          </a:r>
          <a:endParaRPr lang="en-US" sz="6300" kern="1200"/>
        </a:p>
      </dsp:txBody>
      <dsp:txXfrm>
        <a:off x="116942" y="7890077"/>
        <a:ext cx="12751866" cy="2161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840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774472" y="3905671"/>
            <a:ext cx="19938808" cy="4896545"/>
          </a:xfrm>
          <a:prstGeom prst="rect">
            <a:avLst/>
          </a:prstGeom>
        </p:spPr>
        <p:txBody>
          <a:bodyPr anchor="t" anchorCtr="0"/>
          <a:lstStyle>
            <a:lvl1pPr algn="l">
              <a:defRPr sz="8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Titel/Vorlesung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3774472" y="8946232"/>
            <a:ext cx="19938808" cy="3312368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4472" y="2178049"/>
            <a:ext cx="19938593" cy="1727621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Nachname</a:t>
            </a:r>
          </a:p>
        </p:txBody>
      </p:sp>
    </p:spTree>
    <p:extLst>
      <p:ext uri="{BB962C8B-B14F-4D97-AF65-F5344CB8AC3E}">
        <p14:creationId xmlns:p14="http://schemas.microsoft.com/office/powerpoint/2010/main" val="38737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1894856" y="2970213"/>
            <a:ext cx="20356141" cy="984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571500" indent="-571500">
              <a:buClr>
                <a:schemeClr val="accent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04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7200800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9743728" y="2970213"/>
            <a:ext cx="14041785" cy="98488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3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923925" indent="-742950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1189038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457325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731963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marL="654050" lvl="1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928688" lvl="2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1196975" lvl="3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465263" lvl="4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CFAEF-18FE-4467-835D-533D5CCB0C34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12408024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2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774472" y="3905671"/>
            <a:ext cx="19938808" cy="4896545"/>
          </a:xfrm>
          <a:prstGeom prst="rect">
            <a:avLst/>
          </a:prstGeom>
        </p:spPr>
        <p:txBody>
          <a:bodyPr anchor="t" anchorCtr="0"/>
          <a:lstStyle>
            <a:lvl1pPr algn="l">
              <a:defRPr sz="8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Titel/Vorlesung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3774472" y="8946232"/>
            <a:ext cx="19938808" cy="3312368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4472" y="2178049"/>
            <a:ext cx="19938593" cy="1727621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Nachname</a:t>
            </a:r>
          </a:p>
        </p:txBody>
      </p:sp>
    </p:spTree>
    <p:extLst>
      <p:ext uri="{BB962C8B-B14F-4D97-AF65-F5344CB8AC3E}">
        <p14:creationId xmlns:p14="http://schemas.microsoft.com/office/powerpoint/2010/main" val="318937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1894856" y="2970213"/>
            <a:ext cx="20356141" cy="984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571500" indent="-571500">
              <a:buClr>
                <a:schemeClr val="accent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076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9743728" y="2970213"/>
            <a:ext cx="14041785" cy="98488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7200800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4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923925" indent="-742950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1189038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457325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731963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marL="654050" lvl="1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928688" lvl="2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1196975" lvl="3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465263" lvl="4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CFAEF-18FE-4467-835D-533D5CCB0C34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12408024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8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/>
          </p:cNvSpPr>
          <p:nvPr userDrawn="1"/>
        </p:nvSpPr>
        <p:spPr bwMode="auto">
          <a:xfrm>
            <a:off x="8767763" y="6669088"/>
            <a:ext cx="18256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de-DE"/>
            </a:defPPr>
            <a:lvl1pPr algn="r" rtl="0" eaLnBrk="1" fontAlgn="base" hangingPunct="0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004F8F"/>
                </a:solidFill>
                <a:latin typeface="+mj-lt"/>
                <a:ea typeface="Georgia" panose="02040502050405020303" pitchFamily="18" charset="0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152400" y="13338175"/>
            <a:ext cx="10772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800" smtClean="0">
                <a:solidFill>
                  <a:srgbClr val="00618F"/>
                </a:solidFill>
                <a:latin typeface="+mj-lt"/>
              </a:rPr>
              <a:pPr eaLnBrk="1">
                <a:defRPr/>
              </a:pPr>
              <a:t>10. Oktober 2019</a:t>
            </a:fld>
            <a:endParaRPr lang="de-DE" altLang="de-DE" sz="1800" dirty="0">
              <a:solidFill>
                <a:srgbClr val="00618F"/>
              </a:solidFill>
              <a:latin typeface="+mj-lt"/>
            </a:endParaRP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4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906" r:id="rId3"/>
    <p:sldLayoutId id="2147483905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1pPr>
      <a:lvl2pPr marL="654050" indent="-473075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2pPr>
      <a:lvl3pPr marL="928688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3pPr>
      <a:lvl4pPr marL="1196975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4pPr>
      <a:lvl5pPr marL="1465263" indent="-47625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/>
          </p:cNvSpPr>
          <p:nvPr userDrawn="1"/>
        </p:nvSpPr>
        <p:spPr bwMode="auto">
          <a:xfrm>
            <a:off x="8767763" y="6669088"/>
            <a:ext cx="18256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de-DE"/>
            </a:defPPr>
            <a:lvl1pPr algn="r" rtl="0" eaLnBrk="1" fontAlgn="base" hangingPunct="0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004F8F"/>
                </a:solidFill>
                <a:latin typeface="+mj-lt"/>
                <a:ea typeface="Georgia" panose="02040502050405020303" pitchFamily="18" charset="0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152400" y="13338175"/>
            <a:ext cx="10772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800" smtClean="0">
                <a:solidFill>
                  <a:srgbClr val="00618F"/>
                </a:solidFill>
                <a:latin typeface="+mj-lt"/>
              </a:rPr>
              <a:pPr eaLnBrk="1">
                <a:defRPr/>
              </a:pPr>
              <a:t>10. Oktober 2019</a:t>
            </a:fld>
            <a:endParaRPr lang="de-DE" altLang="de-DE" sz="1800" dirty="0">
              <a:solidFill>
                <a:srgbClr val="00618F"/>
              </a:solidFill>
              <a:latin typeface="+mj-lt"/>
            </a:endParaRP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4"/>
          </p:nvPr>
        </p:nvSpPr>
        <p:spPr>
          <a:xfrm>
            <a:off x="22176000" y="13319999"/>
            <a:ext cx="1836000" cy="214852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56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5" r:id="rId3"/>
    <p:sldLayoutId id="2147483914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1pPr>
      <a:lvl2pPr marL="654050" indent="-473075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2pPr>
      <a:lvl3pPr marL="928688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3pPr>
      <a:lvl4pPr marL="1196975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4pPr>
      <a:lvl5pPr marL="1465263" indent="-47625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content/posts/90-diff-tools-windows/meld.png" TargetMode="External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Pattern Analysis &amp;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br>
              <a:rPr lang="de-DE" dirty="0"/>
            </a:br>
            <a:r>
              <a:rPr lang="de-DE" dirty="0"/>
              <a:t>Praktikum: MLPR-19</a:t>
            </a:r>
            <a:br>
              <a:rPr lang="de-DE" dirty="0"/>
            </a:br>
            <a:br>
              <a:rPr lang="de-DE" dirty="0"/>
            </a:br>
            <a:r>
              <a:rPr lang="de-DE" sz="7200" dirty="0" err="1"/>
              <a:t>Week</a:t>
            </a:r>
            <a:r>
              <a:rPr lang="de-DE" sz="7200" dirty="0"/>
              <a:t> 1: </a:t>
            </a:r>
            <a:r>
              <a:rPr lang="de-DE" sz="7200" dirty="0" err="1"/>
              <a:t>Versioning</a:t>
            </a:r>
            <a:r>
              <a:rPr lang="de-DE" sz="7200" dirty="0"/>
              <a:t> </a:t>
            </a:r>
            <a:r>
              <a:rPr lang="de-DE" sz="7200" dirty="0" err="1"/>
              <a:t>and</a:t>
            </a:r>
            <a:r>
              <a:rPr lang="de-DE" sz="7200" dirty="0"/>
              <a:t> </a:t>
            </a:r>
            <a:r>
              <a:rPr lang="de-DE" sz="7200" dirty="0" err="1"/>
              <a:t>documentation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Andrés Fernández, Martin Mundt, Tobias Weis</a:t>
            </a:r>
          </a:p>
        </p:txBody>
      </p:sp>
    </p:spTree>
    <p:extLst>
      <p:ext uri="{BB962C8B-B14F-4D97-AF65-F5344CB8AC3E}">
        <p14:creationId xmlns:p14="http://schemas.microsoft.com/office/powerpoint/2010/main" val="406321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2"/>
            <a:ext cx="8807418" cy="13716002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0584" y="0"/>
            <a:ext cx="4873626" cy="13716002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C8B1F27-2CD7-484C-97AC-1278A934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0" y="1371600"/>
            <a:ext cx="5560542" cy="102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dirty="0">
                <a:solidFill>
                  <a:srgbClr val="FFFFFF"/>
                </a:solidFill>
              </a:rPr>
              <a:t>Git - workflow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6B76A4A7-8759-DB41-83A3-9DF60A4A5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8620" y="11826421"/>
            <a:ext cx="8314383" cy="23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de-DE" sz="2400" dirty="0"/>
              <a:t>Source: http://de.slideshare.net/eykanal/git-introductory-talk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BDEB8649-791B-F34F-BE07-63E68C592557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488086" y="944481"/>
            <a:ext cx="14762312" cy="106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31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2"/>
            <a:ext cx="8807418" cy="13716002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0584" y="0"/>
            <a:ext cx="4873626" cy="13716002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7A77327-D97C-7B4C-92B9-3F736755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0" y="1371600"/>
            <a:ext cx="5560542" cy="102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dirty="0">
                <a:solidFill>
                  <a:srgbClr val="FFFFFF"/>
                </a:solidFill>
              </a:rPr>
              <a:t>Git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BF0D1D5F-BB23-4F93-B127-C00BE6788584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731961360"/>
              </p:ext>
            </p:extLst>
          </p:nvPr>
        </p:nvGraphicFramePr>
        <p:xfrm>
          <a:off x="10020300" y="1371600"/>
          <a:ext cx="12985750" cy="1021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8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6622" y="1906622"/>
            <a:ext cx="21206298" cy="10527734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62912F-CEAD-9949-95CB-30A17268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280160"/>
            <a:ext cx="5504708" cy="5418550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- branches</a:t>
            </a:r>
          </a:p>
        </p:txBody>
      </p:sp>
      <p:pic>
        <p:nvPicPr>
          <p:cNvPr id="49" name="Picture 3">
            <a:extLst>
              <a:ext uri="{FF2B5EF4-FFF2-40B4-BE49-F238E27FC236}">
                <a16:creationId xmlns:a16="http://schemas.microsoft.com/office/drawing/2014/main" id="{84FC95DA-A49C-A245-A6DE-ED0A8A7DE801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77200" y="2201649"/>
            <a:ext cx="13043792" cy="1001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Text Box 4">
            <a:extLst>
              <a:ext uri="{FF2B5EF4-FFF2-40B4-BE49-F238E27FC236}">
                <a16:creationId xmlns:a16="http://schemas.microsoft.com/office/drawing/2014/main" id="{50235A52-1890-3245-BABE-EFDC41A4C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8264" y="11921350"/>
            <a:ext cx="9171118" cy="29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de-DE" sz="2400" dirty="0"/>
              <a:t>Source: http://</a:t>
            </a:r>
            <a:r>
              <a:rPr lang="en-US" altLang="de-DE" sz="2400" dirty="0" err="1"/>
              <a:t>de.slideshare.net</a:t>
            </a:r>
            <a:r>
              <a:rPr lang="en-US" altLang="de-DE" sz="2400" dirty="0"/>
              <a:t>/</a:t>
            </a:r>
            <a:r>
              <a:rPr lang="en-US" altLang="de-DE" sz="2400" dirty="0" err="1"/>
              <a:t>eykanal</a:t>
            </a:r>
            <a:r>
              <a:rPr lang="en-US" altLang="de-DE" sz="2400" dirty="0"/>
              <a:t>/git-introductory-talk</a:t>
            </a:r>
          </a:p>
        </p:txBody>
      </p:sp>
    </p:spTree>
    <p:extLst>
      <p:ext uri="{BB962C8B-B14F-4D97-AF65-F5344CB8AC3E}">
        <p14:creationId xmlns:p14="http://schemas.microsoft.com/office/powerpoint/2010/main" val="427268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6622" y="1906622"/>
            <a:ext cx="21206298" cy="10527734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F84AC0-D9D0-5347-8B13-8FF9DD84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280160"/>
            <a:ext cx="5504708" cy="5418550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- branches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007D1016-6011-1A45-ADA7-01FE62CA166B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 bwMode="auto">
          <a:xfrm>
            <a:off x="8591600" y="2229721"/>
            <a:ext cx="12529392" cy="962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ext Box 3">
            <a:extLst>
              <a:ext uri="{FF2B5EF4-FFF2-40B4-BE49-F238E27FC236}">
                <a16:creationId xmlns:a16="http://schemas.microsoft.com/office/drawing/2014/main" id="{EDADB9C1-C183-614B-8862-237CCBF96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2280" y="11967548"/>
            <a:ext cx="9937303" cy="16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de-DE" sz="2400" dirty="0"/>
              <a:t>Source: http://de.slideshare.net/eykanal/git-introductory-talk</a:t>
            </a:r>
          </a:p>
        </p:txBody>
      </p:sp>
    </p:spTree>
    <p:extLst>
      <p:ext uri="{BB962C8B-B14F-4D97-AF65-F5344CB8AC3E}">
        <p14:creationId xmlns:p14="http://schemas.microsoft.com/office/powerpoint/2010/main" val="183906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2"/>
            <a:ext cx="8807418" cy="13716002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0584" y="0"/>
            <a:ext cx="4873626" cy="13716002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F272B02-B490-2C4A-9D38-B98EA95D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0" y="1371600"/>
            <a:ext cx="5560542" cy="102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>
                <a:solidFill>
                  <a:srgbClr val="FFFFFF"/>
                </a:solidFill>
              </a:rPr>
              <a:t>Git – branching workflow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C3CF371-5AD3-4D43-B759-117D3F9160F6}"/>
              </a:ext>
            </a:extLst>
          </p:cNvPr>
          <p:cNvSpPr txBox="1">
            <a:spLocks/>
          </p:cNvSpPr>
          <p:nvPr/>
        </p:nvSpPr>
        <p:spPr>
          <a:xfrm>
            <a:off x="11885896" y="2970213"/>
            <a:ext cx="8856984" cy="98488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SzPct val="61000"/>
            </a:pPr>
            <a:endParaRPr lang="en-US" dirty="0"/>
          </a:p>
        </p:txBody>
      </p:sp>
      <p:graphicFrame>
        <p:nvGraphicFramePr>
          <p:cNvPr id="24" name="Inhaltsplatzhalter 2">
            <a:extLst>
              <a:ext uri="{FF2B5EF4-FFF2-40B4-BE49-F238E27FC236}">
                <a16:creationId xmlns:a16="http://schemas.microsoft.com/office/drawing/2014/main" id="{1FEEED10-390D-4E56-9B3F-CBAB983E3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860842"/>
              </p:ext>
            </p:extLst>
          </p:nvPr>
        </p:nvGraphicFramePr>
        <p:xfrm>
          <a:off x="9420192" y="367030"/>
          <a:ext cx="14581120" cy="11884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9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2"/>
            <a:ext cx="8807418" cy="13716002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0584" y="0"/>
            <a:ext cx="4873626" cy="13716002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8322ACD-6F28-204F-9CF1-6004496E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0" y="1371600"/>
            <a:ext cx="5560542" cy="102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dirty="0">
                <a:solidFill>
                  <a:srgbClr val="FFFFFF"/>
                </a:solidFill>
              </a:rPr>
              <a:t>Git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7163A651-5317-4EC9-830E-F78F6DC77289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53583880"/>
              </p:ext>
            </p:extLst>
          </p:nvPr>
        </p:nvGraphicFramePr>
        <p:xfrm>
          <a:off x="10020300" y="1371600"/>
          <a:ext cx="12985750" cy="1021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43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2"/>
            <a:ext cx="8807418" cy="13716002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0584" y="0"/>
            <a:ext cx="4873626" cy="13716002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8322ACD-6F28-204F-9CF1-6004496E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0" y="1371600"/>
            <a:ext cx="5560542" cy="102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dirty="0">
                <a:solidFill>
                  <a:srgbClr val="FFFFFF"/>
                </a:solidFill>
              </a:rPr>
              <a:t>Python style guidelines</a:t>
            </a:r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ECE6A089-4DC3-4603-9610-43EF80739E36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338546528"/>
              </p:ext>
            </p:extLst>
          </p:nvPr>
        </p:nvGraphicFramePr>
        <p:xfrm>
          <a:off x="10020300" y="1371600"/>
          <a:ext cx="12985750" cy="1021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71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2"/>
            <a:ext cx="8807418" cy="13716002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0584" y="0"/>
            <a:ext cx="4873626" cy="13716002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FEBE126-A366-224B-B43E-6DD98EC5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0" y="1371600"/>
            <a:ext cx="5560542" cy="102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dirty="0">
                <a:solidFill>
                  <a:srgbClr val="FFFFFF"/>
                </a:solidFill>
              </a:rPr>
              <a:t>PEP8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C244F262-9FB9-43DD-BEFF-9491E05FFB05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819100492"/>
              </p:ext>
            </p:extLst>
          </p:nvPr>
        </p:nvGraphicFramePr>
        <p:xfrm>
          <a:off x="10020300" y="1371600"/>
          <a:ext cx="12985750" cy="1021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704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002" y="-4"/>
            <a:ext cx="8139872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2EB432-FBDC-BF42-906F-9762AA2E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0160"/>
            <a:ext cx="6192854" cy="11226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PEP8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3DF9C5D-A229-934F-BEC7-09B81C0108F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399636" y="1280164"/>
            <a:ext cx="13697430" cy="49697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tx1"/>
                </a:solidFill>
                <a:latin typeface="+mn-lt"/>
              </a:rPr>
              <a:t>Whitespaces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tx1"/>
                </a:solidFill>
                <a:latin typeface="+mn-lt"/>
              </a:rPr>
              <a:t>NOT immediately inside parentheses, brackets or braces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tx1"/>
                </a:solidFill>
                <a:latin typeface="+mn-lt"/>
              </a:rPr>
              <a:t>NOT immediately before a comma, semicolon or colon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tx1"/>
                </a:solidFill>
                <a:latin typeface="+mn-lt"/>
              </a:rPr>
              <a:t>NOT immediately before open parenthesis that starts the argument list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tx1"/>
                </a:solidFill>
                <a:latin typeface="+mn-lt"/>
              </a:rPr>
              <a:t>NOT immediately before open bracket that starts indexing or slicing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tx1"/>
                </a:solidFill>
                <a:latin typeface="+mn-lt"/>
              </a:rPr>
              <a:t>NOT more than one space around an operator</a:t>
            </a:r>
          </a:p>
        </p:txBody>
      </p:sp>
      <p:pic>
        <p:nvPicPr>
          <p:cNvPr id="10" name="Grafik 5">
            <a:extLst>
              <a:ext uri="{FF2B5EF4-FFF2-40B4-BE49-F238E27FC236}">
                <a16:creationId xmlns:a16="http://schemas.microsoft.com/office/drawing/2014/main" id="{5CD4D234-9266-C646-B43C-830F003F2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8594" y="7054927"/>
            <a:ext cx="13788472" cy="46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4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002" y="-4"/>
            <a:ext cx="8139872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4BDCBC-BBC7-EF47-BAC0-6EABA074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0160"/>
            <a:ext cx="6192854" cy="11226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PEP8: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77EB-24A1-3749-B562-DC61EC37475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399636" y="1280164"/>
            <a:ext cx="13697430" cy="62259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chemeClr val="tx1"/>
                </a:solidFill>
                <a:latin typeface="+mn-lt"/>
              </a:rPr>
              <a:t>Comments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chemeClr val="tx1"/>
                </a:solidFill>
                <a:latin typeface="+mn-lt"/>
              </a:rPr>
              <a:t>Worst: comments that contradict the code (keep them up-to-date!)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chemeClr val="tx1"/>
                </a:solidFill>
                <a:latin typeface="+mn-lt"/>
              </a:rPr>
              <a:t>Should be complete sentences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chemeClr val="tx1"/>
                </a:solidFill>
                <a:latin typeface="+mn-lt"/>
              </a:rPr>
              <a:t>Comments should always be written in English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chemeClr val="tx1"/>
                </a:solidFill>
                <a:latin typeface="+mn-lt"/>
              </a:rPr>
              <a:t>Block comments generally apply to code that follows them, indented to same level as the code.</a:t>
            </a:r>
            <a:br>
              <a:rPr lang="en-US" sz="3700" dirty="0">
                <a:solidFill>
                  <a:schemeClr val="tx1"/>
                </a:solidFill>
                <a:latin typeface="+mn-lt"/>
              </a:rPr>
            </a:br>
            <a:r>
              <a:rPr lang="en-US" sz="3700" dirty="0">
                <a:solidFill>
                  <a:schemeClr val="tx1"/>
                </a:solidFill>
                <a:latin typeface="+mn-lt"/>
              </a:rPr>
              <a:t>Each line starts with a # and a single space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chemeClr val="tx1"/>
                </a:solidFill>
                <a:latin typeface="+mn-lt"/>
              </a:rPr>
              <a:t>Inline comments are on the same line as the code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chemeClr val="tx1"/>
                </a:solidFill>
                <a:latin typeface="+mn-lt"/>
              </a:rPr>
              <a:t>Use inline comments sparingly, and only to add additional explanations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7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617CE3D0-EC33-4B4E-9934-2BC869F7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8594" y="8175239"/>
            <a:ext cx="13788472" cy="24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4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7452"/>
            <a:ext cx="11229750" cy="13716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2192000" y="1673424"/>
            <a:ext cx="9232280" cy="2908102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kern="1200" dirty="0">
                <a:latin typeface="+mj-lt"/>
                <a:ea typeface="+mj-ea"/>
                <a:cs typeface="+mj-cs"/>
              </a:rPr>
              <a:t>Versioning – what is it and why should we use it?</a:t>
            </a:r>
          </a:p>
        </p:txBody>
      </p:sp>
      <p:sp>
        <p:nvSpPr>
          <p:cNvPr id="1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7238"/>
            <a:ext cx="10000876" cy="10801924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Graphic 11" descr="ReportHacked">
            <a:extLst>
              <a:ext uri="{FF2B5EF4-FFF2-40B4-BE49-F238E27FC236}">
                <a16:creationId xmlns:a16="http://schemas.microsoft.com/office/drawing/2014/main" id="{9EE7AA0B-5BB7-41AD-B2D3-DC972F213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508" y="3258178"/>
            <a:ext cx="7240042" cy="7240042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DCCBED6-425E-224E-80B7-551FA717EE3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181148" y="4843364"/>
            <a:ext cx="9955156" cy="72785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Keeping track and documenting changes to your code and / documents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Reasons to use versioning:</a:t>
            </a:r>
          </a:p>
          <a:p>
            <a:pPr marL="1225550" lvl="1" indent="-228600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Troubleshooting and backtracking</a:t>
            </a:r>
          </a:p>
          <a:p>
            <a:pPr marL="1225550" lvl="1" indent="-228600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Logging</a:t>
            </a:r>
          </a:p>
          <a:p>
            <a:pPr marL="1225550" lvl="1" indent="-228600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Remote backup</a:t>
            </a:r>
          </a:p>
          <a:p>
            <a:pPr marL="1225550" lvl="1" indent="-228600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Simplified addition of features</a:t>
            </a:r>
          </a:p>
          <a:p>
            <a:pPr marL="1225550" lvl="1" indent="-228600" eaLnBrk="1" hangingPunct="1">
              <a:lnSpc>
                <a:spcPct val="90000"/>
              </a:lnSpc>
            </a:pPr>
            <a:r>
              <a:rPr lang="en-US" dirty="0">
                <a:latin typeface="+mn-lt"/>
              </a:rPr>
              <a:t>Sharing with a team</a:t>
            </a:r>
          </a:p>
        </p:txBody>
      </p:sp>
    </p:spTree>
    <p:extLst>
      <p:ext uri="{BB962C8B-B14F-4D97-AF65-F5344CB8AC3E}">
        <p14:creationId xmlns:p14="http://schemas.microsoft.com/office/powerpoint/2010/main" val="377475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2"/>
            <a:ext cx="8807418" cy="13716002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0584" y="0"/>
            <a:ext cx="4873626" cy="13716002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D5CDFC8-D4A6-7844-AE8C-663D773A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0" y="1371600"/>
            <a:ext cx="5560542" cy="102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dirty="0">
                <a:solidFill>
                  <a:srgbClr val="FFFFFF"/>
                </a:solidFill>
              </a:rPr>
              <a:t>Docstrings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F93B080-9876-4D64-9C09-63A7779AEB0A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274372360"/>
              </p:ext>
            </p:extLst>
          </p:nvPr>
        </p:nvGraphicFramePr>
        <p:xfrm>
          <a:off x="10020300" y="1371600"/>
          <a:ext cx="12985750" cy="1021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504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2"/>
            <a:ext cx="8807418" cy="13716002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0584" y="0"/>
            <a:ext cx="4873626" cy="13716002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D5CDFC8-D4A6-7844-AE8C-663D773A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0" y="1371600"/>
            <a:ext cx="5560542" cy="102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dirty="0">
                <a:solidFill>
                  <a:srgbClr val="FFFFFF"/>
                </a:solidFill>
              </a:rPr>
              <a:t>Docstrings</a:t>
            </a:r>
          </a:p>
        </p:txBody>
      </p:sp>
      <p:pic>
        <p:nvPicPr>
          <p:cNvPr id="22" name="Grafik 5">
            <a:extLst>
              <a:ext uri="{FF2B5EF4-FFF2-40B4-BE49-F238E27FC236}">
                <a16:creationId xmlns:a16="http://schemas.microsoft.com/office/drawing/2014/main" id="{B91D9FA5-05D5-B34A-A0BD-2211E951F9AE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6852" y="3041576"/>
            <a:ext cx="13909734" cy="8869975"/>
          </a:xfrm>
          <a:prstGeom prst="rect">
            <a:avLst/>
          </a:prstGeom>
        </p:spPr>
      </p:pic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5AB6C55F-3ED4-1049-97A4-2B8A95169E76}"/>
              </a:ext>
            </a:extLst>
          </p:cNvPr>
          <p:cNvSpPr txBox="1">
            <a:spLocks/>
          </p:cNvSpPr>
          <p:nvPr/>
        </p:nvSpPr>
        <p:spPr>
          <a:xfrm>
            <a:off x="10265262" y="941583"/>
            <a:ext cx="12079865" cy="1856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sz="5100" dirty="0">
                <a:solidFill>
                  <a:schemeClr val="tx1"/>
                </a:solidFill>
                <a:latin typeface="+mn-lt"/>
              </a:rPr>
              <a:t>Inside code, for this class: „</a:t>
            </a:r>
            <a:r>
              <a:rPr lang="en-US" sz="5100" dirty="0" err="1">
                <a:solidFill>
                  <a:schemeClr val="tx1"/>
                </a:solidFill>
                <a:latin typeface="+mn-lt"/>
              </a:rPr>
              <a:t>sphinxy</a:t>
            </a:r>
            <a:r>
              <a:rPr lang="en-US" sz="5100" dirty="0">
                <a:solidFill>
                  <a:schemeClr val="tx1"/>
                </a:solidFill>
                <a:latin typeface="+mn-lt"/>
              </a:rPr>
              <a:t>“  docstrings:</a:t>
            </a:r>
          </a:p>
        </p:txBody>
      </p:sp>
    </p:spTree>
    <p:extLst>
      <p:ext uri="{BB962C8B-B14F-4D97-AF65-F5344CB8AC3E}">
        <p14:creationId xmlns:p14="http://schemas.microsoft.com/office/powerpoint/2010/main" val="1585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2"/>
            <a:ext cx="8807418" cy="13716002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0584" y="0"/>
            <a:ext cx="4873626" cy="13716002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D5CDFC8-D4A6-7844-AE8C-663D773A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28" y="1371600"/>
            <a:ext cx="5887854" cy="102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dirty="0">
                <a:solidFill>
                  <a:srgbClr val="FFFFFF"/>
                </a:solidFill>
              </a:rPr>
              <a:t>Documentation generation with Sphinx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669A22-47CF-854A-B640-558A93505F06}"/>
              </a:ext>
            </a:extLst>
          </p:cNvPr>
          <p:cNvGrpSpPr/>
          <p:nvPr/>
        </p:nvGrpSpPr>
        <p:grpSpPr>
          <a:xfrm>
            <a:off x="9570431" y="2637376"/>
            <a:ext cx="14322034" cy="1177105"/>
            <a:chOff x="0" y="320"/>
            <a:chExt cx="14322034" cy="1177105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B8D5189-1D53-9F45-9AAC-0A09DA61FBF8}"/>
                </a:ext>
              </a:extLst>
            </p:cNvPr>
            <p:cNvSpPr/>
            <p:nvPr/>
          </p:nvSpPr>
          <p:spPr>
            <a:xfrm>
              <a:off x="0" y="320"/>
              <a:ext cx="14322034" cy="1177105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21C203F-D112-1449-A24A-5C7168774D64}"/>
                </a:ext>
              </a:extLst>
            </p:cNvPr>
            <p:cNvSpPr txBox="1"/>
            <p:nvPr/>
          </p:nvSpPr>
          <p:spPr>
            <a:xfrm>
              <a:off x="57462" y="57782"/>
              <a:ext cx="14207110" cy="10621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800" kern="1200" dirty="0"/>
                <a:t>In </a:t>
              </a:r>
              <a:r>
                <a:rPr lang="de-DE" sz="2800" kern="1200" dirty="0" err="1"/>
                <a:t>source</a:t>
              </a:r>
              <a:r>
                <a:rPr lang="de-DE" sz="2800" kern="1200" dirty="0"/>
                <a:t> </a:t>
              </a:r>
              <a:r>
                <a:rPr lang="de-DE" sz="2800" kern="1200" dirty="0" err="1"/>
                <a:t>folder</a:t>
              </a:r>
              <a:r>
                <a:rPr lang="de-DE" sz="2800" kern="1200" dirty="0"/>
                <a:t>; </a:t>
              </a:r>
              <a:r>
                <a:rPr lang="de-DE" sz="2800" kern="1200" dirty="0" err="1"/>
                <a:t>sphinx-quickstart</a:t>
              </a:r>
              <a:r>
                <a:rPr lang="de-DE" sz="2800" kern="1200" dirty="0"/>
                <a:t>. Set </a:t>
              </a:r>
              <a:r>
                <a:rPr lang="de-DE" sz="2800" kern="1200" dirty="0" err="1"/>
                <a:t>root</a:t>
              </a:r>
              <a:r>
                <a:rPr lang="de-DE" sz="2800" kern="1200" dirty="0"/>
                <a:t> </a:t>
              </a:r>
              <a:r>
                <a:rPr lang="de-DE" sz="2800" kern="1200" dirty="0" err="1"/>
                <a:t>folder</a:t>
              </a:r>
              <a:r>
                <a:rPr lang="de-DE" sz="2800" kern="1200" dirty="0"/>
                <a:t> </a:t>
              </a:r>
              <a:r>
                <a:rPr lang="de-DE" sz="2800" kern="1200" dirty="0" err="1"/>
                <a:t>to</a:t>
              </a:r>
              <a:r>
                <a:rPr lang="de-DE" sz="2800" kern="1200" dirty="0"/>
                <a:t> ./</a:t>
              </a:r>
              <a:r>
                <a:rPr lang="de-DE" sz="2800" kern="1200" dirty="0" err="1"/>
                <a:t>docs</a:t>
              </a:r>
              <a:endParaRPr lang="en-US" sz="28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EB61E4-F278-7B49-92D1-FBFCE66CEE2B}"/>
              </a:ext>
            </a:extLst>
          </p:cNvPr>
          <p:cNvGrpSpPr/>
          <p:nvPr/>
        </p:nvGrpSpPr>
        <p:grpSpPr>
          <a:xfrm>
            <a:off x="9570431" y="3825872"/>
            <a:ext cx="14322034" cy="1177105"/>
            <a:chOff x="0" y="1188816"/>
            <a:chExt cx="14322034" cy="1177105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941C9FE-CAC1-9B43-9A7F-AF4BA3ACB06D}"/>
                </a:ext>
              </a:extLst>
            </p:cNvPr>
            <p:cNvSpPr/>
            <p:nvPr/>
          </p:nvSpPr>
          <p:spPr>
            <a:xfrm>
              <a:off x="0" y="1188816"/>
              <a:ext cx="14322034" cy="1177105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E73CC01C-74BE-CD47-B4E4-7578849282DF}"/>
                </a:ext>
              </a:extLst>
            </p:cNvPr>
            <p:cNvSpPr txBox="1"/>
            <p:nvPr/>
          </p:nvSpPr>
          <p:spPr>
            <a:xfrm>
              <a:off x="57462" y="1246278"/>
              <a:ext cx="14207110" cy="10621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800" kern="1200"/>
                <a:t>In docs-folder: sphinx-apidoc –o source/ ../</a:t>
              </a:r>
              <a:endParaRPr lang="en-US" sz="2800" kern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94B3E9-8917-704F-8989-FE53A18DAC79}"/>
              </a:ext>
            </a:extLst>
          </p:cNvPr>
          <p:cNvGrpSpPr/>
          <p:nvPr/>
        </p:nvGrpSpPr>
        <p:grpSpPr>
          <a:xfrm>
            <a:off x="9570431" y="5014368"/>
            <a:ext cx="14322034" cy="1177105"/>
            <a:chOff x="0" y="2377312"/>
            <a:chExt cx="14322034" cy="1177105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5BFE9A-3849-554D-A943-7D515888A3D3}"/>
                </a:ext>
              </a:extLst>
            </p:cNvPr>
            <p:cNvSpPr/>
            <p:nvPr/>
          </p:nvSpPr>
          <p:spPr>
            <a:xfrm>
              <a:off x="0" y="2377312"/>
              <a:ext cx="14322034" cy="1177105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8">
              <a:extLst>
                <a:ext uri="{FF2B5EF4-FFF2-40B4-BE49-F238E27FC236}">
                  <a16:creationId xmlns:a16="http://schemas.microsoft.com/office/drawing/2014/main" id="{F0F184BB-8121-BA4D-A399-C5661A899E2D}"/>
                </a:ext>
              </a:extLst>
            </p:cNvPr>
            <p:cNvSpPr txBox="1"/>
            <p:nvPr/>
          </p:nvSpPr>
          <p:spPr>
            <a:xfrm>
              <a:off x="57462" y="2434774"/>
              <a:ext cx="14207110" cy="10621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800" kern="1200"/>
                <a:t>Open index.rst, insert source/modules.rst to toc</a:t>
              </a:r>
              <a:endParaRPr lang="en-US" sz="2800" kern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C0A711-91E0-AD41-AADD-C9666B4E24C3}"/>
              </a:ext>
            </a:extLst>
          </p:cNvPr>
          <p:cNvGrpSpPr/>
          <p:nvPr/>
        </p:nvGrpSpPr>
        <p:grpSpPr>
          <a:xfrm>
            <a:off x="9570431" y="6202864"/>
            <a:ext cx="14322034" cy="1177105"/>
            <a:chOff x="0" y="3565808"/>
            <a:chExt cx="14322034" cy="117710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94B48444-C233-5146-9BA8-786F729C5A92}"/>
                </a:ext>
              </a:extLst>
            </p:cNvPr>
            <p:cNvSpPr/>
            <p:nvPr/>
          </p:nvSpPr>
          <p:spPr>
            <a:xfrm>
              <a:off x="0" y="3565808"/>
              <a:ext cx="14322034" cy="1177105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10">
              <a:extLst>
                <a:ext uri="{FF2B5EF4-FFF2-40B4-BE49-F238E27FC236}">
                  <a16:creationId xmlns:a16="http://schemas.microsoft.com/office/drawing/2014/main" id="{E8BD490D-5C0E-5340-AF0B-F6D3D1C86CF7}"/>
                </a:ext>
              </a:extLst>
            </p:cNvPr>
            <p:cNvSpPr txBox="1"/>
            <p:nvPr/>
          </p:nvSpPr>
          <p:spPr>
            <a:xfrm>
              <a:off x="57462" y="3623270"/>
              <a:ext cx="14207110" cy="10621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800" kern="1200" dirty="0"/>
                <a:t>In </a:t>
              </a:r>
              <a:r>
                <a:rPr lang="de-DE" sz="2800" kern="1200" dirty="0" err="1"/>
                <a:t>conf.py</a:t>
              </a:r>
              <a:r>
                <a:rPr lang="de-DE" sz="2800" kern="1200" dirty="0"/>
                <a:t>, </a:t>
              </a:r>
              <a:r>
                <a:rPr lang="de-DE" sz="2800" kern="1200" dirty="0" err="1"/>
                <a:t>add</a:t>
              </a:r>
              <a:r>
                <a:rPr lang="de-DE" sz="2800" kern="1200" dirty="0"/>
                <a:t> </a:t>
              </a:r>
              <a:r>
                <a:rPr lang="de-DE" sz="2800" kern="1200" dirty="0" err="1"/>
                <a:t>the</a:t>
              </a:r>
              <a:r>
                <a:rPr lang="de-DE" sz="2800" kern="1200" dirty="0"/>
                <a:t> </a:t>
              </a:r>
              <a:r>
                <a:rPr lang="de-DE" sz="2800" kern="1200" dirty="0" err="1"/>
                <a:t>source-path</a:t>
              </a:r>
              <a:r>
                <a:rPr lang="de-DE" sz="2800" kern="1200" dirty="0"/>
                <a:t> </a:t>
              </a:r>
              <a:r>
                <a:rPr lang="de-DE" sz="2800" kern="1200" dirty="0" err="1"/>
                <a:t>to</a:t>
              </a:r>
              <a:r>
                <a:rPr lang="de-DE" sz="2800" kern="1200" dirty="0"/>
                <a:t> </a:t>
              </a:r>
              <a:r>
                <a:rPr lang="de-DE" sz="2800" kern="1200" dirty="0" err="1"/>
                <a:t>your</a:t>
              </a:r>
              <a:r>
                <a:rPr lang="de-DE" sz="2800" kern="1200" dirty="0"/>
                <a:t> </a:t>
              </a:r>
              <a:r>
                <a:rPr lang="de-DE" sz="2800" kern="1200" dirty="0" err="1"/>
                <a:t>system</a:t>
              </a:r>
              <a:r>
                <a:rPr lang="de-DE" sz="2800" kern="1200" dirty="0"/>
                <a:t> </a:t>
              </a:r>
              <a:r>
                <a:rPr lang="de-DE" sz="2800" kern="1200" dirty="0" err="1"/>
                <a:t>path</a:t>
              </a:r>
              <a:br>
                <a:rPr lang="de-DE" sz="2800" kern="1200" dirty="0"/>
              </a:br>
              <a:r>
                <a:rPr lang="de-DE" sz="2800" kern="1200" dirty="0" err="1"/>
                <a:t>import</a:t>
              </a:r>
              <a:r>
                <a:rPr lang="de-DE" sz="2800" kern="1200" dirty="0"/>
                <a:t> </a:t>
              </a:r>
              <a:r>
                <a:rPr lang="de-DE" sz="2800" kern="1200" dirty="0" err="1"/>
                <a:t>os</a:t>
              </a:r>
              <a:r>
                <a:rPr lang="de-DE" sz="2800" kern="1200" dirty="0"/>
                <a:t>, </a:t>
              </a:r>
              <a:r>
                <a:rPr lang="de-DE" sz="2800" kern="1200" dirty="0" err="1"/>
                <a:t>sys</a:t>
              </a:r>
              <a:br>
                <a:rPr lang="de-DE" sz="2800" kern="1200" dirty="0"/>
              </a:br>
              <a:r>
                <a:rPr lang="de-DE" sz="2800" kern="1200" dirty="0" err="1"/>
                <a:t>sys.path.insert</a:t>
              </a:r>
              <a:r>
                <a:rPr lang="de-DE" sz="2800" kern="1200" dirty="0"/>
                <a:t>(0, </a:t>
              </a:r>
              <a:r>
                <a:rPr lang="de-DE" sz="2800" kern="1200" dirty="0" err="1"/>
                <a:t>os.path.abspath</a:t>
              </a:r>
              <a:r>
                <a:rPr lang="de-DE" sz="2800" kern="1200" dirty="0"/>
                <a:t>(„..“)</a:t>
              </a:r>
              <a:endParaRPr lang="en-US" sz="2800" kern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F25B52-0424-EB4B-B62E-06BE4BE19277}"/>
              </a:ext>
            </a:extLst>
          </p:cNvPr>
          <p:cNvGrpSpPr/>
          <p:nvPr/>
        </p:nvGrpSpPr>
        <p:grpSpPr>
          <a:xfrm>
            <a:off x="9570431" y="7391360"/>
            <a:ext cx="14322034" cy="1177105"/>
            <a:chOff x="0" y="4754304"/>
            <a:chExt cx="14322034" cy="117710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6A0895E-F2DC-F648-8BF3-5EF3863519A7}"/>
                </a:ext>
              </a:extLst>
            </p:cNvPr>
            <p:cNvSpPr/>
            <p:nvPr/>
          </p:nvSpPr>
          <p:spPr>
            <a:xfrm>
              <a:off x="0" y="4754304"/>
              <a:ext cx="14322034" cy="1177105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12">
              <a:extLst>
                <a:ext uri="{FF2B5EF4-FFF2-40B4-BE49-F238E27FC236}">
                  <a16:creationId xmlns:a16="http://schemas.microsoft.com/office/drawing/2014/main" id="{AAC0C143-8E2C-2248-B39D-A51091573C96}"/>
                </a:ext>
              </a:extLst>
            </p:cNvPr>
            <p:cNvSpPr txBox="1"/>
            <p:nvPr/>
          </p:nvSpPr>
          <p:spPr>
            <a:xfrm>
              <a:off x="57462" y="4811766"/>
              <a:ext cx="14207110" cy="10621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800" kern="1200"/>
                <a:t>In conf.py, add globaltoc.html to html_sidebars</a:t>
              </a:r>
              <a:endParaRPr lang="en-US" sz="2800" kern="12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1051F0-649A-8E4F-A171-AF6D7AFBC152}"/>
              </a:ext>
            </a:extLst>
          </p:cNvPr>
          <p:cNvGrpSpPr/>
          <p:nvPr/>
        </p:nvGrpSpPr>
        <p:grpSpPr>
          <a:xfrm>
            <a:off x="9570431" y="8579856"/>
            <a:ext cx="14322034" cy="1177105"/>
            <a:chOff x="0" y="5942800"/>
            <a:chExt cx="14322034" cy="1177105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1271FDE-5A91-4B44-9EBE-B85525A63B27}"/>
                </a:ext>
              </a:extLst>
            </p:cNvPr>
            <p:cNvSpPr/>
            <p:nvPr/>
          </p:nvSpPr>
          <p:spPr>
            <a:xfrm>
              <a:off x="0" y="5942800"/>
              <a:ext cx="14322034" cy="1177105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14">
              <a:extLst>
                <a:ext uri="{FF2B5EF4-FFF2-40B4-BE49-F238E27FC236}">
                  <a16:creationId xmlns:a16="http://schemas.microsoft.com/office/drawing/2014/main" id="{39A2F2D4-ED59-5145-A670-FE287B1AC5BD}"/>
                </a:ext>
              </a:extLst>
            </p:cNvPr>
            <p:cNvSpPr txBox="1"/>
            <p:nvPr/>
          </p:nvSpPr>
          <p:spPr>
            <a:xfrm>
              <a:off x="57462" y="6000262"/>
              <a:ext cx="14207110" cy="10621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800" kern="1200"/>
                <a:t>Make html -&gt; Google-chrome ./_build/html/index.html</a:t>
              </a:r>
              <a:endParaRPr lang="en-US" sz="2800" kern="12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F08B96-13CC-4A4C-A95E-90595711B43B}"/>
              </a:ext>
            </a:extLst>
          </p:cNvPr>
          <p:cNvGrpSpPr/>
          <p:nvPr/>
        </p:nvGrpSpPr>
        <p:grpSpPr>
          <a:xfrm>
            <a:off x="9570431" y="9768352"/>
            <a:ext cx="14322034" cy="1177105"/>
            <a:chOff x="0" y="7131296"/>
            <a:chExt cx="14322034" cy="1177105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92FD316-4169-C74C-B4CA-9BF5135E3899}"/>
                </a:ext>
              </a:extLst>
            </p:cNvPr>
            <p:cNvSpPr/>
            <p:nvPr/>
          </p:nvSpPr>
          <p:spPr>
            <a:xfrm>
              <a:off x="0" y="7131296"/>
              <a:ext cx="14322034" cy="1177105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16">
              <a:extLst>
                <a:ext uri="{FF2B5EF4-FFF2-40B4-BE49-F238E27FC236}">
                  <a16:creationId xmlns:a16="http://schemas.microsoft.com/office/drawing/2014/main" id="{B05D07B0-9303-F546-98AC-7763CE3EA5A3}"/>
                </a:ext>
              </a:extLst>
            </p:cNvPr>
            <p:cNvSpPr txBox="1"/>
            <p:nvPr/>
          </p:nvSpPr>
          <p:spPr>
            <a:xfrm>
              <a:off x="57462" y="7188758"/>
              <a:ext cx="14207110" cy="10621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800" kern="1200"/>
                <a:t>Make latexpdf -&gt; evince ./_build/pdf/projectname.pdf</a:t>
              </a:r>
              <a:endParaRPr lang="en-US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32198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03504"/>
            <a:ext cx="24384000" cy="147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34CB3C-69AD-544F-83E2-51AAA38B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064" y="1286934"/>
            <a:ext cx="22421850" cy="1489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Sphinx</a:t>
            </a:r>
          </a:p>
        </p:txBody>
      </p:sp>
      <p:pic>
        <p:nvPicPr>
          <p:cNvPr id="21" name="Grafik 6">
            <a:extLst>
              <a:ext uri="{FF2B5EF4-FFF2-40B4-BE49-F238E27FC236}">
                <a16:creationId xmlns:a16="http://schemas.microsoft.com/office/drawing/2014/main" id="{F5B80DE4-990F-254D-9192-22E3F34C8C6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288" y="3133914"/>
            <a:ext cx="22819423" cy="92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6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03504"/>
            <a:ext cx="24384000" cy="1473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34CB3C-69AD-544F-83E2-51AAA38B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064" y="1286934"/>
            <a:ext cx="22421850" cy="1489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Sphinx: </a:t>
            </a:r>
            <a:r>
              <a:rPr lang="en-US" sz="8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LaTex</a:t>
            </a:r>
            <a:r>
              <a:rPr lang="en-US" sz="8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report</a:t>
            </a:r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60AFDCF4-DA0E-234D-9AC8-D2E0E3A1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664" y="3894138"/>
            <a:ext cx="5915296" cy="76443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" name="Grafik 7">
            <a:extLst>
              <a:ext uri="{FF2B5EF4-FFF2-40B4-BE49-F238E27FC236}">
                <a16:creationId xmlns:a16="http://schemas.microsoft.com/office/drawing/2014/main" id="{455363B9-7825-8047-94AC-D38E48E8D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5337" y="3861376"/>
            <a:ext cx="5941522" cy="7677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2" name="Grafik 8">
            <a:extLst>
              <a:ext uri="{FF2B5EF4-FFF2-40B4-BE49-F238E27FC236}">
                <a16:creationId xmlns:a16="http://schemas.microsoft.com/office/drawing/2014/main" id="{7FD707B0-B49E-B44E-95E6-936582086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0236" y="3861377"/>
            <a:ext cx="5943595" cy="7677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3" name="Grafik 9">
            <a:extLst>
              <a:ext uri="{FF2B5EF4-FFF2-40B4-BE49-F238E27FC236}">
                <a16:creationId xmlns:a16="http://schemas.microsoft.com/office/drawing/2014/main" id="{18962480-5AA2-D148-8AD6-74DDBB6EE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67927" y="3861377"/>
            <a:ext cx="5911126" cy="7677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146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7452"/>
            <a:ext cx="11229750" cy="13716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48E14D-A224-D944-8537-D031F0C1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148" y="1141586"/>
            <a:ext cx="9955952" cy="2908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dirty="0"/>
              <a:t>Versioning – what is it and why should we use it?</a:t>
            </a:r>
            <a:endParaRPr lang="en-US" sz="80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7238"/>
            <a:ext cx="10000876" cy="10801924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LaptopSecure">
            <a:extLst>
              <a:ext uri="{FF2B5EF4-FFF2-40B4-BE49-F238E27FC236}">
                <a16:creationId xmlns:a16="http://schemas.microsoft.com/office/drawing/2014/main" id="{B046FAD4-0C88-45F6-9347-7545ADA2B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508" y="3258178"/>
            <a:ext cx="7240042" cy="72400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E14B-4DB2-2546-B90A-9E83CC28372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181148" y="4265712"/>
            <a:ext cx="10121336" cy="921702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Works by having a copy of your code on a server as a master-copy, changes can be sent or received.</a:t>
            </a: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+mn-lt"/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There exists a huge ecosystem of different version control systems, most common are:</a:t>
            </a:r>
          </a:p>
          <a:p>
            <a:pPr marL="882650" lvl="1" indent="-457200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+mn-lt"/>
              </a:rPr>
              <a:t>Git</a:t>
            </a:r>
          </a:p>
          <a:p>
            <a:pPr marL="882650" lvl="1" indent="-457200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+mn-lt"/>
              </a:rPr>
              <a:t>Mercurial</a:t>
            </a:r>
          </a:p>
          <a:p>
            <a:pPr marL="882650" lvl="1" indent="-457200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4000" dirty="0">
                <a:latin typeface="+mn-lt"/>
              </a:rPr>
              <a:t>CVS (concurrent versions systems)</a:t>
            </a:r>
          </a:p>
          <a:p>
            <a:pPr marL="882650" lvl="1" indent="-457200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4000" dirty="0"/>
              <a:t>SVN (subversion)</a:t>
            </a:r>
          </a:p>
          <a:p>
            <a:pPr marL="882650" lvl="1" indent="-457200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4000" dirty="0">
              <a:latin typeface="+mn-lt"/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de-DE" sz="4000" dirty="0"/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de-DE" sz="4000" dirty="0"/>
              <a:t>Git and Mercurial are distributed: the server has a master-repository, but there is a local repository on the user’s machine</a:t>
            </a:r>
          </a:p>
          <a:p>
            <a:pPr eaLnBrk="1" hangingPunct="1">
              <a:lnSpc>
                <a:spcPct val="90000"/>
              </a:lnSpc>
            </a:pPr>
            <a:endParaRPr lang="en-US" altLang="de-DE" sz="4000" dirty="0"/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de-DE" sz="4000" dirty="0"/>
              <a:t>SVN and CVS are non-distributed and all commits go to the server</a:t>
            </a:r>
          </a:p>
        </p:txBody>
      </p:sp>
    </p:spTree>
    <p:extLst>
      <p:ext uri="{BB962C8B-B14F-4D97-AF65-F5344CB8AC3E}">
        <p14:creationId xmlns:p14="http://schemas.microsoft.com/office/powerpoint/2010/main" val="282365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7452"/>
            <a:ext cx="11229750" cy="13716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F8B069-F2CD-3A47-893A-80F600D0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0" y="1141586"/>
            <a:ext cx="9955952" cy="2908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dirty="0"/>
              <a:t>Versioning – what is it and why should we use it?</a:t>
            </a:r>
            <a:endParaRPr lang="en-US" sz="80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7238"/>
            <a:ext cx="10000876" cy="10801924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811F9648-ADF8-43C0-B8D2-86451005F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508" y="3258178"/>
            <a:ext cx="7240042" cy="72400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37A9-2FB1-A144-BCB0-08C45A15942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181148" y="4514012"/>
            <a:ext cx="9955156" cy="85615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000" dirty="0">
                <a:latin typeface="+mn-lt"/>
              </a:rPr>
              <a:t>This enables:</a:t>
            </a:r>
          </a:p>
          <a:p>
            <a:pPr eaLnBrk="1" hangingPunct="1">
              <a:lnSpc>
                <a:spcPct val="90000"/>
              </a:lnSpc>
            </a:pPr>
            <a:endParaRPr lang="en-US" sz="4000" dirty="0">
              <a:latin typeface="+mn-lt"/>
            </a:endParaRP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Keeping track of changes to files and folders</a:t>
            </a:r>
          </a:p>
          <a:p>
            <a:pPr marL="342900" eaLnBrk="1" hangingPunct="1">
              <a:lnSpc>
                <a:spcPct val="90000"/>
              </a:lnSpc>
            </a:pPr>
            <a:endParaRPr lang="en-US" sz="4000" dirty="0">
              <a:latin typeface="+mn-lt"/>
            </a:endParaRP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Teamwork on code with multiple authors in parallel</a:t>
            </a:r>
          </a:p>
          <a:p>
            <a:pPr marL="342900" eaLnBrk="1" hangingPunct="1">
              <a:lnSpc>
                <a:spcPct val="90000"/>
              </a:lnSpc>
            </a:pPr>
            <a:endParaRPr lang="en-US" sz="4000" dirty="0">
              <a:latin typeface="+mn-lt"/>
            </a:endParaRP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A record of who did what and when</a:t>
            </a:r>
          </a:p>
          <a:p>
            <a:pPr marL="342900" eaLnBrk="1" hangingPunct="1">
              <a:lnSpc>
                <a:spcPct val="90000"/>
              </a:lnSpc>
            </a:pPr>
            <a:endParaRPr lang="en-US" sz="4000" dirty="0">
              <a:latin typeface="+mn-lt"/>
            </a:endParaRP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The „why“ is provided by commit messages</a:t>
            </a:r>
          </a:p>
          <a:p>
            <a:pPr marL="342900" eaLnBrk="1" hangingPunct="1">
              <a:lnSpc>
                <a:spcPct val="90000"/>
              </a:lnSpc>
            </a:pPr>
            <a:endParaRPr lang="en-US" sz="4000" dirty="0">
              <a:latin typeface="+mn-lt"/>
            </a:endParaRP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Release of stable versions while working on new features</a:t>
            </a:r>
          </a:p>
          <a:p>
            <a:pPr marL="57150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810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F5A3D0-BD94-3647-8378-8B2272D392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24383980" cy="13715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4977242" y="4555226"/>
            <a:ext cx="9406758" cy="9160774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C179CD-02C8-3C43-AD90-437DCAD9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4042" y="6463862"/>
            <a:ext cx="7704082" cy="3668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8000"/>
              <a:t>Versioning - diffs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960662" y="10247586"/>
            <a:ext cx="187084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1C44C3E-6713-2349-9427-90B80E047EA5}"/>
              </a:ext>
            </a:extLst>
          </p:cNvPr>
          <p:cNvSpPr/>
          <p:nvPr/>
        </p:nvSpPr>
        <p:spPr>
          <a:xfrm>
            <a:off x="15455978" y="10969879"/>
            <a:ext cx="8449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hlinkClick r:id="rId3"/>
              </a:rPr>
              <a:t>https://www.git-tower.com/blog/content/posts/90-diff-tools-windows/meld.png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445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2"/>
            <a:ext cx="8807418" cy="13716002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0584" y="0"/>
            <a:ext cx="4873626" cy="13716002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FBF0CB0-E064-274B-9A28-40CFAD0C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0" y="1371600"/>
            <a:ext cx="5560542" cy="102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>
                <a:solidFill>
                  <a:srgbClr val="FFFFFF"/>
                </a:solidFill>
              </a:rPr>
              <a:t>Git</a:t>
            </a:r>
          </a:p>
        </p:txBody>
      </p:sp>
      <p:graphicFrame>
        <p:nvGraphicFramePr>
          <p:cNvPr id="27" name="Inhaltsplatzhalter 2">
            <a:extLst>
              <a:ext uri="{FF2B5EF4-FFF2-40B4-BE49-F238E27FC236}">
                <a16:creationId xmlns:a16="http://schemas.microsoft.com/office/drawing/2014/main" id="{F2A5F38C-B585-4F42-B3F3-E24138099B14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90947296"/>
              </p:ext>
            </p:extLst>
          </p:nvPr>
        </p:nvGraphicFramePr>
        <p:xfrm>
          <a:off x="10020300" y="1371600"/>
          <a:ext cx="12985750" cy="1021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55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2"/>
            <a:ext cx="8807418" cy="13716002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0584" y="0"/>
            <a:ext cx="4873626" cy="13716002"/>
            <a:chOff x="1320800" y="0"/>
            <a:chExt cx="2436813" cy="685800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1990102-0EB6-F740-81F9-F29E1EAA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0" y="1371600"/>
            <a:ext cx="5560542" cy="102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dirty="0">
                <a:solidFill>
                  <a:srgbClr val="FFFFFF"/>
                </a:solidFill>
              </a:rPr>
              <a:t>Git</a:t>
            </a:r>
          </a:p>
        </p:txBody>
      </p:sp>
      <p:graphicFrame>
        <p:nvGraphicFramePr>
          <p:cNvPr id="31" name="Inhaltsplatzhalter 2">
            <a:extLst>
              <a:ext uri="{FF2B5EF4-FFF2-40B4-BE49-F238E27FC236}">
                <a16:creationId xmlns:a16="http://schemas.microsoft.com/office/drawing/2014/main" id="{0C9815B5-8F81-4385-85A9-DCA9A7D97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67197"/>
              </p:ext>
            </p:extLst>
          </p:nvPr>
        </p:nvGraphicFramePr>
        <p:xfrm>
          <a:off x="10020300" y="1371600"/>
          <a:ext cx="12985750" cy="1021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05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2"/>
            <a:ext cx="8807418" cy="13716002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0584" y="0"/>
            <a:ext cx="4873626" cy="13716002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9750DFB-08A2-9746-9D9B-E801311E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0" y="1371600"/>
            <a:ext cx="5560542" cy="102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 dirty="0">
                <a:solidFill>
                  <a:srgbClr val="FFFFFF"/>
                </a:solidFill>
              </a:rPr>
              <a:t>Git – why distributed?</a:t>
            </a:r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90F5E195-56B9-4399-97A3-5C551DFFD7BC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3624919998"/>
              </p:ext>
            </p:extLst>
          </p:nvPr>
        </p:nvGraphicFramePr>
        <p:xfrm>
          <a:off x="10020300" y="1371600"/>
          <a:ext cx="12985750" cy="1021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715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-2"/>
            <a:ext cx="8807418" cy="13716002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30584" y="0"/>
            <a:ext cx="4873626" cy="13716002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C8B1F27-2CD7-484C-97AC-1278A934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040" y="1371600"/>
            <a:ext cx="5560542" cy="1021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8000">
                <a:solidFill>
                  <a:srgbClr val="FFFFFF"/>
                </a:solidFill>
              </a:rPr>
              <a:t>Git - workflow</a:t>
            </a:r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146843DD-2186-418D-8F7F-DD519EDDC0FB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3261275285"/>
              </p:ext>
            </p:extLst>
          </p:nvPr>
        </p:nvGraphicFramePr>
        <p:xfrm>
          <a:off x="10020300" y="1371600"/>
          <a:ext cx="12985750" cy="1021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398659"/>
      </p:ext>
    </p:extLst>
  </p:cSld>
  <p:clrMapOvr>
    <a:masterClrMapping/>
  </p:clrMapOvr>
</p:sld>
</file>

<file path=ppt/theme/theme1.xml><?xml version="1.0" encoding="utf-8"?>
<a:theme xmlns:a="http://schemas.openxmlformats.org/drawingml/2006/main" name="GU-Design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Goethe-Schriften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4400" dirty="0" err="1" smtClean="0">
            <a:solidFill>
              <a:schemeClr val="tx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U-Design ohne Goethekopf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Goethe-Schriften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4400" dirty="0" err="1" smtClean="0">
            <a:solidFill>
              <a:schemeClr val="tx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1055</Words>
  <Application>Microsoft Macintosh PowerPoint</Application>
  <PresentationFormat>Custom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Narrow</vt:lpstr>
      <vt:lpstr>Avenir Roman</vt:lpstr>
      <vt:lpstr>Calibri</vt:lpstr>
      <vt:lpstr>Courier New</vt:lpstr>
      <vt:lpstr>Georgia</vt:lpstr>
      <vt:lpstr>GU-Design</vt:lpstr>
      <vt:lpstr>GU-Design ohne Goethekopf</vt:lpstr>
      <vt:lpstr>Pattern Analysis &amp; Machine Intelligence Praktikum: MLPR-19  Week 1: Versioning and documentation</vt:lpstr>
      <vt:lpstr>Versioning – what is it and why should we use it?</vt:lpstr>
      <vt:lpstr>Versioning – what is it and why should we use it?</vt:lpstr>
      <vt:lpstr>Versioning – what is it and why should we use it?</vt:lpstr>
      <vt:lpstr>Versioning - diffs</vt:lpstr>
      <vt:lpstr>Git</vt:lpstr>
      <vt:lpstr>Git</vt:lpstr>
      <vt:lpstr>Git – why distributed?</vt:lpstr>
      <vt:lpstr>Git - workflow</vt:lpstr>
      <vt:lpstr>Git - workflow</vt:lpstr>
      <vt:lpstr>Git</vt:lpstr>
      <vt:lpstr>Git - branches</vt:lpstr>
      <vt:lpstr>Git - branches</vt:lpstr>
      <vt:lpstr>Git – branching workflow</vt:lpstr>
      <vt:lpstr>Git</vt:lpstr>
      <vt:lpstr>Python style guidelines</vt:lpstr>
      <vt:lpstr>PEP8</vt:lpstr>
      <vt:lpstr>PEP8</vt:lpstr>
      <vt:lpstr>PEP8: comments</vt:lpstr>
      <vt:lpstr>Docstrings</vt:lpstr>
      <vt:lpstr>Docstrings</vt:lpstr>
      <vt:lpstr>Documentation generation with Sphinx</vt:lpstr>
      <vt:lpstr>Sphinx</vt:lpstr>
      <vt:lpstr>Sphinx: LaTex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Analysis &amp; Machine Intelligence Praktikum: MLPR-19  Week 1: Versioning and documentation</dc:title>
  <dc:creator>TQvtXBQ5Uc@goetheuniversitaet.onmicrosoft.com</dc:creator>
  <cp:lastModifiedBy>TQvtXBQ5Uc@goetheuniversitaet.onmicrosoft.com</cp:lastModifiedBy>
  <cp:revision>4</cp:revision>
  <cp:lastPrinted>2019-10-10T15:47:42Z</cp:lastPrinted>
  <dcterms:created xsi:type="dcterms:W3CDTF">2019-04-12T15:32:55Z</dcterms:created>
  <dcterms:modified xsi:type="dcterms:W3CDTF">2019-10-10T15:47:55Z</dcterms:modified>
</cp:coreProperties>
</file>