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A9A1-6D55-EF10-5352-463BE7D92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D5A75-0C12-7606-EBDD-DE1AF252B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945FB-64D2-0B97-C022-681AB03F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4ECF-83F1-2B49-BB3D-0D8378CBBF4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5E7D-94CB-D20C-BE9B-B5833E49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D686-E368-60D1-D438-CD668912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1C56-4C28-5B43-A3F2-E5F24A4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3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7860-8CF5-46EB-BCF5-5F9F8B1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7BA8D-3571-609C-8CEA-4977B4677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F505C-3DE8-8698-D8A1-D6664124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4ECF-83F1-2B49-BB3D-0D8378CBBF4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82BB3-2EF8-B29A-7E4F-09005CD7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A017-E82E-BC3A-64C1-8297B21E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1C56-4C28-5B43-A3F2-E5F24A4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63CC5-6D2E-78D8-AEF7-87ABF5089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68555-7BC5-E889-3D21-FAF7092F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07C7-2CE8-F98E-D913-D4DA02B1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4ECF-83F1-2B49-BB3D-0D8378CBBF4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C93D-94B5-F41F-5087-BE39D77B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FC69-2A06-07A8-E471-BD861029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1C56-4C28-5B43-A3F2-E5F24A4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FDF1-B2F4-2CFD-66D7-5ED4DF89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1FDD-C1C8-FDAD-26A6-133512C5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8AB0-F08B-95AC-B563-C10E8CB7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4ECF-83F1-2B49-BB3D-0D8378CBBF4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C9D77-CB64-4927-448C-39F3CB95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A059-C13A-3BCA-D525-BB43365B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1C56-4C28-5B43-A3F2-E5F24A4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C215-F33B-DA4D-E4F8-3DFEA158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90AA2-7366-CD6B-0420-51F9B9455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575A5-E7C4-54D5-C7EF-2BFFE215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4ECF-83F1-2B49-BB3D-0D8378CBBF4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E8C1-EB40-3ECF-A2C3-711C5C77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6C90-C8B9-3D2C-9EF7-23AFA3A9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1C56-4C28-5B43-A3F2-E5F24A4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61CA-5962-20DD-D28E-F93D17A0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49E4-BA46-8D45-317F-BA3644654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903FA-D0A1-C38D-AB4F-6653CC607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85DF6-D2E5-3EA4-3EF1-5CCBFC8B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4ECF-83F1-2B49-BB3D-0D8378CBBF4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70BB-0BCA-72F0-ADBE-15CFCA7F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0FB7-24ED-EDDD-5C3E-D6844A8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1C56-4C28-5B43-A3F2-E5F24A4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5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4029-43D4-0867-D2C1-764567BD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C3D22-04F4-9286-5F31-26516E42B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9AB93-9B6F-FC96-E542-B015B3DC4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FADA6-70E2-53CB-CD0F-338042AF6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D2415-714C-4DED-C64E-9E279E27A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056B4-3A50-A525-0AC4-F203CF14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4ECF-83F1-2B49-BB3D-0D8378CBBF4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4A3B1-CB64-D852-B9D2-F34D249F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57B7B-2EC7-7432-534C-AAA71E90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1C56-4C28-5B43-A3F2-E5F24A4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2C3B-C9D1-D220-43CA-34C7382B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CB50F-3C9E-7911-B0AB-59D0074D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4ECF-83F1-2B49-BB3D-0D8378CBBF4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C78DB-7C34-D9E2-E27E-C7546D4E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A9B3C-13A7-45E0-3DA7-CB6209C8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1C56-4C28-5B43-A3F2-E5F24A4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8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9E996-3AE9-9028-9725-11D89BF2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4ECF-83F1-2B49-BB3D-0D8378CBBF4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1AE27-75E1-946F-A6C9-B0E2922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58325-92DC-4E21-00C8-EDBD4305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1C56-4C28-5B43-A3F2-E5F24A4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1E33-1A8A-5C8F-44C8-629B99C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4952-20F7-753F-B726-3C8F8EA5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BC11D-1405-55AF-1E95-FADBB7C94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41052-94CD-914D-8B21-EEEA3BA9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4ECF-83F1-2B49-BB3D-0D8378CBBF4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D8BA3-F948-6686-6EDA-F9981FD5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E31A1-44FB-15AC-46B7-311374E9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1C56-4C28-5B43-A3F2-E5F24A4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6190-43C4-BE0F-8DE4-B92DECF4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4C434-89FF-90F5-5AE7-4F2C74D8F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EAC0A-1AA6-290B-A165-BFE684ACC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153A-6CD5-0F10-CD60-4901C7E2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4ECF-83F1-2B49-BB3D-0D8378CBBF4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8A9CF-228C-1E97-3780-5EDA6FB8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B0853-2EED-16FC-D3E8-E44E36C7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1C56-4C28-5B43-A3F2-E5F24A4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41603-9862-8A3E-7B0E-593EDD88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3EFF-7944-5079-12DA-2901FC280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14267-066D-617F-0821-FCB459D3F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14ECF-83F1-2B49-BB3D-0D8378CBBF4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61AA8-2C9A-ACA3-42BE-9FBAA240E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E2FA-7F54-C4AE-5D68-78730328F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81C56-4C28-5B43-A3F2-E5F24A4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9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478B-CBD2-1509-39FF-84DD3B281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Business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837F5-E964-5B51-81DF-D0C5CDF8C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7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Practical Business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SOARES, Constancia (MAIDSTONE AND TUNBRIDGE WELLS NHS TRUST)</dc:creator>
  <cp:lastModifiedBy>SOARES, Constancia (MAIDSTONE AND TUNBRIDGE WELLS NHS TRUST)</cp:lastModifiedBy>
  <cp:revision>1</cp:revision>
  <dcterms:created xsi:type="dcterms:W3CDTF">2024-10-07T12:50:41Z</dcterms:created>
  <dcterms:modified xsi:type="dcterms:W3CDTF">2024-10-07T12:51:08Z</dcterms:modified>
</cp:coreProperties>
</file>