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ubik Light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A4A3A4"/>
          </p15:clr>
        </p15:guide>
        <p15:guide id="4" orient="horz" pos="13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Pfd6p7R7P3H0JvioY/xz+ePt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04"/>
        <p:guide pos="1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ubi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Light-bold.fntdata"/><Relationship Id="rId14" Type="http://schemas.openxmlformats.org/officeDocument/2006/relationships/font" Target="fonts/RubikLight-regular.fntdata"/><Relationship Id="rId17" Type="http://schemas.openxmlformats.org/officeDocument/2006/relationships/font" Target="fonts/RubikLight-boldItalic.fntdata"/><Relationship Id="rId16" Type="http://schemas.openxmlformats.org/officeDocument/2006/relationships/font" Target="fonts/RubikLigh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ubik-bold.fntdata"/><Relationship Id="rId6" Type="http://schemas.openxmlformats.org/officeDocument/2006/relationships/slide" Target="slides/slide1.xml"/><Relationship Id="rId18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10"/>
          <p:cNvSpPr txBox="1"/>
          <p:nvPr/>
        </p:nvSpPr>
        <p:spPr>
          <a:xfrm>
            <a:off x="7059525" y="221975"/>
            <a:ext cx="1955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allwomen.tech</a:t>
            </a:r>
            <a:endParaRPr b="0" i="0" sz="8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4" name="Google Shape;1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550" y="184875"/>
            <a:ext cx="297400" cy="2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0"/>
          <p:cNvSpPr txBox="1"/>
          <p:nvPr/>
        </p:nvSpPr>
        <p:spPr>
          <a:xfrm>
            <a:off x="609600" y="1524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P1 - DA_guidelines</a:t>
            </a:r>
            <a:endParaRPr sz="800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4714926" y="3583800"/>
            <a:ext cx="3917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Data Analytics - Final Project</a:t>
            </a:r>
            <a:endParaRPr b="1" i="0" sz="1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B8AF"/>
                </a:solidFill>
                <a:latin typeface="Rubik"/>
                <a:ea typeface="Rubik"/>
                <a:cs typeface="Rubik"/>
                <a:sym typeface="Rubik"/>
              </a:rPr>
              <a:t>Project 2. Guidelines</a:t>
            </a:r>
            <a:endParaRPr b="0" i="0" sz="1400" u="none" cap="none" strike="noStrike">
              <a:solidFill>
                <a:srgbClr val="E6B8A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5700" y="885403"/>
            <a:ext cx="6954300" cy="393600"/>
          </a:xfrm>
          <a:prstGeom prst="rect">
            <a:avLst/>
          </a:prstGeom>
          <a:noFill/>
          <a:ln cap="flat" cmpd="sng" w="9525">
            <a:solidFill>
              <a:srgbClr val="3E5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806600" y="804500"/>
            <a:ext cx="7020000" cy="344400"/>
          </a:xfrm>
          <a:prstGeom prst="rect">
            <a:avLst/>
          </a:prstGeom>
          <a:solidFill>
            <a:srgbClr val="3E5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959425" y="652100"/>
            <a:ext cx="67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Final Project  - Where should I start?</a:t>
            </a:r>
            <a:endParaRPr b="0"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725700" y="1418400"/>
            <a:ext cx="7345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ubik Light"/>
                <a:ea typeface="Rubik Light"/>
                <a:cs typeface="Rubik Light"/>
                <a:sym typeface="Rubik Light"/>
              </a:rPr>
              <a:t>It is now time to think about and plan your final project! Some key points:</a:t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2023200" y="1987525"/>
            <a:ext cx="378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ctr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&lt;_Tools_&gt; </a:t>
            </a:r>
            <a:r>
              <a:rPr b="0" i="0" lang="en" sz="14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Jupyter (MUST), Trello, any visualization software (Tableau, Qlik…)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25700" y="3026450"/>
            <a:ext cx="36408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ctr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&lt;_Deliverable_&gt; </a:t>
            </a:r>
            <a:r>
              <a:rPr b="0" i="0" lang="en" sz="14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Final Presentation of maximum 10 slides. Be synthetic and go to the bullet and key points of the project</a:t>
            </a:r>
            <a:endParaRPr b="0" i="0" sz="14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692225" y="3077250"/>
            <a:ext cx="38715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ctr">
              <a:lnSpc>
                <a:spcPct val="115000"/>
              </a:lnSpc>
              <a:spcBef>
                <a:spcPts val="8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&lt;_Demo Day_&gt;</a:t>
            </a:r>
            <a:r>
              <a:rPr b="0" i="0" lang="en" sz="14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you will present the results in 8m! Meet and convince the audience </a:t>
            </a:r>
            <a:endParaRPr b="0" i="0" sz="14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7059525" y="221975"/>
            <a:ext cx="1955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allwomen.tech</a:t>
            </a:r>
            <a:endParaRPr b="0" i="0" sz="8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47700" y="2136125"/>
            <a:ext cx="72372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&lt; </a:t>
            </a:r>
            <a:endParaRPr b="1" i="0" sz="2400" u="none" cap="none" strike="noStrike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_  Data Analytics _ </a:t>
            </a:r>
            <a:endParaRPr b="1" i="0" sz="1000" u="none" cap="none" strike="noStrike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100% based on Data Analytics and Visualization</a:t>
            </a:r>
            <a:endParaRPr b="1" i="0" sz="14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4CCCC"/>
                </a:solidFill>
                <a:latin typeface="Rubik Light"/>
                <a:ea typeface="Rubik Light"/>
                <a:cs typeface="Rubik Light"/>
                <a:sym typeface="Rubik Light"/>
              </a:rPr>
              <a:t>Profile matching: students with high analytical skills that want to develop their career into more Analytics profiles (Business Analytics, Data Analytics…)</a:t>
            </a:r>
            <a:endParaRPr b="0" i="0" sz="1400" u="none" cap="none" strike="noStrike">
              <a:solidFill>
                <a:srgbClr val="F4CCCC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r>
              <a:rPr b="0" i="0" lang="en" sz="1400" u="none" cap="none" strike="noStrike">
                <a:solidFill>
                  <a:srgbClr val="F4CCCC"/>
                </a:solidFill>
                <a:latin typeface="Rubik Light"/>
                <a:ea typeface="Rubik Light"/>
                <a:cs typeface="Rubik Light"/>
                <a:sym typeface="Rubik Light"/>
              </a:rPr>
              <a:t> </a:t>
            </a:r>
            <a:endParaRPr b="0" i="0" sz="1400" u="none" cap="none" strike="noStrike">
              <a:solidFill>
                <a:srgbClr val="F4CCCC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725700" y="885403"/>
            <a:ext cx="6954300" cy="393600"/>
          </a:xfrm>
          <a:prstGeom prst="rect">
            <a:avLst/>
          </a:prstGeom>
          <a:noFill/>
          <a:ln cap="flat" cmpd="sng" w="9525">
            <a:solidFill>
              <a:srgbClr val="3E5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06600" y="804500"/>
            <a:ext cx="7020000" cy="344400"/>
          </a:xfrm>
          <a:prstGeom prst="rect">
            <a:avLst/>
          </a:prstGeom>
          <a:solidFill>
            <a:srgbClr val="3E5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959425" y="652100"/>
            <a:ext cx="67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Data Analytics Project</a:t>
            </a:r>
            <a:endParaRPr b="0"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560800" y="1626713"/>
            <a:ext cx="81699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9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What is the AIM of the project?: 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Explore all the capabilities around Data Analytics and create a good exploratory analysis together with powerful conclusions </a:t>
            </a:r>
            <a:endParaRPr b="0" i="0" sz="12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What is expected from you?: 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Exploratory Data Analysis (EDA), Data Cleaning, Feature Engineering, combination of more than one dataset (at least three) and powerful plots and visualizations</a:t>
            </a:r>
            <a:endParaRPr b="0" i="0" sz="12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Time spend on each task: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 Exploratory Data Analysis (EDA) and data cleaning (60%), Feature Engineering (5%), combination of more than one dataset (5%) and powerful plots and visualizations(30%)</a:t>
            </a:r>
            <a:endParaRPr b="0" i="0" sz="12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Tools required: </a:t>
            </a:r>
            <a:r>
              <a:rPr b="0" i="0" lang="en" sz="1200" u="none" cap="none" strike="noStrik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rPr>
              <a:t>Jupyter (including plotting libraries such as Plotly) and any visualization software (Tableau, Qlik …). Please note that most of the visualization softwares have a demo trial for 1 month.</a:t>
            </a:r>
            <a:endParaRPr b="0" i="0" sz="12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27940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725700" y="885403"/>
            <a:ext cx="6954300" cy="393600"/>
          </a:xfrm>
          <a:prstGeom prst="rect">
            <a:avLst/>
          </a:prstGeom>
          <a:noFill/>
          <a:ln cap="flat" cmpd="sng" w="9525">
            <a:solidFill>
              <a:srgbClr val="3E5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806600" y="804500"/>
            <a:ext cx="7020000" cy="344400"/>
          </a:xfrm>
          <a:prstGeom prst="rect">
            <a:avLst/>
          </a:prstGeom>
          <a:solidFill>
            <a:srgbClr val="3E5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959425" y="652100"/>
            <a:ext cx="67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Rubik Light"/>
              <a:buAutoNum type="arabicPeriod"/>
            </a:pPr>
            <a:r>
              <a:rPr b="0"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Data Analytics Project - Goals by week</a:t>
            </a:r>
            <a:endParaRPr b="0"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386700" y="1479350"/>
            <a:ext cx="7293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Week 1 (15 hours)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Define the objective of the project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Pre- Exploratory Data Analysis : select the datasets and discard the ones that are not useful. 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Define the visualization tool that you are going to use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Exploratory Data Analysis and Cleaning of dataset 1: missing values, descriptive statistics (univariate and bivariate), data cleaning...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725700" y="885403"/>
            <a:ext cx="6954300" cy="393600"/>
          </a:xfrm>
          <a:prstGeom prst="rect">
            <a:avLst/>
          </a:prstGeom>
          <a:noFill/>
          <a:ln cap="flat" cmpd="sng" w="9525">
            <a:solidFill>
              <a:srgbClr val="3E5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806600" y="804500"/>
            <a:ext cx="7020000" cy="344400"/>
          </a:xfrm>
          <a:prstGeom prst="rect">
            <a:avLst/>
          </a:prstGeom>
          <a:solidFill>
            <a:srgbClr val="3E5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959425" y="652100"/>
            <a:ext cx="67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Data Analytics Project - Goals by week</a:t>
            </a:r>
            <a:endParaRPr b="0"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386700" y="1479350"/>
            <a:ext cx="7293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Week 2 (25 hours)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Exploratory Data Analysis  and Data Cleaning dataset 1: missing values, descriptive statistics (univariate and bivariate), cleaning...</a:t>
            </a:r>
            <a:endParaRPr b="0" i="0" sz="14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Start with some visualizations in Python (remember to save them!)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Exploratory Data Analysis dataset 2: missing values, descriptive statistics (univariate and bivariate)...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Start with some visualizations in Python (remember to save them!)</a:t>
            </a:r>
            <a:endParaRPr b="0" i="0" sz="1400" u="none" cap="none" strike="noStrik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725700" y="885403"/>
            <a:ext cx="6954300" cy="393600"/>
          </a:xfrm>
          <a:prstGeom prst="rect">
            <a:avLst/>
          </a:prstGeom>
          <a:noFill/>
          <a:ln cap="flat" cmpd="sng" w="9525">
            <a:solidFill>
              <a:srgbClr val="3E5A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806600" y="804500"/>
            <a:ext cx="7020000" cy="344400"/>
          </a:xfrm>
          <a:prstGeom prst="rect">
            <a:avLst/>
          </a:prstGeom>
          <a:solidFill>
            <a:srgbClr val="3E5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59425" y="652100"/>
            <a:ext cx="6720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Data Analytics Project - Goals by week</a:t>
            </a:r>
            <a:endParaRPr b="0" i="0" sz="18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86700" y="1479350"/>
            <a:ext cx="7293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1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Week 3 (15 hours)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Exploratory Data Analysis dataset 2: missing values, descriptive statistics (univariate and bivariate)...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Powerful visualizations with Python (remember to save them!)</a:t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Powerful plots with the selected visualization software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❏"/>
            </a:pPr>
            <a:r>
              <a:rPr b="0" i="0" lang="en" sz="1400" u="none" cap="none" strike="noStrik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Make your final presentation!</a:t>
            </a:r>
            <a:endParaRPr b="0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/>
          <p:nvPr/>
        </p:nvSpPr>
        <p:spPr>
          <a:xfrm>
            <a:off x="7059525" y="221975"/>
            <a:ext cx="19551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allwomen.tech</a:t>
            </a:r>
            <a:endParaRPr b="0" i="0" sz="8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723900" y="2378175"/>
            <a:ext cx="3070800" cy="18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&lt; </a:t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Thank you! Gracias! Merci!</a:t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3F3F3"/>
                </a:solidFill>
                <a:latin typeface="Rubik"/>
                <a:ea typeface="Rubik"/>
                <a:cs typeface="Rubik"/>
                <a:sym typeface="Rubik"/>
              </a:rPr>
              <a:t>hello@allwomen.tech</a:t>
            </a:r>
            <a:endParaRPr b="0" i="0" sz="1000" u="none" cap="none" strike="noStrike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allwomen.tech</a:t>
            </a:r>
            <a:endParaRPr b="0" i="0" sz="10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F3F3F3"/>
                </a:solidFill>
                <a:latin typeface="Rubik Light"/>
                <a:ea typeface="Rubik Light"/>
                <a:cs typeface="Rubik Light"/>
                <a:sym typeface="Rubik Light"/>
              </a:rPr>
              <a:t>&gt;</a:t>
            </a:r>
            <a:endParaRPr b="0" i="0" sz="1000" u="none" cap="none" strike="noStrike">
              <a:solidFill>
                <a:srgbClr val="F3F3F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3F3F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