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58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EC31F2-932D-4D3F-B1F5-C0F289E2DC5B}">
          <p14:sldIdLst>
            <p14:sldId id="256"/>
            <p14:sldId id="266"/>
            <p14:sldId id="257"/>
            <p14:sldId id="25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5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4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1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9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0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F5BD7-EA97-47C9-B1C4-E1B801137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RTP</a:t>
            </a:r>
            <a:r>
              <a:rPr lang="zh-CN" altLang="en-US" dirty="0"/>
              <a:t>流媒体协议实战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E99FA-FB1F-4385-B66A-96E5D1BB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RTP</a:t>
            </a:r>
            <a:r>
              <a:rPr lang="zh-CN" altLang="en-US" dirty="0"/>
              <a:t>协议的</a:t>
            </a:r>
            <a:r>
              <a:rPr lang="en-US" altLang="zh-CN" dirty="0"/>
              <a:t>H264/265</a:t>
            </a:r>
            <a:r>
              <a:rPr lang="zh-CN" altLang="en-US" dirty="0"/>
              <a:t>的码流解析实战</a:t>
            </a:r>
          </a:p>
        </p:txBody>
      </p:sp>
    </p:spTree>
    <p:extLst>
      <p:ext uri="{BB962C8B-B14F-4D97-AF65-F5344CB8AC3E}">
        <p14:creationId xmlns:p14="http://schemas.microsoft.com/office/powerpoint/2010/main" val="331046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Goolge</a:t>
            </a:r>
            <a:r>
              <a:rPr lang="zh-CN" altLang="en-US" dirty="0"/>
              <a:t>公司推出的音视频解决方案</a:t>
            </a:r>
            <a:r>
              <a:rPr lang="en-US" altLang="zh-CN" dirty="0" err="1"/>
              <a:t>webrtc</a:t>
            </a:r>
            <a:r>
              <a:rPr lang="zh-CN" altLang="en-US" dirty="0"/>
              <a:t>现在越来越流行，越来越多浏览器厂家支持</a:t>
            </a:r>
            <a:r>
              <a:rPr lang="en-US" altLang="zh-CN" dirty="0" err="1"/>
              <a:t>webrtc</a:t>
            </a:r>
            <a:r>
              <a:rPr lang="zh-CN" altLang="en-US" dirty="0"/>
              <a:t>。</a:t>
            </a:r>
            <a:r>
              <a:rPr lang="en-US" altLang="zh-CN" dirty="0" err="1"/>
              <a:t>webrtc</a:t>
            </a:r>
            <a:r>
              <a:rPr lang="zh-CN" altLang="en-US" dirty="0"/>
              <a:t>基于的流媒体协议正是</a:t>
            </a:r>
            <a:r>
              <a:rPr lang="en-US" altLang="zh-CN" dirty="0"/>
              <a:t>RTP/RTCP</a:t>
            </a:r>
            <a:r>
              <a:rPr lang="zh-CN" altLang="en-US" dirty="0"/>
              <a:t>协议，同时它也对</a:t>
            </a:r>
            <a:r>
              <a:rPr lang="en-US" altLang="zh-CN" dirty="0"/>
              <a:t>RTP/RTCP</a:t>
            </a:r>
            <a:r>
              <a:rPr lang="zh-CN" altLang="en-US" dirty="0"/>
              <a:t>协议做了一些扩展</a:t>
            </a:r>
            <a:r>
              <a:rPr lang="en-US" altLang="zh-CN" dirty="0"/>
              <a:t>(</a:t>
            </a:r>
            <a:r>
              <a:rPr lang="zh-CN" altLang="en-US" dirty="0"/>
              <a:t>主要是</a:t>
            </a:r>
            <a:r>
              <a:rPr lang="en-US" altLang="zh-CN" dirty="0"/>
              <a:t>RTCP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  <a:r>
              <a:rPr lang="zh-CN" altLang="en-US" dirty="0"/>
              <a:t>以提供更稳定的音视频体验。本课程介绍的正是</a:t>
            </a:r>
            <a:r>
              <a:rPr lang="en-US" altLang="zh-CN" dirty="0" err="1"/>
              <a:t>webrtc</a:t>
            </a:r>
            <a:r>
              <a:rPr lang="zh-CN" altLang="en-US" dirty="0"/>
              <a:t>背后的支持协议，让你不只仅仅停留在</a:t>
            </a:r>
            <a:r>
              <a:rPr lang="en-US" altLang="zh-CN" dirty="0"/>
              <a:t>API</a:t>
            </a:r>
            <a:r>
              <a:rPr lang="zh-CN" altLang="en-US" dirty="0"/>
              <a:t>的使用上，更能深入理解背后的标准及原理。</a:t>
            </a:r>
          </a:p>
        </p:txBody>
      </p:sp>
    </p:spTree>
    <p:extLst>
      <p:ext uri="{BB962C8B-B14F-4D97-AF65-F5344CB8AC3E}">
        <p14:creationId xmlns:p14="http://schemas.microsoft.com/office/powerpoint/2010/main" val="82440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4EADB-D4DE-4715-A657-C995605F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E5FCF-6A3B-4DC6-915A-895C873B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RTP</a:t>
            </a:r>
            <a:r>
              <a:rPr lang="zh-CN" altLang="en-US" dirty="0"/>
              <a:t>协议介绍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Wireshark</a:t>
            </a:r>
            <a:r>
              <a:rPr lang="zh-CN" altLang="en-US" dirty="0"/>
              <a:t>分析</a:t>
            </a:r>
            <a:r>
              <a:rPr lang="en-US" altLang="zh-CN" dirty="0"/>
              <a:t>RTP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H264 NALU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Wireshark</a:t>
            </a:r>
            <a:r>
              <a:rPr lang="zh-CN" altLang="en-US" dirty="0"/>
              <a:t>分析</a:t>
            </a:r>
            <a:r>
              <a:rPr lang="en-US" altLang="zh-CN" dirty="0"/>
              <a:t>H264</a:t>
            </a:r>
            <a:r>
              <a:rPr lang="zh-CN" altLang="en-US" dirty="0"/>
              <a:t>码流</a:t>
            </a:r>
            <a:endParaRPr lang="en-US" altLang="zh-CN" dirty="0"/>
          </a:p>
          <a:p>
            <a:r>
              <a:rPr lang="en-US" altLang="zh-CN" dirty="0"/>
              <a:t>H264 FU-A</a:t>
            </a:r>
            <a:r>
              <a:rPr lang="zh-CN" altLang="en-US" dirty="0"/>
              <a:t>封包模式介绍</a:t>
            </a:r>
            <a:endParaRPr lang="en-US" altLang="zh-CN" dirty="0"/>
          </a:p>
          <a:p>
            <a:r>
              <a:rPr lang="en-US" altLang="zh-CN" dirty="0"/>
              <a:t>H265 NALU</a:t>
            </a:r>
            <a:r>
              <a:rPr lang="zh-CN" altLang="en-US" dirty="0"/>
              <a:t>介绍及</a:t>
            </a:r>
            <a:r>
              <a:rPr lang="en-US" altLang="zh-CN" dirty="0"/>
              <a:t>FU-A</a:t>
            </a:r>
            <a:r>
              <a:rPr lang="zh-CN" altLang="en-US" dirty="0"/>
              <a:t>封包模式介绍</a:t>
            </a:r>
            <a:endParaRPr lang="en-US" altLang="zh-CN" dirty="0"/>
          </a:p>
          <a:p>
            <a:r>
              <a:rPr lang="zh-CN" altLang="en-US" dirty="0"/>
              <a:t>实战</a:t>
            </a:r>
            <a:r>
              <a:rPr lang="en-US" altLang="zh-CN" dirty="0"/>
              <a:t>:</a:t>
            </a:r>
            <a:r>
              <a:rPr lang="zh-CN" altLang="en-US" dirty="0"/>
              <a:t>实现</a:t>
            </a:r>
            <a:r>
              <a:rPr lang="en-US" altLang="zh-CN" dirty="0" err="1"/>
              <a:t>pcapparser</a:t>
            </a:r>
            <a:r>
              <a:rPr lang="zh-CN" altLang="en-US" dirty="0"/>
              <a:t>工具，实现对</a:t>
            </a:r>
            <a:r>
              <a:rPr lang="en-US" altLang="zh-CN" dirty="0" err="1"/>
              <a:t>pcap</a:t>
            </a:r>
            <a:r>
              <a:rPr lang="en-US" altLang="zh-CN" dirty="0"/>
              <a:t>/cap</a:t>
            </a:r>
            <a:r>
              <a:rPr lang="zh-CN" altLang="en-US" dirty="0"/>
              <a:t>文件中码流的提取及</a:t>
            </a:r>
            <a:r>
              <a:rPr lang="en-US" altLang="zh-CN" dirty="0"/>
              <a:t>H264/265</a:t>
            </a:r>
            <a:r>
              <a:rPr lang="zh-CN" altLang="en-US" dirty="0"/>
              <a:t>码流的分析</a:t>
            </a:r>
          </a:p>
        </p:txBody>
      </p:sp>
    </p:spTree>
    <p:extLst>
      <p:ext uri="{BB962C8B-B14F-4D97-AF65-F5344CB8AC3E}">
        <p14:creationId xmlns:p14="http://schemas.microsoft.com/office/powerpoint/2010/main" val="234065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BA63-1E9D-4A8A-9221-A8FE44E4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3E6C8-A1E1-4AC8-AB54-D2411E52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学到</a:t>
            </a:r>
            <a:r>
              <a:rPr lang="en-US" altLang="zh-CN" dirty="0"/>
              <a:t>RTP</a:t>
            </a:r>
            <a:r>
              <a:rPr lang="zh-CN" altLang="en-US" dirty="0"/>
              <a:t>核心字段的意义及运用</a:t>
            </a:r>
            <a:endParaRPr lang="en-US" altLang="zh-CN" dirty="0"/>
          </a:p>
          <a:p>
            <a:r>
              <a:rPr lang="zh-CN" altLang="en-US" dirty="0"/>
              <a:t>学到</a:t>
            </a:r>
            <a:r>
              <a:rPr lang="en-US" altLang="zh-CN" dirty="0"/>
              <a:t>H264/265</a:t>
            </a:r>
            <a:r>
              <a:rPr lang="zh-CN" altLang="en-US" dirty="0"/>
              <a:t>的</a:t>
            </a:r>
            <a:r>
              <a:rPr lang="en-US" altLang="zh-CN" dirty="0"/>
              <a:t>NAL</a:t>
            </a:r>
            <a:r>
              <a:rPr lang="zh-CN" altLang="en-US" dirty="0"/>
              <a:t>单元的结构</a:t>
            </a:r>
            <a:endParaRPr lang="en-US" altLang="zh-CN" dirty="0"/>
          </a:p>
          <a:p>
            <a:r>
              <a:rPr lang="zh-CN" altLang="en-US" dirty="0"/>
              <a:t>学到</a:t>
            </a:r>
            <a:r>
              <a:rPr lang="en-US" altLang="zh-CN" dirty="0"/>
              <a:t>H264/265</a:t>
            </a:r>
            <a:r>
              <a:rPr lang="zh-CN" altLang="en-US" dirty="0"/>
              <a:t>组帧的方法</a:t>
            </a:r>
            <a:endParaRPr lang="en-US" altLang="zh-CN" dirty="0"/>
          </a:p>
          <a:p>
            <a:r>
              <a:rPr lang="zh-CN" altLang="en-US" dirty="0"/>
              <a:t>学到通过</a:t>
            </a:r>
            <a:r>
              <a:rPr lang="en-US" altLang="zh-CN" dirty="0" err="1"/>
              <a:t>wireshark</a:t>
            </a:r>
            <a:r>
              <a:rPr lang="zh-CN" altLang="en-US" dirty="0"/>
              <a:t>分析</a:t>
            </a:r>
            <a:r>
              <a:rPr lang="en-US" altLang="zh-CN" dirty="0"/>
              <a:t>RTP/H264/265</a:t>
            </a:r>
            <a:r>
              <a:rPr lang="zh-CN" altLang="en-US" dirty="0"/>
              <a:t>码流的方法，定位媒体的问题</a:t>
            </a:r>
            <a:endParaRPr lang="en-US" altLang="zh-CN" dirty="0"/>
          </a:p>
          <a:p>
            <a:r>
              <a:rPr lang="zh-CN" altLang="en-US" dirty="0"/>
              <a:t>通过实现可解析包含多种码流格式的</a:t>
            </a:r>
            <a:r>
              <a:rPr lang="en-US" altLang="zh-CN" dirty="0" err="1"/>
              <a:t>pcap</a:t>
            </a:r>
            <a:r>
              <a:rPr lang="zh-CN" altLang="en-US" dirty="0"/>
              <a:t>文件的工具，来到达融会贯通的目的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21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6FA11-4467-4973-B21A-DE831D59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/>
          </a:p>
          <a:p>
            <a:pPr marL="0" indent="0" algn="ctr">
              <a:buNone/>
            </a:pPr>
            <a:endParaRPr lang="en-US" altLang="zh-CN" sz="6000"/>
          </a:p>
          <a:p>
            <a:pPr marL="0" indent="0" algn="ctr">
              <a:buNone/>
            </a:pPr>
            <a:r>
              <a:rPr lang="en-US" altLang="zh-CN" sz="6000"/>
              <a:t>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3270742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228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Calibri</vt:lpstr>
      <vt:lpstr>Calibri Light</vt:lpstr>
      <vt:lpstr>Wingdings 2</vt:lpstr>
      <vt:lpstr>HDOfficeLightV0</vt:lpstr>
      <vt:lpstr>RTP流媒体协议实战</vt:lpstr>
      <vt:lpstr>背景</vt:lpstr>
      <vt:lpstr>课程目录</vt:lpstr>
      <vt:lpstr>课程知识点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RTP流媒体协议实战</dc:title>
  <dc:creator>lenovo</dc:creator>
  <cp:lastModifiedBy>rock rock</cp:lastModifiedBy>
  <cp:revision>135</cp:revision>
  <dcterms:created xsi:type="dcterms:W3CDTF">2018-08-19T23:48:14Z</dcterms:created>
  <dcterms:modified xsi:type="dcterms:W3CDTF">2018-10-21T08:23:41Z</dcterms:modified>
</cp:coreProperties>
</file>