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0EC31F2-932D-4D3F-B1F5-C0F289E2DC5B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H264 NALU</a:t>
            </a:r>
            <a:r>
              <a:rPr lang="zh-CN" altLang="en-US"/>
              <a:t>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H264</a:t>
            </a:r>
            <a:r>
              <a:rPr lang="zh-CN" altLang="en-US" dirty="0"/>
              <a:t>数据结构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H264</a:t>
            </a:r>
            <a:r>
              <a:rPr lang="zh-CN" altLang="en-US" dirty="0"/>
              <a:t>结构中，一个视频图像编码后的数据为一帧，一帧由一个片</a:t>
            </a:r>
            <a:r>
              <a:rPr lang="en-US" altLang="zh-CN" dirty="0"/>
              <a:t>(slice)</a:t>
            </a:r>
            <a:r>
              <a:rPr lang="zh-CN" altLang="en-US" dirty="0"/>
              <a:t>或多个片组成，一个片由一个或多个宏块组成，一个宏块由</a:t>
            </a:r>
            <a:r>
              <a:rPr lang="en-US" altLang="zh-CN" dirty="0"/>
              <a:t>16X16</a:t>
            </a:r>
            <a:r>
              <a:rPr lang="zh-CN" altLang="en-US" dirty="0"/>
              <a:t>的</a:t>
            </a:r>
            <a:r>
              <a:rPr lang="en-US" altLang="zh-CN" dirty="0"/>
              <a:t>YUV</a:t>
            </a:r>
            <a:r>
              <a:rPr lang="zh-CN" altLang="en-US" dirty="0"/>
              <a:t>数据组成。宏块作为</a:t>
            </a:r>
            <a:r>
              <a:rPr lang="en-US" altLang="zh-CN" dirty="0"/>
              <a:t>H264</a:t>
            </a:r>
            <a:r>
              <a:rPr lang="zh-CN" altLang="en-US" dirty="0"/>
              <a:t>编码的基本单元。</a:t>
            </a:r>
          </a:p>
        </p:txBody>
      </p:sp>
    </p:spTree>
    <p:extLst>
      <p:ext uri="{BB962C8B-B14F-4D97-AF65-F5344CB8AC3E}">
        <p14:creationId xmlns:p14="http://schemas.microsoft.com/office/powerpoint/2010/main" val="197987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H264</a:t>
            </a:r>
            <a:r>
              <a:rPr lang="zh-CN" altLang="en-US" dirty="0"/>
              <a:t>的主要目标是</a:t>
            </a:r>
            <a:r>
              <a:rPr lang="en-US" altLang="zh-CN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高的视频压缩比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良好的网络亲和性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为了完成这些目标</a:t>
            </a:r>
            <a:r>
              <a:rPr lang="en-US" altLang="zh-CN" dirty="0"/>
              <a:t>H264</a:t>
            </a:r>
            <a:r>
              <a:rPr lang="zh-CN" altLang="en-US" dirty="0"/>
              <a:t>的解决方案是</a:t>
            </a:r>
            <a:r>
              <a:rPr lang="en-US" altLang="zh-CN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VCL video coding layer </a:t>
            </a:r>
            <a:r>
              <a:rPr lang="zh-CN" altLang="en-US" dirty="0"/>
              <a:t>视频编码层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NAL network abstraction layer </a:t>
            </a:r>
            <a:r>
              <a:rPr lang="zh-CN" altLang="en-US" dirty="0"/>
              <a:t>网络提取层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VCL</a:t>
            </a:r>
            <a:r>
              <a:rPr lang="zh-CN" altLang="en-US" dirty="0"/>
              <a:t>层是对核心算法引擎，块，宏块及片的语法级别的定义，它最终输出编码完的数据。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NAL</a:t>
            </a:r>
            <a:r>
              <a:rPr lang="zh-CN" altLang="en-US" dirty="0"/>
              <a:t>层定义片以上的语法级别</a:t>
            </a:r>
            <a:r>
              <a:rPr lang="en-US" altLang="zh-CN" dirty="0"/>
              <a:t>(</a:t>
            </a:r>
            <a:r>
              <a:rPr lang="zh-CN" altLang="en-US" dirty="0"/>
              <a:t>序列参数集和图像参数集，针对网络传输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88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H264</a:t>
            </a:r>
            <a:r>
              <a:rPr lang="zh-CN" altLang="en-US" dirty="0"/>
              <a:t>网络传输的结构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H264</a:t>
            </a:r>
            <a:r>
              <a:rPr lang="zh-CN" altLang="en-US" dirty="0"/>
              <a:t>在网络传输的是</a:t>
            </a:r>
            <a:r>
              <a:rPr lang="en-US" altLang="zh-CN" dirty="0"/>
              <a:t>NALU</a:t>
            </a:r>
            <a:r>
              <a:rPr lang="zh-CN" altLang="en-US" dirty="0"/>
              <a:t>，</a:t>
            </a:r>
            <a:r>
              <a:rPr lang="en-US" altLang="zh-CN" dirty="0"/>
              <a:t>NALU</a:t>
            </a:r>
            <a:r>
              <a:rPr lang="zh-CN" altLang="en-US" dirty="0"/>
              <a:t>的结构是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NAL</a:t>
            </a:r>
            <a:r>
              <a:rPr lang="zh-CN" altLang="en-US" dirty="0"/>
              <a:t>头 </a:t>
            </a:r>
            <a:r>
              <a:rPr lang="en-US" altLang="zh-CN" dirty="0"/>
              <a:t>+ RBSP(</a:t>
            </a:r>
            <a:r>
              <a:rPr lang="zh-CN" altLang="en-US" dirty="0"/>
              <a:t>视频编码数据</a:t>
            </a:r>
            <a:r>
              <a:rPr lang="en-US" altLang="zh-CN" dirty="0"/>
              <a:t>)</a:t>
            </a:r>
            <a:r>
              <a:rPr lang="zh-CN" altLang="en-US" dirty="0"/>
              <a:t>，实际传输中的数据流如同所示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933056"/>
            <a:ext cx="65532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29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H264 NALU</a:t>
            </a:r>
            <a:r>
              <a:rPr lang="zh-CN" altLang="en-US" dirty="0"/>
              <a:t>头结构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NALU</a:t>
            </a:r>
            <a:r>
              <a:rPr lang="zh-CN" altLang="en-US" dirty="0"/>
              <a:t>头结构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长度 </a:t>
            </a:r>
            <a:r>
              <a:rPr lang="en-US" altLang="zh-CN" dirty="0"/>
              <a:t>1byte</a:t>
            </a:r>
          </a:p>
          <a:p>
            <a:pPr marL="0" indent="0">
              <a:buNone/>
            </a:pPr>
            <a:r>
              <a:rPr lang="en-US" altLang="zh-CN" dirty="0" err="1"/>
              <a:t>Forbidden_bit</a:t>
            </a:r>
            <a:r>
              <a:rPr lang="en-US" altLang="zh-CN" dirty="0"/>
              <a:t>(1bit) + </a:t>
            </a:r>
            <a:r>
              <a:rPr lang="en-US" altLang="zh-CN" dirty="0" err="1"/>
              <a:t>nal_reference_bit</a:t>
            </a:r>
            <a:r>
              <a:rPr lang="en-US" altLang="zh-CN" dirty="0"/>
              <a:t>(2bit)+</a:t>
            </a:r>
          </a:p>
          <a:p>
            <a:pPr marL="0" indent="0">
              <a:buNone/>
            </a:pPr>
            <a:r>
              <a:rPr lang="en-US" altLang="zh-CN" dirty="0" err="1"/>
              <a:t>Nal_unit_type</a:t>
            </a:r>
            <a:r>
              <a:rPr lang="en-US" altLang="zh-CN" dirty="0"/>
              <a:t>(5bit)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forbidden_bit</a:t>
            </a:r>
            <a:r>
              <a:rPr lang="en-US" altLang="zh-CN" dirty="0"/>
              <a:t>:</a:t>
            </a:r>
            <a:r>
              <a:rPr lang="zh-CN" altLang="en-US" dirty="0"/>
              <a:t>禁止位，初始为</a:t>
            </a:r>
            <a:r>
              <a:rPr lang="en-US" altLang="zh-CN" dirty="0"/>
              <a:t>0</a:t>
            </a:r>
            <a:r>
              <a:rPr lang="zh-CN" altLang="en-US" dirty="0"/>
              <a:t>，当网络发现</a:t>
            </a:r>
            <a:r>
              <a:rPr lang="en-US" altLang="zh-CN" dirty="0"/>
              <a:t>NAL</a:t>
            </a:r>
            <a:r>
              <a:rPr lang="zh-CN" altLang="en-US" dirty="0"/>
              <a:t>单元有比特错误时可设置该比特为</a:t>
            </a:r>
            <a:r>
              <a:rPr lang="en-US" altLang="zh-CN" dirty="0"/>
              <a:t>1</a:t>
            </a:r>
            <a:r>
              <a:rPr lang="zh-CN" altLang="en-US" dirty="0"/>
              <a:t>，以便接收方纠错或丢掉该单元。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89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nal_reference_bit</a:t>
            </a:r>
            <a:r>
              <a:rPr lang="en-US" altLang="zh-CN" dirty="0"/>
              <a:t>: NAL</a:t>
            </a:r>
            <a:r>
              <a:rPr lang="zh-CN" altLang="en-US" dirty="0"/>
              <a:t>重要性指示，标志该</a:t>
            </a:r>
            <a:r>
              <a:rPr lang="en-US" altLang="zh-CN" dirty="0"/>
              <a:t>NAL</a:t>
            </a:r>
            <a:r>
              <a:rPr lang="zh-CN" altLang="en-US" dirty="0"/>
              <a:t>单元的重要性，值越大，越重要，解码器在解码处理不过来的时候，可以丢掉重要性为</a:t>
            </a:r>
            <a:r>
              <a:rPr lang="en-US" altLang="zh-CN" dirty="0"/>
              <a:t>0</a:t>
            </a:r>
            <a:r>
              <a:rPr lang="zh-CN" altLang="en-US" dirty="0"/>
              <a:t>的</a:t>
            </a:r>
            <a:r>
              <a:rPr lang="en-US" altLang="zh-CN" dirty="0"/>
              <a:t>NALU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nal_unit_type</a:t>
            </a:r>
            <a:r>
              <a:rPr lang="en-US" altLang="zh-CN" dirty="0"/>
              <a:t>: </a:t>
            </a:r>
            <a:r>
              <a:rPr lang="zh-CN" altLang="en-US" dirty="0"/>
              <a:t>指示</a:t>
            </a:r>
            <a:r>
              <a:rPr lang="en-US" altLang="zh-CN" dirty="0"/>
              <a:t>NALU</a:t>
            </a:r>
            <a:r>
              <a:rPr lang="zh-CN" altLang="en-US" dirty="0"/>
              <a:t>的类型，需要关注的类型</a:t>
            </a:r>
            <a:r>
              <a:rPr lang="en-US" altLang="zh-CN" dirty="0"/>
              <a:t>: 5 IDR</a:t>
            </a:r>
            <a:r>
              <a:rPr lang="zh-CN" altLang="en-US" dirty="0"/>
              <a:t>，</a:t>
            </a:r>
            <a:r>
              <a:rPr lang="en-US" altLang="zh-CN" dirty="0"/>
              <a:t>6 </a:t>
            </a:r>
            <a:r>
              <a:rPr lang="zh-CN" altLang="en-US" dirty="0"/>
              <a:t>视频序列解码的增强信心</a:t>
            </a:r>
            <a:r>
              <a:rPr lang="en-US" altLang="zh-CN" dirty="0"/>
              <a:t>(SEI) 7 </a:t>
            </a:r>
            <a:r>
              <a:rPr lang="zh-CN" altLang="en-US" dirty="0"/>
              <a:t>序列参数集</a:t>
            </a:r>
            <a:r>
              <a:rPr lang="en-US" altLang="zh-CN" dirty="0"/>
              <a:t>(SPS)</a:t>
            </a:r>
            <a:r>
              <a:rPr lang="zh-CN" altLang="en-US" dirty="0"/>
              <a:t>，</a:t>
            </a:r>
            <a:r>
              <a:rPr lang="en-US" altLang="zh-CN" dirty="0"/>
              <a:t>8 </a:t>
            </a:r>
            <a:r>
              <a:rPr lang="zh-CN" altLang="en-US" dirty="0"/>
              <a:t>图像参数集</a:t>
            </a:r>
            <a:r>
              <a:rPr lang="en-US" altLang="zh-CN" dirty="0"/>
              <a:t>(PPS)</a:t>
            </a:r>
          </a:p>
        </p:txBody>
      </p:sp>
    </p:spTree>
    <p:extLst>
      <p:ext uri="{BB962C8B-B14F-4D97-AF65-F5344CB8AC3E}">
        <p14:creationId xmlns:p14="http://schemas.microsoft.com/office/powerpoint/2010/main" val="127482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1206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我们看下这个下面几个图：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 descr="C:\Users\rock\Desktop\课程\图像编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85" y="1052736"/>
            <a:ext cx="6278563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94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H264</a:t>
            </a:r>
            <a:r>
              <a:rPr lang="zh-CN" altLang="en-US" dirty="0"/>
              <a:t>切片结构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5" name="Picture 3" descr="C:\Users\rock\Desktop\课程\slice结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24744"/>
            <a:ext cx="6211887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7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zh-CN" altLang="en-US" dirty="0"/>
              <a:t>携带</a:t>
            </a:r>
            <a:r>
              <a:rPr lang="en-US" altLang="zh-CN" dirty="0"/>
              <a:t>H264</a:t>
            </a:r>
            <a:r>
              <a:rPr lang="zh-CN" altLang="en-US" dirty="0"/>
              <a:t>的</a:t>
            </a:r>
            <a:r>
              <a:rPr lang="en-US" altLang="zh-CN" dirty="0"/>
              <a:t>RTP</a:t>
            </a:r>
            <a:r>
              <a:rPr lang="zh-CN" altLang="en-US" dirty="0"/>
              <a:t>的包结构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98" name="Picture 2" descr="C:\Users\rock\Desktop\课程\H264数据结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6526213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99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D562A-E562-4CF7-983B-5EA0A31B9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 algn="ctr">
              <a:buNone/>
            </a:pPr>
            <a:endParaRPr lang="en-US" altLang="zh-CN" sz="6000" dirty="0"/>
          </a:p>
          <a:p>
            <a:pPr marL="0" indent="0" algn="ctr">
              <a:buNone/>
            </a:pPr>
            <a:endParaRPr lang="en-US" altLang="zh-CN" sz="6000" dirty="0"/>
          </a:p>
          <a:p>
            <a:pPr marL="0" indent="0" algn="ctr">
              <a:buNone/>
            </a:pPr>
            <a:r>
              <a:rPr lang="en-US" altLang="zh-CN" sz="6000" dirty="0"/>
              <a:t>END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 algn="just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09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368</Words>
  <Application>Microsoft Office PowerPoint</Application>
  <PresentationFormat>全屏显示(4:3)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宋体</vt:lpstr>
      <vt:lpstr>Arial</vt:lpstr>
      <vt:lpstr>Calibri</vt:lpstr>
      <vt:lpstr>Office 主题</vt:lpstr>
      <vt:lpstr>H264 NALU的结构</vt:lpstr>
      <vt:lpstr>PowerPoint 演示文稿</vt:lpstr>
      <vt:lpstr>PowerPoint 演示文稿</vt:lpstr>
      <vt:lpstr>H264 NALU头结构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RTP流媒体协议实战</dc:title>
  <dc:creator>lenovo</dc:creator>
  <cp:lastModifiedBy>rock rock</cp:lastModifiedBy>
  <cp:revision>184</cp:revision>
  <dcterms:created xsi:type="dcterms:W3CDTF">2018-08-19T23:48:14Z</dcterms:created>
  <dcterms:modified xsi:type="dcterms:W3CDTF">2018-10-21T09:45:10Z</dcterms:modified>
</cp:coreProperties>
</file>