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74" r:id="rId8"/>
    <p:sldId id="265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EC31F2-932D-4D3F-B1F5-C0F289E2DC5B}">
          <p14:sldIdLst>
            <p14:sldId id="259"/>
            <p14:sldId id="260"/>
            <p14:sldId id="261"/>
            <p14:sldId id="263"/>
            <p14:sldId id="262"/>
            <p14:sldId id="264"/>
            <p14:sldId id="274"/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EC1F-C3C6-4D85-B1A0-58F70F57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C4271-28D3-4C10-9AD6-AE19F7BB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CN" dirty="0"/>
              <a:t>RFC3550</a:t>
            </a:r>
            <a:r>
              <a:rPr lang="zh-CN" altLang="en-US" dirty="0"/>
              <a:t>协议中没有明确指定</a:t>
            </a:r>
            <a:r>
              <a:rPr lang="en-US" altLang="zh-CN" dirty="0"/>
              <a:t>RTP</a:t>
            </a:r>
            <a:r>
              <a:rPr lang="zh-CN" altLang="en-US" dirty="0"/>
              <a:t>所依赖传输层协议</a:t>
            </a:r>
            <a:r>
              <a:rPr lang="en-US" altLang="zh-CN" dirty="0"/>
              <a:t>(UDP</a:t>
            </a:r>
            <a:r>
              <a:rPr lang="zh-CN" altLang="en-US" dirty="0"/>
              <a:t>或</a:t>
            </a:r>
            <a:r>
              <a:rPr lang="en-US" altLang="zh-CN" dirty="0"/>
              <a:t>TCP)</a:t>
            </a:r>
            <a:r>
              <a:rPr lang="zh-CN" altLang="en-US" dirty="0"/>
              <a:t>，但是在绝大多数的实时流媒体系统都是基于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UDP</a:t>
            </a:r>
            <a:r>
              <a:rPr lang="zh-CN" altLang="en-US" dirty="0"/>
              <a:t>的特点是</a:t>
            </a:r>
            <a:r>
              <a:rPr lang="zh-CN" altLang="en-US" b="1" dirty="0">
                <a:solidFill>
                  <a:srgbClr val="FF0000"/>
                </a:solidFill>
              </a:rPr>
              <a:t>数据包处理快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不可靠，简单直接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这种特点非常适合对延迟度要求高的实时流媒体系统。</a:t>
            </a:r>
            <a:endParaRPr lang="en-US" altLang="zh-CN" dirty="0"/>
          </a:p>
          <a:p>
            <a:r>
              <a:rPr lang="en-US" altLang="zh-CN" dirty="0"/>
              <a:t>WEBRTC</a:t>
            </a:r>
            <a:r>
              <a:rPr lang="zh-CN" altLang="en-US" dirty="0"/>
              <a:t>中的</a:t>
            </a:r>
            <a:r>
              <a:rPr lang="en-US" altLang="zh-CN" dirty="0"/>
              <a:t>RTP</a:t>
            </a:r>
            <a:r>
              <a:rPr lang="zh-CN" altLang="en-US" dirty="0"/>
              <a:t>协议实现也是基于</a:t>
            </a:r>
            <a:r>
              <a:rPr lang="en-US" altLang="zh-CN" dirty="0"/>
              <a:t>UDP</a:t>
            </a:r>
            <a:r>
              <a:rPr lang="zh-CN" altLang="en-US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4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04783-58BC-46AD-B95F-BC837784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r>
              <a:rPr lang="zh-CN" altLang="en-US" dirty="0"/>
              <a:t>包的结构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9B9A02-8369-409D-98ED-D48F062C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680520"/>
          </a:xfrm>
        </p:spPr>
      </p:pic>
    </p:spTree>
    <p:extLst>
      <p:ext uri="{BB962C8B-B14F-4D97-AF65-F5344CB8AC3E}">
        <p14:creationId xmlns:p14="http://schemas.microsoft.com/office/powerpoint/2010/main" val="41507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127B-9669-41E2-BFA8-D8D24146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RTP</a:t>
            </a:r>
            <a:r>
              <a:rPr lang="zh-CN" altLang="en-US" dirty="0"/>
              <a:t>包的结构 </a:t>
            </a:r>
            <a:r>
              <a:rPr lang="en-US" altLang="zh-CN" dirty="0"/>
              <a:t>= RTP</a:t>
            </a:r>
            <a:r>
              <a:rPr lang="zh-CN" altLang="en-US" dirty="0"/>
              <a:t>包头 </a:t>
            </a:r>
            <a:r>
              <a:rPr lang="en-US" altLang="zh-CN" dirty="0"/>
              <a:t>+ </a:t>
            </a:r>
            <a:r>
              <a:rPr lang="zh-CN" altLang="en-US" dirty="0"/>
              <a:t>媒体数据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请大家务必记住上面这张</a:t>
            </a:r>
            <a:r>
              <a:rPr lang="en-US" altLang="zh-CN" dirty="0"/>
              <a:t>RTP</a:t>
            </a:r>
            <a:r>
              <a:rPr lang="zh-CN" altLang="en-US" dirty="0"/>
              <a:t>包头结构，因为通过抓包分析媒体数据时，基本上主要就是通过包头的几个字段进行分析。</a:t>
            </a:r>
          </a:p>
        </p:txBody>
      </p:sp>
    </p:spTree>
    <p:extLst>
      <p:ext uri="{BB962C8B-B14F-4D97-AF65-F5344CB8AC3E}">
        <p14:creationId xmlns:p14="http://schemas.microsoft.com/office/powerpoint/2010/main" val="18762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87EF8-3570-4454-9568-A821BA01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视频数据的特性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CEED3-2FFE-40C6-9FB6-ABF34AC5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视频数据量大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视频数据有严格的时序性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视频编码的格式有许多种，主要的有</a:t>
            </a:r>
            <a:r>
              <a:rPr lang="en-US" altLang="zh-CN" dirty="0"/>
              <a:t>H264</a:t>
            </a:r>
            <a:r>
              <a:rPr lang="zh-CN" altLang="en-US" dirty="0"/>
              <a:t>，</a:t>
            </a:r>
            <a:r>
              <a:rPr lang="en-US" altLang="zh-CN" dirty="0"/>
              <a:t>H265</a:t>
            </a:r>
            <a:r>
              <a:rPr lang="zh-CN" altLang="en-US" dirty="0"/>
              <a:t>，</a:t>
            </a:r>
            <a:r>
              <a:rPr lang="en-US" altLang="zh-CN" dirty="0"/>
              <a:t>VP8</a:t>
            </a:r>
            <a:r>
              <a:rPr lang="zh-CN" altLang="en-US" dirty="0"/>
              <a:t>，</a:t>
            </a:r>
            <a:r>
              <a:rPr lang="en-US" altLang="zh-CN" dirty="0"/>
              <a:t>VP9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A353-C3F5-4ADC-9487-A067E037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r>
              <a:rPr lang="zh-CN" altLang="en-US" dirty="0"/>
              <a:t>包头的核心字段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B323-7285-479F-BB39-96DC59B5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标识位</a:t>
            </a:r>
            <a:r>
              <a:rPr lang="en-US" altLang="zh-CN" dirty="0"/>
              <a:t>:Mark</a:t>
            </a:r>
            <a:r>
              <a:rPr lang="zh-CN" altLang="en-US" dirty="0"/>
              <a:t>标识位，用于标识一段视频序列包是否结束。因为视频的数据量大，视频序列可能会包括在多个</a:t>
            </a:r>
            <a:r>
              <a:rPr lang="en-US" altLang="zh-CN" dirty="0"/>
              <a:t>RTP</a:t>
            </a:r>
            <a:r>
              <a:rPr lang="zh-CN" altLang="en-US" dirty="0"/>
              <a:t>包中。需要标识位指示序列也结束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PT: Payload type </a:t>
            </a:r>
            <a:r>
              <a:rPr lang="zh-CN" altLang="en-US" dirty="0"/>
              <a:t>标识</a:t>
            </a:r>
            <a:r>
              <a:rPr lang="en-US" altLang="zh-CN" dirty="0"/>
              <a:t>RTP</a:t>
            </a:r>
            <a:r>
              <a:rPr lang="zh-CN" altLang="en-US" dirty="0"/>
              <a:t>携带的媒体数据的类型。通过该字段可以知道</a:t>
            </a:r>
            <a:r>
              <a:rPr lang="en-US" altLang="zh-CN" dirty="0"/>
              <a:t>RTP</a:t>
            </a:r>
            <a:r>
              <a:rPr lang="zh-CN" altLang="en-US" dirty="0"/>
              <a:t>包携带的是什么类型的编码格式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1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4099E-775C-48AE-A4AB-552E1CAA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Sequence number:</a:t>
            </a:r>
            <a:r>
              <a:rPr lang="zh-CN" altLang="en-US" dirty="0"/>
              <a:t>序列号，用于标识</a:t>
            </a:r>
            <a:r>
              <a:rPr lang="en-US" altLang="zh-CN" dirty="0"/>
              <a:t>RTP</a:t>
            </a:r>
            <a:r>
              <a:rPr lang="zh-CN" altLang="en-US" dirty="0"/>
              <a:t>包的顺序。我们知道对视频来说是有严格是时序的，那么在网络上传输的数据包必须有能标识顺序的字段，该字段是加</a:t>
            </a:r>
            <a:r>
              <a:rPr lang="en-US" altLang="zh-CN" dirty="0"/>
              <a:t>1</a:t>
            </a:r>
            <a:r>
              <a:rPr lang="zh-CN" altLang="en-US" dirty="0"/>
              <a:t>递增的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Timestamp:</a:t>
            </a:r>
            <a:r>
              <a:rPr lang="zh-CN" altLang="en-US" dirty="0"/>
              <a:t>标准中规定的是对应于每个</a:t>
            </a:r>
            <a:r>
              <a:rPr lang="en-US" altLang="zh-CN" dirty="0"/>
              <a:t>RTP</a:t>
            </a:r>
            <a:r>
              <a:rPr lang="zh-CN" altLang="en-US" dirty="0"/>
              <a:t>包携带的视</a:t>
            </a:r>
            <a:r>
              <a:rPr lang="en-US" altLang="zh-CN" dirty="0"/>
              <a:t>/</a:t>
            </a:r>
            <a:r>
              <a:rPr lang="zh-CN" altLang="en-US" dirty="0"/>
              <a:t>音频的采样时间，注意并不是指定的时钟时间，这里的采样时间通过音频或视频的一个采用周期来换算的，换算公式</a:t>
            </a:r>
            <a:r>
              <a:rPr lang="en-US" altLang="zh-CN" dirty="0"/>
              <a:t>: ts_current_90000hz = (</a:t>
            </a:r>
            <a:r>
              <a:rPr lang="zh-CN" altLang="en-US" dirty="0"/>
              <a:t>当前系统时间</a:t>
            </a:r>
            <a:r>
              <a:rPr lang="en-US" altLang="zh-CN" dirty="0" err="1"/>
              <a:t>ms</a:t>
            </a:r>
            <a:r>
              <a:rPr lang="en-US" altLang="zh-CN" dirty="0"/>
              <a:t> - </a:t>
            </a:r>
            <a:r>
              <a:rPr lang="en-US" altLang="zh-CN" dirty="0" err="1"/>
              <a:t>start_time_ms</a:t>
            </a:r>
            <a:r>
              <a:rPr lang="en-US" altLang="zh-CN" dirty="0"/>
              <a:t>) * 90000.0 / 1000.0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03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28C39-E1C6-4F2F-BE1F-552785B3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661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这个字段值有比较多的灵活性，常见的生成值方案有</a:t>
            </a:r>
            <a:r>
              <a:rPr lang="en-US" altLang="zh-CN" dirty="0"/>
              <a:t>:</a:t>
            </a:r>
            <a:r>
              <a:rPr lang="zh-CN" altLang="en-US" dirty="0"/>
              <a:t>根据实际的采样时间，按照固定的音视频采样周期递增，比如以</a:t>
            </a:r>
            <a:r>
              <a:rPr lang="en-US" altLang="zh-CN" dirty="0"/>
              <a:t>40ms</a:t>
            </a:r>
            <a:r>
              <a:rPr lang="zh-CN" altLang="en-US" dirty="0"/>
              <a:t>的周期递增，那么每个</a:t>
            </a:r>
            <a:r>
              <a:rPr lang="en-US" altLang="zh-CN" dirty="0"/>
              <a:t>RTP</a:t>
            </a:r>
            <a:r>
              <a:rPr lang="zh-CN" altLang="en-US" dirty="0"/>
              <a:t>的时间戳间隔就</a:t>
            </a:r>
            <a:r>
              <a:rPr lang="en-US" altLang="zh-CN" dirty="0"/>
              <a:t>9000*40ms = 3600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835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635B5-800E-4A3A-B56A-10335991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altLang="zh-CN" dirty="0"/>
              <a:t>SSRC:</a:t>
            </a:r>
            <a:r>
              <a:rPr lang="zh-CN" altLang="en-US" dirty="0"/>
              <a:t>一条</a:t>
            </a:r>
            <a:r>
              <a:rPr lang="en-US" altLang="zh-CN" dirty="0"/>
              <a:t>RTP</a:t>
            </a:r>
            <a:r>
              <a:rPr lang="zh-CN" altLang="en-US" dirty="0"/>
              <a:t>流的唯一标识，有多条</a:t>
            </a:r>
            <a:r>
              <a:rPr lang="en-US" altLang="zh-CN" dirty="0"/>
              <a:t>RTP</a:t>
            </a:r>
            <a:r>
              <a:rPr lang="zh-CN" altLang="en-US" dirty="0"/>
              <a:t>流，那么每条 </a:t>
            </a:r>
            <a:r>
              <a:rPr lang="en-US" altLang="zh-CN" dirty="0"/>
              <a:t>RTP</a:t>
            </a:r>
            <a:r>
              <a:rPr lang="zh-CN" altLang="en-US" dirty="0"/>
              <a:t>流的</a:t>
            </a:r>
            <a:r>
              <a:rPr lang="en-US" altLang="zh-CN" dirty="0"/>
              <a:t>SSRC</a:t>
            </a:r>
            <a:r>
              <a:rPr lang="zh-CN" altLang="en-US" dirty="0"/>
              <a:t>是不能相同的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86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803FE-84D8-4112-8402-6B1BDA78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/>
              <a:t>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393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416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RTP</vt:lpstr>
      <vt:lpstr>RTP包的结构</vt:lpstr>
      <vt:lpstr>PowerPoint 演示文稿</vt:lpstr>
      <vt:lpstr>视频数据的特性</vt:lpstr>
      <vt:lpstr>RTP包头的核心字段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RTP流媒体协议实战</dc:title>
  <dc:creator>lenovo</dc:creator>
  <cp:lastModifiedBy>rock rock</cp:lastModifiedBy>
  <cp:revision>111</cp:revision>
  <dcterms:created xsi:type="dcterms:W3CDTF">2018-08-19T23:48:14Z</dcterms:created>
  <dcterms:modified xsi:type="dcterms:W3CDTF">2018-10-16T15:53:12Z</dcterms:modified>
</cp:coreProperties>
</file>