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2/16/2016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1412776"/>
            <a:ext cx="66115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Brain Tumour Segmentation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3861048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BY</a:t>
            </a:r>
          </a:p>
          <a:p>
            <a:endParaRPr lang="en-US" dirty="0" smtClean="0"/>
          </a:p>
          <a:p>
            <a:r>
              <a:rPr lang="en-US" dirty="0" smtClean="0"/>
              <a:t>DEEPAK  SRINIVAAS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VISHNU NAGARAJ</a:t>
            </a:r>
          </a:p>
        </p:txBody>
      </p:sp>
    </p:spTree>
    <p:extLst>
      <p:ext uri="{BB962C8B-B14F-4D97-AF65-F5344CB8AC3E}">
        <p14:creationId xmlns:p14="http://schemas.microsoft.com/office/powerpoint/2010/main" val="18034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10" y="15489"/>
            <a:ext cx="6162625" cy="521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69682" y="5301208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output image for Fuzzy C Means. </a:t>
            </a:r>
            <a:r>
              <a:rPr lang="en-IN" dirty="0" smtClean="0"/>
              <a:t> It is mainly </a:t>
            </a:r>
            <a:r>
              <a:rPr lang="en-IN" dirty="0"/>
              <a:t>developed for the accurate prediction of </a:t>
            </a:r>
            <a:r>
              <a:rPr lang="en-IN" dirty="0" smtClean="0"/>
              <a:t>tumor cells </a:t>
            </a:r>
            <a:r>
              <a:rPr lang="en-IN" dirty="0"/>
              <a:t>which are not predicted by K-means algorithm. </a:t>
            </a:r>
            <a:r>
              <a:rPr lang="en-IN" dirty="0" smtClean="0"/>
              <a:t>It gives </a:t>
            </a:r>
            <a:r>
              <a:rPr lang="en-IN" dirty="0"/>
              <a:t>the accurate result for that compared to the </a:t>
            </a:r>
            <a:r>
              <a:rPr lang="en-IN" dirty="0" smtClean="0"/>
              <a:t>K-Means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1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836712"/>
            <a:ext cx="6462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feature extraction is extracting the cluster </a:t>
            </a:r>
            <a:r>
              <a:rPr lang="en-IN" dirty="0" smtClean="0"/>
              <a:t>which shows </a:t>
            </a:r>
            <a:r>
              <a:rPr lang="en-IN" dirty="0"/>
              <a:t>the predicted tumor at the FCM output. 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extracted </a:t>
            </a:r>
            <a:r>
              <a:rPr lang="en-IN" dirty="0"/>
              <a:t>cluster is given to the thresholding process</a:t>
            </a:r>
            <a:r>
              <a:rPr lang="en-I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 applies </a:t>
            </a:r>
            <a:r>
              <a:rPr lang="en-IN" dirty="0"/>
              <a:t>binary mask over the entire image. It makes </a:t>
            </a:r>
            <a:r>
              <a:rPr lang="en-IN" dirty="0" smtClean="0"/>
              <a:t>the dark </a:t>
            </a:r>
            <a:r>
              <a:rPr lang="en-IN" dirty="0"/>
              <a:t>pixel become darker and white become brighter.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3768" y="116632"/>
            <a:ext cx="487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FEATURE EXTRACTION</a:t>
            </a:r>
            <a:endParaRPr lang="en-IN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19" y="2896668"/>
            <a:ext cx="5904656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7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54318"/>
            <a:ext cx="5107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                                APPROXIMATE REASONING</a:t>
            </a:r>
          </a:p>
          <a:p>
            <a:r>
              <a:rPr lang="en-US" sz="1600" dirty="0" smtClean="0"/>
              <a:t>Mathematical representation</a:t>
            </a:r>
            <a:endParaRPr lang="en-IN" sz="1600" dirty="0" smtClean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7" y="977648"/>
            <a:ext cx="4032448" cy="386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4" y="4845928"/>
            <a:ext cx="3590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77425" y="986197"/>
            <a:ext cx="466657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: Start the process.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Get the MRI scan image input in JPEG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format.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Check whether the input image is in required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format and move to step 4 if not display error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message.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4: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If image is in RGB format covert it into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gray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scale else move to next step.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5: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Find the edge of the grayscale image.</a:t>
            </a:r>
          </a:p>
          <a:p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Calculate the number of white points In the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image.</a:t>
            </a:r>
          </a:p>
          <a:p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Step 7: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Calculate the size of the tumor using the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formula.</a:t>
            </a:r>
          </a:p>
          <a:p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Step 8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: Display the size and stage of tumor.</a:t>
            </a:r>
          </a:p>
          <a:p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Step 9: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Stop the program.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algorithm scans the RGB or grayscale image,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converts the image into binary image by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binarization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technique and detects the edge of tumor pixels in the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binary image. Also it calculates the size of tumor by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calculating the number of white pixels (digit 0) in binary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image.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8682" y="40395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Algorithm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420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6575052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31640" y="4941168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predicted tumor area is calculated at </a:t>
            </a:r>
            <a:r>
              <a:rPr lang="en-IN" dirty="0" smtClean="0"/>
              <a:t>approximate reasoning </a:t>
            </a:r>
            <a:r>
              <a:rPr lang="en-IN" dirty="0"/>
              <a:t>step </a:t>
            </a:r>
            <a:r>
              <a:rPr lang="en-IN" dirty="0" smtClean="0"/>
              <a:t>fig </a:t>
            </a:r>
            <a:r>
              <a:rPr lang="en-IN" dirty="0"/>
              <a:t>shows the output result for tumor </a:t>
            </a:r>
            <a:r>
              <a:rPr lang="en-IN" dirty="0" smtClean="0"/>
              <a:t>area and </a:t>
            </a:r>
            <a:r>
              <a:rPr lang="en-IN" dirty="0"/>
              <a:t>its stage calculation. The stage of tumor is based on </a:t>
            </a:r>
            <a:r>
              <a:rPr lang="en-IN" dirty="0" smtClean="0"/>
              <a:t>the area </a:t>
            </a:r>
            <a:r>
              <a:rPr lang="en-IN" dirty="0"/>
              <a:t>of tumor. We considered that, if the area is </a:t>
            </a:r>
            <a:r>
              <a:rPr lang="en-IN" dirty="0" smtClean="0"/>
              <a:t>greater than </a:t>
            </a:r>
            <a:r>
              <a:rPr lang="en-IN" dirty="0"/>
              <a:t>6 mm"2 it will be the critical position.</a:t>
            </a:r>
          </a:p>
        </p:txBody>
      </p:sp>
    </p:spTree>
    <p:extLst>
      <p:ext uri="{BB962C8B-B14F-4D97-AF65-F5344CB8AC3E}">
        <p14:creationId xmlns:p14="http://schemas.microsoft.com/office/powerpoint/2010/main" val="11607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872" y="1700808"/>
            <a:ext cx="78843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There are different types of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tumors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available. They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may be as mass in brain or malignant over the brain.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if it is a mass then K- means algorithm is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enough to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extract it from the brain cells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there is any noise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are present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in the MR image it is removed before the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Kmeans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process. The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noise free image is given as a input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k-means and tumor is extracted from the MRI image.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then segmentation using Fuzzy C means for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accurate tumor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shape extraction of malignant tumor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andthresholding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of output in feature extraction.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Finally approximate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reasoning for calculating tumor shape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and position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calculation.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experimental results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are compared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with other algorithms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method gives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more accurate result. In future 3D assessment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of brain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using 3D slicers with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can be developed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0818" y="476672"/>
            <a:ext cx="4431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CONCLUSION </a:t>
            </a:r>
            <a:r>
              <a:rPr lang="en-IN" dirty="0" smtClean="0"/>
              <a:t> AND </a:t>
            </a:r>
            <a:r>
              <a:rPr lang="en-IN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7554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980728"/>
            <a:ext cx="676875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[I]. M.H.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Fazel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Zarandia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Zarinbala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Izadi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b(2011), "Systematic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image processing for diagnosing brain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tumors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: A Type-II fuzzy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expert system approach," Applied soft computing 11,285-294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2].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S.Mary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Praveena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,Dr.I1aVennila , June 2010, "Optimization Fusion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Approach for [mage Segmentation Using K-Means Algorithm,"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International Journal of Computer Applications (0975 - 8887)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Volume 2 - NO.7.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3]. M.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Masroor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Ahmed &amp;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Dzulkifli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Bin Mohammad(2010),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"Segmentation of Brain MR [mages for Tumor Extraction by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Kmeans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Clustering and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Perona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-Malik Anisotropic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Diffusion Model," International Journal of Image Processing,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Volume (2) : Issue(I) 27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4].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Manisha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Bhagwatl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R.K.Krishna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V.E.Pise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July-December 2010,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"Image Segmentation by Improved Watershed Transformation in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Programming Environment MATLAB," International Journal of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Computer Science &amp; Communication Vol. I, No. 2, pp. 17/-/74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5].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Tse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-Wei Chen , Yi-Ling Chen , Shao-Yi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Chien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(2010), "Fast Image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Segmentation Based on K-Means Clustering with Histograms in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HSV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Space," Journal of Scientific Research ISSN I452-2I6X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Vol. 44 No.2, pp.337-35 I</a:t>
            </a:r>
          </a:p>
        </p:txBody>
      </p:sp>
    </p:spTree>
    <p:extLst>
      <p:ext uri="{BB962C8B-B14F-4D97-AF65-F5344CB8AC3E}">
        <p14:creationId xmlns:p14="http://schemas.microsoft.com/office/powerpoint/2010/main" val="35882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708920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7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6364" y="1268760"/>
            <a:ext cx="73448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This paper deals with the implementation of Simple Algorithm for detection of range and shape of tumour in brain MR images.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Brain tumour is inherently serious and life-threatening because of its character in the limited space of the intracranial cavity (space formed inside the skull.)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CT scan or MRI that is directed into intracranial cavity produces a complete image of brain. This image is visually examined by the physician for detection &amp; diagnosis of brain tumour.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However this method of detection resists the accurate determination of stage &amp; size of tumour.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uses computer aided method for segmentation (detection) of brain tumor based on the combination of two algorithms.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segmentation of tumor tissue with accuracy and reproducibility comparable to manual segmentation.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reduces the time for analysis.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Finally the tumour is extracted from the MR image and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exact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position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and the shape also determined. 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 stage of the tumour is displayed based on the amount of area calculated from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cluster.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856" y="332656"/>
            <a:ext cx="3387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ABSTRACT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96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6450" y="1844824"/>
            <a:ext cx="741682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Two algorithms are used for segmentation. So it gives the accurate result for tumor segmentation.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tumour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may be primary or secondary. If it is an origin, then it is known as primary. If the part of the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tumour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is spread to another place and grown as its own then it is known as secondary. Normally brain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tumour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affects CSF (Cerebral Spinal Fluid).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Normally tumor cells are of two types. They are Mass and Malignant. The detection of the malignant tumor is somewhat difficult to mass tumor.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For the accurate detection of the malignant tumor that needs a 3-D representation of brain and 3-D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analyser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tool.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Segmentation is used on detection of mass tumor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detection .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developing platform for the detection is mat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lab ,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because it is easy to develop and execute. At the end,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we are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providing systems that detect the tumor and its shape.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1840" y="570887"/>
            <a:ext cx="3420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15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556225"/>
            <a:ext cx="6318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existing method is based on the thresholding and region growing. The thresholding method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ignored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spatial characteristics. Normally spatial characteristics are important for the malignant tumor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detection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bit map image contains 0 to 255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grey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scale values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sometimes it ignores the tumor cells also.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case of the region growing based segmentation it needs more user interaction for the selection of the seed. Seed is nothing but the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centre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of the tumour cells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3373624" cy="16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19336" y="6143698"/>
            <a:ext cx="428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Fig 1: input image  </a:t>
            </a:r>
            <a:r>
              <a:rPr lang="en-IN" dirty="0" smtClean="0"/>
              <a:t>        Fig </a:t>
            </a:r>
            <a:r>
              <a:rPr lang="en-IN" dirty="0"/>
              <a:t>2 : output image</a:t>
            </a:r>
          </a:p>
          <a:p>
            <a:r>
              <a:rPr lang="en-IN" dirty="0"/>
              <a:t>For thresholding             for thresholding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7580" y="3435621"/>
            <a:ext cx="4013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Fig 1: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is the input image for thresholding. From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MR image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itself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we can see the tumor area but it is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not enough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further treatment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Fig 2: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It consists of only two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grey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values .That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is white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as 1 and black as O. The background value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is assigned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to binary value 0 and object gets the value 1.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So we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cannot extract the tumor from the image. This is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main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drawback of the existing system.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67582" y="33005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EXISTING METHOD</a:t>
            </a:r>
          </a:p>
        </p:txBody>
      </p:sp>
    </p:spTree>
    <p:extLst>
      <p:ext uri="{BB962C8B-B14F-4D97-AF65-F5344CB8AC3E}">
        <p14:creationId xmlns:p14="http://schemas.microsoft.com/office/powerpoint/2010/main" val="8113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18864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 SYSTEM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7647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system has four main modules :-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57793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8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764704"/>
            <a:ext cx="71287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PRE PROCESSSING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performs filtering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noise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other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artifacts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the image and sharpening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edges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the image.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RGB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 grey conversion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Reshaping also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takes place here. It includes median filter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noise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removal. The possibilities of arrival of noise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modern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MRI scan are very less. It may arrive due to the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thermal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effect.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main aim of this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to detect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segment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tumor cells. But for the complete system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needs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process of noise removal.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better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understanding of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function of median filter, we added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salt and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pepper noise artificially and removing it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using median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filter.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12388"/>
            <a:ext cx="4067175" cy="606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350778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K-Means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lgorithm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4109539" cy="461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83369" y="26761"/>
            <a:ext cx="5472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Screen </a:t>
            </a:r>
            <a:r>
              <a:rPr lang="en-IN" sz="2000" dirty="0" smtClean="0"/>
              <a:t>shot for </a:t>
            </a:r>
            <a:r>
              <a:rPr lang="en-IN" sz="2000" dirty="0"/>
              <a:t>pre-processing and K-means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75" y="417921"/>
            <a:ext cx="6264402" cy="469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5617" y="5217743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MR image given as input to the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pre processing and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K-means algorithm. Here 0.02% of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salt and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pepper noise is added and that has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been  removed using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 median filter. The K-mean algorithm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clusters the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image according to some characteristics. Figure is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output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for K-Means algorithm with five clusters. At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fifth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cluster the tumor is extracted</a:t>
            </a:r>
          </a:p>
        </p:txBody>
      </p:sp>
    </p:spTree>
    <p:extLst>
      <p:ext uri="{BB962C8B-B14F-4D97-AF65-F5344CB8AC3E}">
        <p14:creationId xmlns:p14="http://schemas.microsoft.com/office/powerpoint/2010/main" val="32824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SEGMENTATION USING FUZZY C-MEANS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71157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Mathematical representation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1115616" y="1019347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Fuzzy c-means (FCM) is the clustering </a:t>
            </a:r>
            <a:r>
              <a:rPr lang="en-IN" sz="1200" dirty="0" smtClean="0"/>
              <a:t>algorithm which </a:t>
            </a:r>
            <a:r>
              <a:rPr lang="en-IN" sz="1200" dirty="0"/>
              <a:t>allows one piece of data may be member of </a:t>
            </a:r>
            <a:r>
              <a:rPr lang="en-IN" sz="1200" dirty="0" smtClean="0"/>
              <a:t>more than </a:t>
            </a:r>
            <a:r>
              <a:rPr lang="en-IN" sz="1200" dirty="0"/>
              <a:t>one clusters. It is based on reducing the </a:t>
            </a:r>
            <a:r>
              <a:rPr lang="en-IN" sz="1200" dirty="0" smtClean="0"/>
              <a:t>following function</a:t>
            </a:r>
            <a:endParaRPr lang="en-IN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55" y="1481012"/>
            <a:ext cx="379198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07854"/>
            <a:ext cx="3816424" cy="160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005" y="3034637"/>
            <a:ext cx="3483459" cy="375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5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784</TotalTime>
  <Words>1451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Gill Sans MT</vt:lpstr>
      <vt:lpstr>Times New Roman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indhu</dc:creator>
  <cp:lastModifiedBy>Deepak Srinivaas</cp:lastModifiedBy>
  <cp:revision>31</cp:revision>
  <dcterms:created xsi:type="dcterms:W3CDTF">2013-07-17T16:36:50Z</dcterms:created>
  <dcterms:modified xsi:type="dcterms:W3CDTF">2016-02-16T18:53:01Z</dcterms:modified>
</cp:coreProperties>
</file>