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" initials="j" lastIdx="1" clrIdx="0">
    <p:extLst>
      <p:ext uri="{19B8F6BF-5375-455C-9EA6-DF929625EA0E}">
        <p15:presenceInfo xmlns:p15="http://schemas.microsoft.com/office/powerpoint/2012/main" userId="juli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086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9EA4-5BB8-402C-9FD0-8DA2927ACF91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DBF4-F45D-42A4-8A3E-6BCC7B80A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nombreux jeux ont besoin de gérer les collisions, en particulier les jeux d'arcade. Simplement dit, nous devons … </a:t>
            </a:r>
          </a:p>
          <a:p>
            <a:r>
              <a:rPr lang="fr-FR" dirty="0" smtClean="0"/>
              <a:t>Les</a:t>
            </a:r>
            <a:r>
              <a:rPr lang="fr-FR" baseline="0" dirty="0" smtClean="0"/>
              <a:t> questions que l’ont peut se poser </a:t>
            </a:r>
            <a:r>
              <a:rPr lang="fr-FR" baseline="0" dirty="0" err="1" smtClean="0"/>
              <a:t>lorque</a:t>
            </a:r>
            <a:r>
              <a:rPr lang="fr-FR" baseline="0" dirty="0" smtClean="0"/>
              <a:t> l’on souhaite </a:t>
            </a:r>
            <a:r>
              <a:rPr lang="fr-FR" baseline="0" dirty="0" err="1" smtClean="0"/>
              <a:t>gerer</a:t>
            </a:r>
            <a:r>
              <a:rPr lang="fr-FR" baseline="0" dirty="0" smtClean="0"/>
              <a:t> des </a:t>
            </a:r>
            <a:r>
              <a:rPr lang="fr-FR" baseline="0" dirty="0" err="1" smtClean="0"/>
              <a:t>colisions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Toujours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principe </a:t>
            </a:r>
            <a:r>
              <a:rPr lang="fr-FR" baseline="0" dirty="0" smtClean="0">
                <a:sym typeface="Wingdings" panose="05000000000000000000" pitchFamily="2" charset="2"/>
              </a:rPr>
              <a:t></a:t>
            </a:r>
            <a:r>
              <a:rPr lang="fr-FR" baseline="0" dirty="0" err="1" smtClean="0">
                <a:sym typeface="Wingdings" panose="05000000000000000000" pitchFamily="2" charset="2"/>
              </a:rPr>
              <a:t>booleen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DBF4-F45D-42A4-8A3E-6BCC7B80A4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8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Toute la gestion des collisions s'appuiera sur ces fonctions. Selon votre jeu, selon vos besoins, les fonctions de collisions seront différentes, mais renverront toujours « oui » ou « non 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DBF4-F45D-42A4-8A3E-6BCC7B80A4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51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(collision) {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gr.setColor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Color.</a:t>
            </a:r>
            <a:r>
              <a:rPr lang="fr-FR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yellow</a:t>
            </a:r>
            <a:r>
              <a:rPr lang="fr-FR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gr.drawString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("COLLISION", 0, 15);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DBF4-F45D-42A4-8A3E-6BCC7B80A4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1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FDBF4-F45D-42A4-8A3E-6BCC7B80A4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2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5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1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88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0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49C8-6342-4A95-8705-67765CD8BF14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D865-1F6F-4C15-9CC1-F4EFFBD5FC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4711" y="670807"/>
            <a:ext cx="9144000" cy="2387600"/>
          </a:xfrm>
        </p:spPr>
        <p:txBody>
          <a:bodyPr/>
          <a:lstStyle/>
          <a:p>
            <a:r>
              <a:rPr lang="fr-FR" dirty="0" smtClean="0"/>
              <a:t>Java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04711" y="3058407"/>
            <a:ext cx="9144000" cy="1655762"/>
          </a:xfrm>
        </p:spPr>
        <p:txBody>
          <a:bodyPr/>
          <a:lstStyle/>
          <a:p>
            <a:r>
              <a:rPr lang="fr-FR" dirty="0" smtClean="0"/>
              <a:t>Les Collisions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2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collisions c’est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Fondamentalement c’est une intersection/rencontre </a:t>
            </a:r>
          </a:p>
          <a:p>
            <a:endParaRPr lang="fr-FR" dirty="0" smtClean="0"/>
          </a:p>
          <a:p>
            <a:r>
              <a:rPr lang="fr-FR" dirty="0" smtClean="0"/>
              <a:t>Se poser les bonnes questions : Est-ce-que </a:t>
            </a:r>
            <a:r>
              <a:rPr lang="fr-FR" dirty="0"/>
              <a:t>mon personnage touche un ennemi ? </a:t>
            </a:r>
            <a:r>
              <a:rPr lang="fr-FR" dirty="0" err="1" smtClean="0"/>
              <a:t>Est-ce-qu'il</a:t>
            </a:r>
            <a:r>
              <a:rPr lang="fr-FR" dirty="0" smtClean="0"/>
              <a:t> </a:t>
            </a:r>
            <a:r>
              <a:rPr lang="fr-FR" dirty="0"/>
              <a:t>touche le sol ? Est-ce-que mon curseur de souris, un viseur, touche un ennemi ? Tout ceci, ce sont des tests de collision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7" y="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Nous </a:t>
            </a:r>
            <a:r>
              <a:rPr lang="fr-FR" dirty="0"/>
              <a:t>considèrerons une ou plusieurs </a:t>
            </a:r>
            <a:r>
              <a:rPr lang="fr-FR" dirty="0" smtClean="0"/>
              <a:t>fonctions</a:t>
            </a:r>
            <a:r>
              <a:rPr lang="fr-FR" dirty="0"/>
              <a:t> </a:t>
            </a:r>
            <a:r>
              <a:rPr lang="fr-FR" b="1" dirty="0" smtClean="0"/>
              <a:t>Collision </a:t>
            </a:r>
            <a:r>
              <a:rPr lang="fr-FR" dirty="0" smtClean="0"/>
              <a:t>qui </a:t>
            </a:r>
            <a:r>
              <a:rPr lang="fr-FR" dirty="0"/>
              <a:t>prendront en paramètre 2 objets, ou un objet et un monde fait de sols et de </a:t>
            </a:r>
            <a:r>
              <a:rPr lang="fr-FR" dirty="0" smtClean="0"/>
              <a:t>murs, ces fonctions </a:t>
            </a:r>
            <a:r>
              <a:rPr lang="fr-FR" dirty="0"/>
              <a:t>renverront simplement un booléen, ayant donc pour valeur </a:t>
            </a:r>
            <a:r>
              <a:rPr lang="fr-FR" b="1" dirty="0"/>
              <a:t>oui ou non</a:t>
            </a:r>
            <a:r>
              <a:rPr lang="fr-FR" dirty="0"/>
              <a:t>, selon si ça touche ou non.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11" y="3661480"/>
            <a:ext cx="5407378" cy="30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9625" y="117813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Exemple pour deux carrés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90550" y="21840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2 -&gt; Création de la méthode collision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550" y="1417597"/>
            <a:ext cx="470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highlight>
                  <a:srgbClr val="E8F2FE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1 -&gt; Définition </a:t>
            </a:r>
            <a:r>
              <a:rPr lang="fr-FR" dirty="0">
                <a:solidFill>
                  <a:srgbClr val="FF0000"/>
                </a:solidFill>
                <a:highlight>
                  <a:srgbClr val="E8F2FE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de collision en tant que </a:t>
            </a:r>
            <a:r>
              <a:rPr lang="fr-FR" dirty="0" smtClean="0">
                <a:solidFill>
                  <a:srgbClr val="FF0000"/>
                </a:solidFill>
                <a:highlight>
                  <a:srgbClr val="E8F2FE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booléen :</a:t>
            </a:r>
            <a:endParaRPr lang="fr-F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37721" y="141759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boolean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collision</a:t>
            </a:r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90550" y="566739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3 -&gt; Appelle de la méthode </a:t>
            </a:r>
            <a:r>
              <a:rPr lang="fr-FR" dirty="0">
                <a:solidFill>
                  <a:srgbClr val="FF0000"/>
                </a:solidFill>
              </a:rPr>
              <a:t>dans </a:t>
            </a:r>
            <a:r>
              <a:rPr lang="fr-FR" dirty="0" err="1" smtClean="0">
                <a:solidFill>
                  <a:srgbClr val="FF0000"/>
                </a:solidFill>
              </a:rPr>
              <a:t>actionPerformed</a:t>
            </a:r>
            <a:r>
              <a:rPr lang="fr-FR" dirty="0" smtClean="0">
                <a:solidFill>
                  <a:srgbClr val="FF0000"/>
                </a:solidFill>
              </a:rPr>
              <a:t> 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7721" y="2187996"/>
            <a:ext cx="57875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collision()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rect1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p1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.bounds();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Rectangle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p2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.bounds();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java.awt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--&gt; Interface Shape --&gt;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methode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 intersects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rect1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.intersects(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rect2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collision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0000C0"/>
                </a:solidFill>
                <a:latin typeface="Consolas" panose="020B0609020204030204" pitchFamily="49" charset="0"/>
              </a:rPr>
              <a:t>collision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561498" y="56523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arg0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collision();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Résultat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2694"/>
            <a:ext cx="4455800" cy="444694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75" y="1882694"/>
            <a:ext cx="4533900" cy="4446942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514975" y="3409950"/>
            <a:ext cx="1571625" cy="1104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pour votre écoute </a:t>
            </a:r>
          </a:p>
          <a:p>
            <a:r>
              <a:rPr lang="fr-FR" dirty="0" smtClean="0"/>
              <a:t>Questions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47" y="2257778"/>
            <a:ext cx="2724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6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251</Words>
  <Application>Microsoft Office PowerPoint</Application>
  <PresentationFormat>Grand écran</PresentationFormat>
  <Paragraphs>44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Thème Office</vt:lpstr>
      <vt:lpstr>Java </vt:lpstr>
      <vt:lpstr>Les collisions c’est quoi ?</vt:lpstr>
      <vt:lpstr>Comment ça marche ?</vt:lpstr>
      <vt:lpstr>Exemple pour deux carrés </vt:lpstr>
      <vt:lpstr>Résultat 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julien</dc:creator>
  <cp:lastModifiedBy>julien</cp:lastModifiedBy>
  <cp:revision>19</cp:revision>
  <dcterms:created xsi:type="dcterms:W3CDTF">2017-11-24T13:35:25Z</dcterms:created>
  <dcterms:modified xsi:type="dcterms:W3CDTF">2017-11-25T16:47:04Z</dcterms:modified>
</cp:coreProperties>
</file>