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260" r:id="rId4"/>
    <p:sldId id="258" r:id="rId5"/>
    <p:sldId id="262" r:id="rId6"/>
    <p:sldId id="264" r:id="rId7"/>
    <p:sldId id="265" r:id="rId8"/>
    <p:sldId id="305" r:id="rId9"/>
    <p:sldId id="266" r:id="rId10"/>
    <p:sldId id="306" r:id="rId11"/>
    <p:sldId id="308" r:id="rId12"/>
    <p:sldId id="307" r:id="rId13"/>
    <p:sldId id="310" r:id="rId14"/>
    <p:sldId id="311" r:id="rId15"/>
    <p:sldId id="271" r:id="rId16"/>
  </p:sldIdLst>
  <p:sldSz cx="9144000" cy="5143500" type="screen16x9"/>
  <p:notesSz cx="6858000" cy="9144000"/>
  <p:embeddedFontLst>
    <p:embeddedFont>
      <p:font typeface="Yusei Magic" panose="020B0604020202020204" charset="-128"/>
      <p:regular r:id="rId18"/>
    </p:embeddedFont>
    <p:embeddedFont>
      <p:font typeface="Hind" panose="020000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E991F4F-1DD2-4AD2-B685-7B322ED5EAC8}">
          <p14:sldIdLst>
            <p14:sldId id="256"/>
            <p14:sldId id="259"/>
            <p14:sldId id="260"/>
            <p14:sldId id="258"/>
            <p14:sldId id="262"/>
            <p14:sldId id="264"/>
            <p14:sldId id="265"/>
            <p14:sldId id="305"/>
            <p14:sldId id="266"/>
            <p14:sldId id="306"/>
            <p14:sldId id="308"/>
            <p14:sldId id="307"/>
            <p14:sldId id="310"/>
            <p14:sldId id="31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B7876B-379F-4BBA-B135-C4640DFCAC3A}">
  <a:tblStyle styleId="{E2B7876B-379F-4BBA-B135-C4640DFCAC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50" autoAdjust="0"/>
  </p:normalViewPr>
  <p:slideViewPr>
    <p:cSldViewPr>
      <p:cViewPr varScale="1">
        <p:scale>
          <a:sx n="137" d="100"/>
          <a:sy n="137" d="100"/>
        </p:scale>
        <p:origin x="86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390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3ef53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3ef53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3ef53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3ef53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0893ef53f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0893ef53f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7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293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g10893ef53f8_0_3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7" name="Google Shape;1727;g10893ef53f8_0_3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088ead8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1088ead8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10893ef53f8_0_3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10893ef53f8_0_3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0893ef53f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0893ef53f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3ef53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3ef53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0893ef53f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0893ef53f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16304" y="1651848"/>
            <a:ext cx="4382968" cy="25192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4625" y="3658250"/>
            <a:ext cx="3984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57825" y="3103799"/>
            <a:ext cx="2995303" cy="1721654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915753" y="107716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783587" y="385331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11271" y="2840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516598" y="1031800"/>
            <a:ext cx="309000" cy="305294"/>
            <a:chOff x="8360310" y="1124637"/>
            <a:chExt cx="309000" cy="305294"/>
          </a:xfrm>
        </p:grpSpPr>
        <p:sp>
          <p:nvSpPr>
            <p:cNvPr id="17" name="Google Shape;17;p2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620554" y="294921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2935349" y="553799"/>
            <a:ext cx="476564" cy="301542"/>
            <a:chOff x="591136" y="2177236"/>
            <a:chExt cx="476564" cy="301542"/>
          </a:xfrm>
        </p:grpSpPr>
        <p:sp>
          <p:nvSpPr>
            <p:cNvPr id="27" name="Google Shape;27;p2"/>
            <p:cNvSpPr/>
            <p:nvPr/>
          </p:nvSpPr>
          <p:spPr>
            <a:xfrm>
              <a:off x="600471" y="2186525"/>
              <a:ext cx="457895" cy="282964"/>
            </a:xfrm>
            <a:custGeom>
              <a:avLst/>
              <a:gdLst/>
              <a:ahLst/>
              <a:cxnLst/>
              <a:rect l="l" t="t" r="r" b="b"/>
              <a:pathLst>
                <a:path w="10007" h="6184" extrusionOk="0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1136" y="2177236"/>
              <a:ext cx="476564" cy="301542"/>
            </a:xfrm>
            <a:custGeom>
              <a:avLst/>
              <a:gdLst/>
              <a:ahLst/>
              <a:cxnLst/>
              <a:rect l="l" t="t" r="r" b="b"/>
              <a:pathLst>
                <a:path w="10415" h="6590" extrusionOk="0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254794" y="328409"/>
            <a:ext cx="474643" cy="301588"/>
            <a:chOff x="7593894" y="395296"/>
            <a:chExt cx="474643" cy="301588"/>
          </a:xfrm>
        </p:grpSpPr>
        <p:sp>
          <p:nvSpPr>
            <p:cNvPr id="30" name="Google Shape;30;p2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426093" y="1788930"/>
            <a:ext cx="474643" cy="299712"/>
            <a:chOff x="7729218" y="1694205"/>
            <a:chExt cx="474643" cy="299712"/>
          </a:xfrm>
        </p:grpSpPr>
        <p:sp>
          <p:nvSpPr>
            <p:cNvPr id="33" name="Google Shape;33;p2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6755103" y="902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430937" y="40048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27498" y="45201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942435" y="447067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520617" y="461957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1" name="Google Shape;41;p2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000380" y="-657975"/>
            <a:ext cx="1340699" cy="1721646"/>
            <a:chOff x="2659350" y="1746500"/>
            <a:chExt cx="379350" cy="487125"/>
          </a:xfrm>
        </p:grpSpPr>
        <p:sp>
          <p:nvSpPr>
            <p:cNvPr id="47" name="Google Shape;47;p2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251424" y="4362736"/>
            <a:ext cx="476564" cy="301542"/>
            <a:chOff x="591136" y="2177236"/>
            <a:chExt cx="476564" cy="301542"/>
          </a:xfrm>
        </p:grpSpPr>
        <p:sp>
          <p:nvSpPr>
            <p:cNvPr id="51" name="Google Shape;51;p2"/>
            <p:cNvSpPr/>
            <p:nvPr/>
          </p:nvSpPr>
          <p:spPr>
            <a:xfrm>
              <a:off x="600471" y="2186525"/>
              <a:ext cx="457895" cy="282964"/>
            </a:xfrm>
            <a:custGeom>
              <a:avLst/>
              <a:gdLst/>
              <a:ahLst/>
              <a:cxnLst/>
              <a:rect l="l" t="t" r="r" b="b"/>
              <a:pathLst>
                <a:path w="10007" h="6184" extrusionOk="0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136" y="2177236"/>
              <a:ext cx="476564" cy="301542"/>
            </a:xfrm>
            <a:custGeom>
              <a:avLst/>
              <a:gdLst/>
              <a:ahLst/>
              <a:cxnLst/>
              <a:rect l="l" t="t" r="r" b="b"/>
              <a:pathLst>
                <a:path w="10415" h="6590" extrusionOk="0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10800000">
            <a:off x="7879939" y="4171104"/>
            <a:ext cx="1566947" cy="1148322"/>
            <a:chOff x="238125" y="896375"/>
            <a:chExt cx="635575" cy="465775"/>
          </a:xfrm>
        </p:grpSpPr>
        <p:sp>
          <p:nvSpPr>
            <p:cNvPr id="54" name="Google Shape;54;p2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444778" y="44706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581987" y="4739780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542479" y="5233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4563981" y="3034877"/>
            <a:ext cx="307124" cy="305294"/>
            <a:chOff x="1026043" y="1162815"/>
            <a:chExt cx="307124" cy="305294"/>
          </a:xfrm>
        </p:grpSpPr>
        <p:sp>
          <p:nvSpPr>
            <p:cNvPr id="63" name="Google Shape;63;p2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title" idx="2"/>
          </p:nvPr>
        </p:nvSpPr>
        <p:spPr>
          <a:xfrm>
            <a:off x="2207852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1"/>
          </p:nvPr>
        </p:nvSpPr>
        <p:spPr>
          <a:xfrm>
            <a:off x="2207838" y="2160433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title" idx="3"/>
          </p:nvPr>
        </p:nvSpPr>
        <p:spPr>
          <a:xfrm flipH="1">
            <a:off x="5888875" y="1731300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5" name="Google Shape;655;p19"/>
          <p:cNvSpPr txBox="1">
            <a:spLocks noGrp="1"/>
          </p:cNvSpPr>
          <p:nvPr>
            <p:ph type="subTitle" idx="4"/>
          </p:nvPr>
        </p:nvSpPr>
        <p:spPr>
          <a:xfrm flipH="1">
            <a:off x="5888878" y="2160433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9"/>
          <p:cNvSpPr txBox="1">
            <a:spLocks noGrp="1"/>
          </p:cNvSpPr>
          <p:nvPr>
            <p:ph type="title" idx="5"/>
          </p:nvPr>
        </p:nvSpPr>
        <p:spPr>
          <a:xfrm>
            <a:off x="2207852" y="3102575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7" name="Google Shape;657;p19"/>
          <p:cNvSpPr txBox="1">
            <a:spLocks noGrp="1"/>
          </p:cNvSpPr>
          <p:nvPr>
            <p:ph type="subTitle" idx="6"/>
          </p:nvPr>
        </p:nvSpPr>
        <p:spPr>
          <a:xfrm>
            <a:off x="2207838" y="3531708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"/>
          <p:cNvSpPr txBox="1">
            <a:spLocks noGrp="1"/>
          </p:cNvSpPr>
          <p:nvPr>
            <p:ph type="title" idx="7"/>
          </p:nvPr>
        </p:nvSpPr>
        <p:spPr>
          <a:xfrm flipH="1">
            <a:off x="5888762" y="3102568"/>
            <a:ext cx="229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9" name="Google Shape;659;p19"/>
          <p:cNvSpPr txBox="1">
            <a:spLocks noGrp="1"/>
          </p:cNvSpPr>
          <p:nvPr>
            <p:ph type="subTitle" idx="8"/>
          </p:nvPr>
        </p:nvSpPr>
        <p:spPr>
          <a:xfrm flipH="1">
            <a:off x="5888878" y="3531708"/>
            <a:ext cx="1978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"/>
          <p:cNvSpPr/>
          <p:nvPr/>
        </p:nvSpPr>
        <p:spPr>
          <a:xfrm>
            <a:off x="-2376825" y="42126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9"/>
          <p:cNvSpPr/>
          <p:nvPr/>
        </p:nvSpPr>
        <p:spPr>
          <a:xfrm>
            <a:off x="8144675" y="-11576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Google Shape;662;p19"/>
          <p:cNvGrpSpPr/>
          <p:nvPr/>
        </p:nvGrpSpPr>
        <p:grpSpPr>
          <a:xfrm>
            <a:off x="8497881" y="241065"/>
            <a:ext cx="307124" cy="305294"/>
            <a:chOff x="1026043" y="1162815"/>
            <a:chExt cx="307124" cy="305294"/>
          </a:xfrm>
        </p:grpSpPr>
        <p:sp>
          <p:nvSpPr>
            <p:cNvPr id="663" name="Google Shape;663;p1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19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672" name="Google Shape;672;p1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19"/>
          <p:cNvSpPr/>
          <p:nvPr/>
        </p:nvSpPr>
        <p:spPr>
          <a:xfrm>
            <a:off x="436272" y="4489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19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676" name="Google Shape;676;p19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19"/>
          <p:cNvGrpSpPr/>
          <p:nvPr/>
        </p:nvGrpSpPr>
        <p:grpSpPr>
          <a:xfrm rot="-1707809" flipH="1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682" name="Google Shape;682;p1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19"/>
          <p:cNvGrpSpPr/>
          <p:nvPr/>
        </p:nvGrpSpPr>
        <p:grpSpPr>
          <a:xfrm>
            <a:off x="505093" y="1267317"/>
            <a:ext cx="474643" cy="299712"/>
            <a:chOff x="7729218" y="1694205"/>
            <a:chExt cx="474643" cy="299712"/>
          </a:xfrm>
        </p:grpSpPr>
        <p:sp>
          <p:nvSpPr>
            <p:cNvPr id="686" name="Google Shape;686;p1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19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7739087" y="4470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8772703" y="1409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9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2"/>
          <p:cNvSpPr txBox="1">
            <a:spLocks noGrp="1"/>
          </p:cNvSpPr>
          <p:nvPr>
            <p:ph type="subTitle" idx="1"/>
          </p:nvPr>
        </p:nvSpPr>
        <p:spPr>
          <a:xfrm>
            <a:off x="4297775" y="3172123"/>
            <a:ext cx="41262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title"/>
          </p:nvPr>
        </p:nvSpPr>
        <p:spPr>
          <a:xfrm>
            <a:off x="4297789" y="1418850"/>
            <a:ext cx="4126200" cy="15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81" name="Google Shape;781;p22"/>
          <p:cNvSpPr/>
          <p:nvPr/>
        </p:nvSpPr>
        <p:spPr>
          <a:xfrm flipH="1">
            <a:off x="-2554492" y="3728137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2" name="Google Shape;782;p22"/>
          <p:cNvGrpSpPr/>
          <p:nvPr/>
        </p:nvGrpSpPr>
        <p:grpSpPr>
          <a:xfrm flipH="1">
            <a:off x="3421401" y="794209"/>
            <a:ext cx="474643" cy="301588"/>
            <a:chOff x="7593894" y="395296"/>
            <a:chExt cx="474643" cy="301588"/>
          </a:xfrm>
        </p:grpSpPr>
        <p:sp>
          <p:nvSpPr>
            <p:cNvPr id="783" name="Google Shape;783;p22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2"/>
          <p:cNvGrpSpPr/>
          <p:nvPr/>
        </p:nvGrpSpPr>
        <p:grpSpPr>
          <a:xfrm flipH="1">
            <a:off x="4547902" y="4470667"/>
            <a:ext cx="474643" cy="299712"/>
            <a:chOff x="7729218" y="1694205"/>
            <a:chExt cx="474643" cy="299712"/>
          </a:xfrm>
        </p:grpSpPr>
        <p:sp>
          <p:nvSpPr>
            <p:cNvPr id="786" name="Google Shape;786;p22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22"/>
          <p:cNvSpPr/>
          <p:nvPr/>
        </p:nvSpPr>
        <p:spPr>
          <a:xfrm flipH="1">
            <a:off x="2616636" y="44362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22"/>
          <p:cNvGrpSpPr/>
          <p:nvPr/>
        </p:nvGrpSpPr>
        <p:grpSpPr>
          <a:xfrm rot="5400000" flipH="1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790" name="Google Shape;790;p22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2"/>
          <p:cNvSpPr/>
          <p:nvPr/>
        </p:nvSpPr>
        <p:spPr>
          <a:xfrm flipH="1">
            <a:off x="8231373" y="1783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2"/>
          <p:cNvSpPr/>
          <p:nvPr/>
        </p:nvSpPr>
        <p:spPr>
          <a:xfrm flipH="1">
            <a:off x="6881581" y="46847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22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796" name="Google Shape;796;p22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22"/>
          <p:cNvSpPr/>
          <p:nvPr/>
        </p:nvSpPr>
        <p:spPr>
          <a:xfrm>
            <a:off x="1573354" y="5106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22"/>
          <p:cNvGrpSpPr/>
          <p:nvPr/>
        </p:nvGrpSpPr>
        <p:grpSpPr>
          <a:xfrm>
            <a:off x="5528906" y="510677"/>
            <a:ext cx="307124" cy="305294"/>
            <a:chOff x="1026043" y="1162815"/>
            <a:chExt cx="307124" cy="305294"/>
          </a:xfrm>
        </p:grpSpPr>
        <p:sp>
          <p:nvSpPr>
            <p:cNvPr id="802" name="Google Shape;802;p22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22"/>
          <p:cNvGrpSpPr/>
          <p:nvPr/>
        </p:nvGrpSpPr>
        <p:grpSpPr>
          <a:xfrm>
            <a:off x="419760" y="1145850"/>
            <a:ext cx="309000" cy="305294"/>
            <a:chOff x="8360310" y="1124637"/>
            <a:chExt cx="309000" cy="305294"/>
          </a:xfrm>
        </p:grpSpPr>
        <p:sp>
          <p:nvSpPr>
            <p:cNvPr id="811" name="Google Shape;811;p22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22"/>
          <p:cNvSpPr/>
          <p:nvPr/>
        </p:nvSpPr>
        <p:spPr>
          <a:xfrm>
            <a:off x="8272286" y="428401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568297" y="3172121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0"/>
          <p:cNvSpPr/>
          <p:nvPr/>
        </p:nvSpPr>
        <p:spPr>
          <a:xfrm>
            <a:off x="-1614825" y="38316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0"/>
          <p:cNvSpPr/>
          <p:nvPr/>
        </p:nvSpPr>
        <p:spPr>
          <a:xfrm>
            <a:off x="7611275" y="-10052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7" name="Google Shape;1057;p30"/>
          <p:cNvGrpSpPr/>
          <p:nvPr/>
        </p:nvGrpSpPr>
        <p:grpSpPr>
          <a:xfrm>
            <a:off x="8116881" y="393465"/>
            <a:ext cx="307124" cy="305294"/>
            <a:chOff x="1026043" y="1162815"/>
            <a:chExt cx="307124" cy="305294"/>
          </a:xfrm>
        </p:grpSpPr>
        <p:sp>
          <p:nvSpPr>
            <p:cNvPr id="1058" name="Google Shape;1058;p30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30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1067" name="Google Shape;1067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30"/>
          <p:cNvSpPr/>
          <p:nvPr/>
        </p:nvSpPr>
        <p:spPr>
          <a:xfrm>
            <a:off x="360072" y="3727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0" name="Google Shape;1070;p30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071" name="Google Shape;1071;p30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30"/>
          <p:cNvGrpSpPr/>
          <p:nvPr/>
        </p:nvGrpSpPr>
        <p:grpSpPr>
          <a:xfrm rot="-1707809" flipH="1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1077" name="Google Shape;1077;p30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30"/>
          <p:cNvGrpSpPr/>
          <p:nvPr/>
        </p:nvGrpSpPr>
        <p:grpSpPr>
          <a:xfrm>
            <a:off x="886093" y="581517"/>
            <a:ext cx="474643" cy="299712"/>
            <a:chOff x="7729218" y="1694205"/>
            <a:chExt cx="474643" cy="299712"/>
          </a:xfrm>
        </p:grpSpPr>
        <p:sp>
          <p:nvSpPr>
            <p:cNvPr id="1081" name="Google Shape;1081;p30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3" name="Google Shape;1083;p30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30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7739087" y="44706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8772703" y="1409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1"/>
          <p:cNvSpPr/>
          <p:nvPr/>
        </p:nvSpPr>
        <p:spPr>
          <a:xfrm rot="10800000" flipH="1">
            <a:off x="-3335934" y="4390282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1"/>
          <p:cNvSpPr/>
          <p:nvPr/>
        </p:nvSpPr>
        <p:spPr>
          <a:xfrm rot="10800000" flipH="1">
            <a:off x="6652416" y="-1583268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1"/>
          <p:cNvSpPr/>
          <p:nvPr/>
        </p:nvSpPr>
        <p:spPr>
          <a:xfrm rot="10800000" flipH="1">
            <a:off x="1920142" y="4470671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 rot="10800000" flipH="1">
            <a:off x="8271314" y="3824986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 rot="10800000" flipH="1">
            <a:off x="1853114" y="552749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5" name="Google Shape;1095;p31"/>
          <p:cNvGrpSpPr/>
          <p:nvPr/>
        </p:nvGrpSpPr>
        <p:grpSpPr>
          <a:xfrm rot="-5400000" flipH="1">
            <a:off x="-1004624" y="3805865"/>
            <a:ext cx="1915490" cy="2459786"/>
            <a:chOff x="2659350" y="1746500"/>
            <a:chExt cx="379350" cy="487125"/>
          </a:xfrm>
        </p:grpSpPr>
        <p:sp>
          <p:nvSpPr>
            <p:cNvPr id="1096" name="Google Shape;1096;p31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31"/>
          <p:cNvSpPr/>
          <p:nvPr/>
        </p:nvSpPr>
        <p:spPr>
          <a:xfrm rot="10800000" flipH="1">
            <a:off x="7435646" y="1193530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 rot="10800000" flipH="1">
            <a:off x="7693887" y="-941801"/>
            <a:ext cx="2408503" cy="2408503"/>
            <a:chOff x="7349044" y="3624409"/>
            <a:chExt cx="2408503" cy="2408503"/>
          </a:xfrm>
        </p:grpSpPr>
        <p:sp>
          <p:nvSpPr>
            <p:cNvPr id="1101" name="Google Shape;1101;p31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1"/>
          <p:cNvGrpSpPr/>
          <p:nvPr/>
        </p:nvGrpSpPr>
        <p:grpSpPr>
          <a:xfrm rot="10800000" flipH="1">
            <a:off x="7964211" y="2127664"/>
            <a:ext cx="307124" cy="305294"/>
            <a:chOff x="1026043" y="1162815"/>
            <a:chExt cx="307124" cy="305294"/>
          </a:xfrm>
        </p:grpSpPr>
        <p:sp>
          <p:nvSpPr>
            <p:cNvPr id="1106" name="Google Shape;1106;p31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 rot="10800000" flipH="1">
            <a:off x="1002003" y="1466691"/>
            <a:ext cx="309000" cy="305294"/>
            <a:chOff x="8360310" y="1124637"/>
            <a:chExt cx="309000" cy="305294"/>
          </a:xfrm>
        </p:grpSpPr>
        <p:sp>
          <p:nvSpPr>
            <p:cNvPr id="1115" name="Google Shape;1115;p31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31"/>
          <p:cNvSpPr/>
          <p:nvPr/>
        </p:nvSpPr>
        <p:spPr>
          <a:xfrm rot="10800000" flipH="1">
            <a:off x="7283516" y="4360855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1"/>
          <p:cNvSpPr/>
          <p:nvPr/>
        </p:nvSpPr>
        <p:spPr>
          <a:xfrm rot="10800000" flipH="1">
            <a:off x="1183015" y="2869633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1"/>
          <p:cNvSpPr/>
          <p:nvPr/>
        </p:nvSpPr>
        <p:spPr>
          <a:xfrm rot="10800000" flipH="1">
            <a:off x="215042" y="2494309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 idx="2"/>
          </p:nvPr>
        </p:nvSpPr>
        <p:spPr>
          <a:xfrm>
            <a:off x="1784025" y="2798625"/>
            <a:ext cx="2585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title" idx="3"/>
          </p:nvPr>
        </p:nvSpPr>
        <p:spPr>
          <a:xfrm>
            <a:off x="4774325" y="2798625"/>
            <a:ext cx="25857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1"/>
          </p:nvPr>
        </p:nvSpPr>
        <p:spPr>
          <a:xfrm>
            <a:off x="4774332" y="3279049"/>
            <a:ext cx="2585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4"/>
          </p:nvPr>
        </p:nvSpPr>
        <p:spPr>
          <a:xfrm>
            <a:off x="1784200" y="3279049"/>
            <a:ext cx="2585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-1707809" flipH="1">
            <a:off x="-565970" y="-611855"/>
            <a:ext cx="1340703" cy="1721669"/>
            <a:chOff x="2659350" y="1746500"/>
            <a:chExt cx="379350" cy="487125"/>
          </a:xfrm>
        </p:grpSpPr>
        <p:sp>
          <p:nvSpPr>
            <p:cNvPr id="161" name="Google Shape;161;p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7734425" y="-6926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371478" y="2061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8202131" y="525790"/>
            <a:ext cx="307124" cy="305294"/>
            <a:chOff x="1026043" y="1162815"/>
            <a:chExt cx="307124" cy="305294"/>
          </a:xfrm>
        </p:grpSpPr>
        <p:sp>
          <p:nvSpPr>
            <p:cNvPr id="167" name="Google Shape;167;p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5"/>
          <p:cNvSpPr/>
          <p:nvPr/>
        </p:nvSpPr>
        <p:spPr>
          <a:xfrm>
            <a:off x="1600987" y="587168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435493" y="1215742"/>
            <a:ext cx="474643" cy="299712"/>
            <a:chOff x="7729218" y="1694205"/>
            <a:chExt cx="474643" cy="299712"/>
          </a:xfrm>
        </p:grpSpPr>
        <p:sp>
          <p:nvSpPr>
            <p:cNvPr id="177" name="Google Shape;177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8592129" y="20493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8842893" y="3018742"/>
            <a:ext cx="474643" cy="299712"/>
            <a:chOff x="7729218" y="1694205"/>
            <a:chExt cx="474643" cy="299712"/>
          </a:xfrm>
        </p:grpSpPr>
        <p:sp>
          <p:nvSpPr>
            <p:cNvPr id="181" name="Google Shape;181;p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278996" y="30913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521097" y="421008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-1922700" y="4267362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87" name="Google Shape;187;p5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>
            <a:spLocks noGrp="1"/>
          </p:cNvSpPr>
          <p:nvPr>
            <p:ph type="title"/>
          </p:nvPr>
        </p:nvSpPr>
        <p:spPr>
          <a:xfrm>
            <a:off x="720000" y="1054625"/>
            <a:ext cx="341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body" idx="1"/>
          </p:nvPr>
        </p:nvSpPr>
        <p:spPr>
          <a:xfrm>
            <a:off x="720000" y="2282551"/>
            <a:ext cx="4413900" cy="19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7"/>
          <p:cNvSpPr/>
          <p:nvPr/>
        </p:nvSpPr>
        <p:spPr>
          <a:xfrm>
            <a:off x="6652416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6154010" y="1035642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2005792" y="5564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8518014" y="724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38762" y="1325734"/>
            <a:ext cx="474643" cy="301588"/>
            <a:chOff x="7593894" y="395296"/>
            <a:chExt cx="474643" cy="301588"/>
          </a:xfrm>
        </p:grpSpPr>
        <p:sp>
          <p:nvSpPr>
            <p:cNvPr id="226" name="Google Shape;226;p7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291289" y="4666101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7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230" name="Google Shape;230;p7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7"/>
          <p:cNvSpPr/>
          <p:nvPr/>
        </p:nvSpPr>
        <p:spPr>
          <a:xfrm>
            <a:off x="3564896" y="46660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7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235" name="Google Shape;235;p7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8440811" y="1702902"/>
            <a:ext cx="307124" cy="305294"/>
            <a:chOff x="1026043" y="1162815"/>
            <a:chExt cx="307124" cy="305294"/>
          </a:xfrm>
        </p:grpSpPr>
        <p:sp>
          <p:nvSpPr>
            <p:cNvPr id="240" name="Google Shape;240;p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7"/>
          <p:cNvGrpSpPr/>
          <p:nvPr/>
        </p:nvGrpSpPr>
        <p:grpSpPr>
          <a:xfrm>
            <a:off x="3755816" y="324700"/>
            <a:ext cx="309000" cy="305294"/>
            <a:chOff x="8360310" y="1124637"/>
            <a:chExt cx="309000" cy="305294"/>
          </a:xfrm>
        </p:grpSpPr>
        <p:sp>
          <p:nvSpPr>
            <p:cNvPr id="249" name="Google Shape;249;p7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7"/>
          <p:cNvSpPr/>
          <p:nvPr/>
        </p:nvSpPr>
        <p:spPr>
          <a:xfrm>
            <a:off x="5185141" y="2511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5185140" y="44483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5588575" y="3765557"/>
            <a:ext cx="58" cy="5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15042" y="22825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>
            <a:spLocks noGrp="1"/>
          </p:cNvSpPr>
          <p:nvPr>
            <p:ph type="title"/>
          </p:nvPr>
        </p:nvSpPr>
        <p:spPr>
          <a:xfrm>
            <a:off x="1813950" y="1078500"/>
            <a:ext cx="5516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-3165309" y="-1785701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6652416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2005792" y="5564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7971064" y="8677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501639" y="44362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269" name="Google Shape;269;p8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8"/>
          <p:cNvSpPr/>
          <p:nvPr/>
        </p:nvSpPr>
        <p:spPr>
          <a:xfrm>
            <a:off x="3564896" y="46660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8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274" name="Google Shape;274;p8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1143011" y="3531102"/>
            <a:ext cx="307124" cy="305294"/>
            <a:chOff x="1026043" y="1162815"/>
            <a:chExt cx="307124" cy="305294"/>
          </a:xfrm>
        </p:grpSpPr>
        <p:sp>
          <p:nvSpPr>
            <p:cNvPr id="279" name="Google Shape;279;p8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7573991" y="2828100"/>
            <a:ext cx="309000" cy="305294"/>
            <a:chOff x="8360310" y="1124637"/>
            <a:chExt cx="309000" cy="305294"/>
          </a:xfrm>
        </p:grpSpPr>
        <p:sp>
          <p:nvSpPr>
            <p:cNvPr id="288" name="Google Shape;288;p8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8"/>
          <p:cNvSpPr/>
          <p:nvPr/>
        </p:nvSpPr>
        <p:spPr>
          <a:xfrm>
            <a:off x="3880866" y="4773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5521740" y="41328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215042" y="22825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8"/>
          <p:cNvSpPr/>
          <p:nvPr/>
        </p:nvSpPr>
        <p:spPr>
          <a:xfrm>
            <a:off x="6247071" y="7844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/>
          <p:nvPr/>
        </p:nvSpPr>
        <p:spPr>
          <a:xfrm flipH="1">
            <a:off x="4980018" y="1257073"/>
            <a:ext cx="6248884" cy="3591762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4353425" y="2391750"/>
            <a:ext cx="40707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4" name="Google Shape;304;p9"/>
          <p:cNvSpPr/>
          <p:nvPr/>
        </p:nvSpPr>
        <p:spPr>
          <a:xfrm flipH="1">
            <a:off x="-1801179" y="3473499"/>
            <a:ext cx="5171118" cy="2972279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 flipH="1">
            <a:off x="3543498" y="55273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 flipH="1">
            <a:off x="4505376" y="672834"/>
            <a:ext cx="474643" cy="301588"/>
            <a:chOff x="7593894" y="395296"/>
            <a:chExt cx="474643" cy="301588"/>
          </a:xfrm>
        </p:grpSpPr>
        <p:sp>
          <p:nvSpPr>
            <p:cNvPr id="307" name="Google Shape;307;p9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 flipH="1">
            <a:off x="4295452" y="4470667"/>
            <a:ext cx="474643" cy="299712"/>
            <a:chOff x="7729218" y="1694205"/>
            <a:chExt cx="474643" cy="299712"/>
          </a:xfrm>
        </p:grpSpPr>
        <p:sp>
          <p:nvSpPr>
            <p:cNvPr id="310" name="Google Shape;310;p9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9"/>
          <p:cNvSpPr/>
          <p:nvPr/>
        </p:nvSpPr>
        <p:spPr>
          <a:xfrm flipH="1">
            <a:off x="741543" y="5871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9"/>
          <p:cNvSpPr/>
          <p:nvPr/>
        </p:nvSpPr>
        <p:spPr>
          <a:xfrm flipH="1">
            <a:off x="497936" y="16291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 rot="5400000" flipH="1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315" name="Google Shape;315;p9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 flipH="1">
            <a:off x="8231373" y="17836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9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320" name="Google Shape;320;p9"/>
            <p:cNvSpPr/>
            <p:nvPr/>
          </p:nvSpPr>
          <p:spPr>
            <a:xfrm rot="8100000" flipH="1">
              <a:off x="7661995" y="4016892"/>
              <a:ext cx="1782600" cy="1623537"/>
            </a:xfrm>
            <a:custGeom>
              <a:avLst/>
              <a:gdLst/>
              <a:ahLst/>
              <a:cxnLst/>
              <a:rect l="l" t="t" r="r" b="b"/>
              <a:pathLst>
                <a:path w="19160" h="17451" extrusionOk="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rot="8100000" flipH="1">
              <a:off x="7872293" y="4243499"/>
              <a:ext cx="1634949" cy="1309454"/>
            </a:xfrm>
            <a:custGeom>
              <a:avLst/>
              <a:gdLst/>
              <a:ahLst/>
              <a:cxnLst/>
              <a:rect l="l" t="t" r="r" b="b"/>
              <a:pathLst>
                <a:path w="17573" h="14075" extrusionOk="0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rot="8100000" flipH="1">
              <a:off x="8893413" y="4510443"/>
              <a:ext cx="673778" cy="582858"/>
            </a:xfrm>
            <a:custGeom>
              <a:avLst/>
              <a:gdLst/>
              <a:ahLst/>
              <a:cxnLst/>
              <a:rect l="l" t="t" r="r" b="b"/>
              <a:pathLst>
                <a:path w="7242" h="6265" extrusionOk="0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rot="8100000" flipH="1">
              <a:off x="7985425" y="4705653"/>
              <a:ext cx="688850" cy="510943"/>
            </a:xfrm>
            <a:custGeom>
              <a:avLst/>
              <a:gdLst/>
              <a:ahLst/>
              <a:cxnLst/>
              <a:rect l="l" t="t" r="r" b="b"/>
              <a:pathLst>
                <a:path w="7404" h="5492" extrusionOk="0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9"/>
          <p:cNvSpPr/>
          <p:nvPr/>
        </p:nvSpPr>
        <p:spPr>
          <a:xfrm>
            <a:off x="2548754" y="3567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6077516" y="447066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9"/>
          <p:cNvGrpSpPr/>
          <p:nvPr/>
        </p:nvGrpSpPr>
        <p:grpSpPr>
          <a:xfrm>
            <a:off x="6412456" y="442427"/>
            <a:ext cx="307124" cy="305294"/>
            <a:chOff x="1026043" y="1162815"/>
            <a:chExt cx="307124" cy="305294"/>
          </a:xfrm>
        </p:grpSpPr>
        <p:sp>
          <p:nvSpPr>
            <p:cNvPr id="327" name="Google Shape;327;p9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3712948" y="1762875"/>
            <a:ext cx="309000" cy="305294"/>
            <a:chOff x="8360310" y="1124637"/>
            <a:chExt cx="309000" cy="305294"/>
          </a:xfrm>
        </p:grpSpPr>
        <p:sp>
          <p:nvSpPr>
            <p:cNvPr id="336" name="Google Shape;336;p9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8120573" y="4025460"/>
            <a:ext cx="303418" cy="305294"/>
          </a:xfrm>
          <a:custGeom>
            <a:avLst/>
            <a:gdLst/>
            <a:ahLst/>
            <a:cxnLst/>
            <a:rect l="l" t="t" r="r" b="b"/>
            <a:pathLst>
              <a:path w="6631" h="6672" extrusionOk="0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318460" y="27314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>
            <a:spLocks noGrp="1"/>
          </p:cNvSpPr>
          <p:nvPr>
            <p:ph type="title"/>
          </p:nvPr>
        </p:nvSpPr>
        <p:spPr>
          <a:xfrm>
            <a:off x="192712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1"/>
          </p:nvPr>
        </p:nvSpPr>
        <p:spPr>
          <a:xfrm>
            <a:off x="1927125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 idx="2"/>
          </p:nvPr>
        </p:nvSpPr>
        <p:spPr>
          <a:xfrm>
            <a:off x="5780475" y="1442375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3"/>
          </p:nvPr>
        </p:nvSpPr>
        <p:spPr>
          <a:xfrm>
            <a:off x="5780477" y="1970069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4"/>
          </p:nvPr>
        </p:nvSpPr>
        <p:spPr>
          <a:xfrm>
            <a:off x="192712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5"/>
          </p:nvPr>
        </p:nvSpPr>
        <p:spPr>
          <a:xfrm>
            <a:off x="1927125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6"/>
          </p:nvPr>
        </p:nvSpPr>
        <p:spPr>
          <a:xfrm>
            <a:off x="5780475" y="3074271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7"/>
          </p:nvPr>
        </p:nvSpPr>
        <p:spPr>
          <a:xfrm>
            <a:off x="5780477" y="3601976"/>
            <a:ext cx="22974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8" hasCustomPrompt="1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title" idx="9" hasCustomPrompt="1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8649796" y="21557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3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404" name="Google Shape;404;p13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3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413" name="Google Shape;413;p13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13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416" name="Google Shape;416;p13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3"/>
          <p:cNvSpPr/>
          <p:nvPr/>
        </p:nvSpPr>
        <p:spPr>
          <a:xfrm>
            <a:off x="749395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20" name="Google Shape;420;p13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8151930" y="-741100"/>
            <a:ext cx="1340699" cy="1721646"/>
            <a:chOff x="2659350" y="1746500"/>
            <a:chExt cx="379350" cy="487125"/>
          </a:xfrm>
        </p:grpSpPr>
        <p:sp>
          <p:nvSpPr>
            <p:cNvPr id="426" name="Google Shape;426;p13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3"/>
          <p:cNvSpPr/>
          <p:nvPr/>
        </p:nvSpPr>
        <p:spPr>
          <a:xfrm>
            <a:off x="192328" y="17283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3"/>
          <p:cNvSpPr/>
          <p:nvPr/>
        </p:nvSpPr>
        <p:spPr>
          <a:xfrm>
            <a:off x="8779428" y="35748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353529" y="38680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4349721" y="46176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6850353" y="47721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2463266" y="47394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>
            <a:spLocks noGrp="1"/>
          </p:cNvSpPr>
          <p:nvPr>
            <p:ph type="title"/>
          </p:nvPr>
        </p:nvSpPr>
        <p:spPr>
          <a:xfrm>
            <a:off x="1991650" y="12232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5"/>
          <p:cNvSpPr/>
          <p:nvPr/>
        </p:nvSpPr>
        <p:spPr>
          <a:xfrm>
            <a:off x="-1108350" y="4178737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7464025" y="-1156875"/>
            <a:ext cx="3656709" cy="2101870"/>
          </a:xfrm>
          <a:custGeom>
            <a:avLst/>
            <a:gdLst/>
            <a:ahLst/>
            <a:cxnLst/>
            <a:rect l="l" t="t" r="r" b="b"/>
            <a:pathLst>
              <a:path w="34820" h="20014" extrusionOk="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15"/>
          <p:cNvGrpSpPr/>
          <p:nvPr/>
        </p:nvGrpSpPr>
        <p:grpSpPr>
          <a:xfrm>
            <a:off x="7371481" y="1494790"/>
            <a:ext cx="307124" cy="305294"/>
            <a:chOff x="1026043" y="1162815"/>
            <a:chExt cx="307124" cy="305294"/>
          </a:xfrm>
        </p:grpSpPr>
        <p:sp>
          <p:nvSpPr>
            <p:cNvPr id="484" name="Google Shape;484;p15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4025218" y="4363642"/>
            <a:ext cx="474643" cy="299712"/>
            <a:chOff x="7729218" y="1694205"/>
            <a:chExt cx="474643" cy="299712"/>
          </a:xfrm>
        </p:grpSpPr>
        <p:sp>
          <p:nvSpPr>
            <p:cNvPr id="493" name="Google Shape;493;p1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15"/>
          <p:cNvSpPr/>
          <p:nvPr/>
        </p:nvSpPr>
        <p:spPr>
          <a:xfrm>
            <a:off x="833397" y="3727134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497" name="Google Shape;497;p15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5"/>
          <p:cNvGrpSpPr/>
          <p:nvPr/>
        </p:nvGrpSpPr>
        <p:grpSpPr>
          <a:xfrm rot="-1707809" flipH="1">
            <a:off x="-612370" y="-270768"/>
            <a:ext cx="1340703" cy="1721669"/>
            <a:chOff x="2659350" y="1746500"/>
            <a:chExt cx="379350" cy="487125"/>
          </a:xfrm>
        </p:grpSpPr>
        <p:sp>
          <p:nvSpPr>
            <p:cNvPr id="503" name="Google Shape;503;p15"/>
            <p:cNvSpPr/>
            <p:nvPr/>
          </p:nvSpPr>
          <p:spPr>
            <a:xfrm>
              <a:off x="2659350" y="1746500"/>
              <a:ext cx="379350" cy="487125"/>
            </a:xfrm>
            <a:custGeom>
              <a:avLst/>
              <a:gdLst/>
              <a:ahLst/>
              <a:cxnLst/>
              <a:rect l="l" t="t" r="r" b="b"/>
              <a:pathLst>
                <a:path w="15174" h="19485" extrusionOk="0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701050" y="1843125"/>
              <a:ext cx="309175" cy="322375"/>
            </a:xfrm>
            <a:custGeom>
              <a:avLst/>
              <a:gdLst/>
              <a:ahLst/>
              <a:cxnLst/>
              <a:rect l="l" t="t" r="r" b="b"/>
              <a:pathLst>
                <a:path w="12367" h="12895" extrusionOk="0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756975" y="1978375"/>
              <a:ext cx="183075" cy="133225"/>
            </a:xfrm>
            <a:custGeom>
              <a:avLst/>
              <a:gdLst/>
              <a:ahLst/>
              <a:cxnLst/>
              <a:rect l="l" t="t" r="r" b="b"/>
              <a:pathLst>
                <a:path w="7323" h="5329" extrusionOk="0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1320893" y="1409142"/>
            <a:ext cx="474643" cy="299712"/>
            <a:chOff x="7729218" y="1694205"/>
            <a:chExt cx="474643" cy="299712"/>
          </a:xfrm>
        </p:grpSpPr>
        <p:sp>
          <p:nvSpPr>
            <p:cNvPr id="507" name="Google Shape;507;p15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567296" y="28452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7371487" y="436364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8659703" y="18000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681400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1648337" y="291793"/>
            <a:ext cx="85658" cy="85658"/>
          </a:xfrm>
          <a:custGeom>
            <a:avLst/>
            <a:gdLst/>
            <a:ahLst/>
            <a:cxnLst/>
            <a:rect l="l" t="t" r="r" b="b"/>
            <a:pathLst>
              <a:path w="1872" h="1872" extrusionOk="0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5461497" y="57160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7824747" y="3306409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3053403" y="68048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8"/>
          <p:cNvSpPr txBox="1">
            <a:spLocks noGrp="1"/>
          </p:cNvSpPr>
          <p:nvPr>
            <p:ph type="title" idx="2"/>
          </p:nvPr>
        </p:nvSpPr>
        <p:spPr>
          <a:xfrm>
            <a:off x="2251900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4" name="Google Shape;604;p18"/>
          <p:cNvSpPr txBox="1">
            <a:spLocks noGrp="1"/>
          </p:cNvSpPr>
          <p:nvPr>
            <p:ph type="subTitle" idx="1"/>
          </p:nvPr>
        </p:nvSpPr>
        <p:spPr>
          <a:xfrm>
            <a:off x="225190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8"/>
          <p:cNvSpPr txBox="1">
            <a:spLocks noGrp="1"/>
          </p:cNvSpPr>
          <p:nvPr>
            <p:ph type="title" idx="3"/>
          </p:nvPr>
        </p:nvSpPr>
        <p:spPr>
          <a:xfrm>
            <a:off x="5931855" y="151629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6" name="Google Shape;606;p18"/>
          <p:cNvSpPr txBox="1">
            <a:spLocks noGrp="1"/>
          </p:cNvSpPr>
          <p:nvPr>
            <p:ph type="subTitle" idx="4"/>
          </p:nvPr>
        </p:nvSpPr>
        <p:spPr>
          <a:xfrm>
            <a:off x="5931850" y="2021641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8"/>
          <p:cNvSpPr txBox="1">
            <a:spLocks noGrp="1"/>
          </p:cNvSpPr>
          <p:nvPr>
            <p:ph type="title" idx="5"/>
          </p:nvPr>
        </p:nvSpPr>
        <p:spPr>
          <a:xfrm>
            <a:off x="2251900" y="296377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8" name="Google Shape;608;p18"/>
          <p:cNvSpPr txBox="1">
            <a:spLocks noGrp="1"/>
          </p:cNvSpPr>
          <p:nvPr>
            <p:ph type="subTitle" idx="6"/>
          </p:nvPr>
        </p:nvSpPr>
        <p:spPr>
          <a:xfrm>
            <a:off x="2251900" y="3469115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8"/>
          <p:cNvSpPr txBox="1">
            <a:spLocks noGrp="1"/>
          </p:cNvSpPr>
          <p:nvPr>
            <p:ph type="title" idx="7"/>
          </p:nvPr>
        </p:nvSpPr>
        <p:spPr>
          <a:xfrm>
            <a:off x="5931855" y="2963771"/>
            <a:ext cx="2179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0" name="Google Shape;610;p18"/>
          <p:cNvSpPr txBox="1">
            <a:spLocks noGrp="1"/>
          </p:cNvSpPr>
          <p:nvPr>
            <p:ph type="subTitle" idx="8"/>
          </p:nvPr>
        </p:nvSpPr>
        <p:spPr>
          <a:xfrm>
            <a:off x="5931850" y="3469115"/>
            <a:ext cx="21798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8"/>
          <p:cNvSpPr/>
          <p:nvPr/>
        </p:nvSpPr>
        <p:spPr>
          <a:xfrm>
            <a:off x="8649796" y="2155763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18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613" name="Google Shape;613;p18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622" name="Google Shape;622;p18"/>
            <p:cNvSpPr/>
            <p:nvPr/>
          </p:nvSpPr>
          <p:spPr>
            <a:xfrm>
              <a:off x="8360310" y="1124637"/>
              <a:ext cx="309000" cy="305294"/>
            </a:xfrm>
            <a:custGeom>
              <a:avLst/>
              <a:gdLst/>
              <a:ahLst/>
              <a:cxnLst/>
              <a:rect l="l" t="t" r="r" b="b"/>
              <a:pathLst>
                <a:path w="6753" h="6672" extrusionOk="0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8444093" y="1206543"/>
              <a:ext cx="169394" cy="160105"/>
            </a:xfrm>
            <a:custGeom>
              <a:avLst/>
              <a:gdLst/>
              <a:ahLst/>
              <a:cxnLst/>
              <a:rect l="l" t="t" r="r" b="b"/>
              <a:pathLst>
                <a:path w="3702" h="3499" extrusionOk="0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8535287" y="1236332"/>
              <a:ext cx="18623" cy="18669"/>
            </a:xfrm>
            <a:custGeom>
              <a:avLst/>
              <a:gdLst/>
              <a:ahLst/>
              <a:cxnLst/>
              <a:rect l="l" t="t" r="r" b="b"/>
              <a:pathLst>
                <a:path w="407" h="408" extrusionOk="0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8492458" y="124191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477587" y="1290326"/>
              <a:ext cx="16793" cy="18623"/>
            </a:xfrm>
            <a:custGeom>
              <a:avLst/>
              <a:gdLst/>
              <a:ahLst/>
              <a:cxnLst/>
              <a:rect l="l" t="t" r="r" b="b"/>
              <a:pathLst>
                <a:path w="367" h="407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8516664" y="1318238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561324" y="1280991"/>
              <a:ext cx="16793" cy="16793"/>
            </a:xfrm>
            <a:custGeom>
              <a:avLst/>
              <a:gdLst/>
              <a:ahLst/>
              <a:cxnLst/>
              <a:rect l="l" t="t" r="r" b="b"/>
              <a:pathLst>
                <a:path w="367" h="367" extrusionOk="0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522247" y="1271702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18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631" name="Google Shape;631;p18"/>
            <p:cNvSpPr/>
            <p:nvPr/>
          </p:nvSpPr>
          <p:spPr>
            <a:xfrm>
              <a:off x="7603183" y="404585"/>
              <a:ext cx="456065" cy="282964"/>
            </a:xfrm>
            <a:custGeom>
              <a:avLst/>
              <a:gdLst/>
              <a:ahLst/>
              <a:cxnLst/>
              <a:rect l="l" t="t" r="r" b="b"/>
              <a:pathLst>
                <a:path w="9967" h="6184" extrusionOk="0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593894" y="395296"/>
              <a:ext cx="474643" cy="301588"/>
            </a:xfrm>
            <a:custGeom>
              <a:avLst/>
              <a:gdLst/>
              <a:ahLst/>
              <a:cxnLst/>
              <a:rect l="l" t="t" r="r" b="b"/>
              <a:pathLst>
                <a:path w="10373" h="6591" extrusionOk="0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18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634" name="Google Shape;634;p18"/>
            <p:cNvSpPr/>
            <p:nvPr/>
          </p:nvSpPr>
          <p:spPr>
            <a:xfrm>
              <a:off x="7738507" y="1703494"/>
              <a:ext cx="456065" cy="281088"/>
            </a:xfrm>
            <a:custGeom>
              <a:avLst/>
              <a:gdLst/>
              <a:ahLst/>
              <a:cxnLst/>
              <a:rect l="l" t="t" r="r" b="b"/>
              <a:pathLst>
                <a:path w="9967" h="6143" extrusionOk="0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29218" y="1694205"/>
              <a:ext cx="474643" cy="299712"/>
            </a:xfrm>
            <a:custGeom>
              <a:avLst/>
              <a:gdLst/>
              <a:ahLst/>
              <a:cxnLst/>
              <a:rect l="l" t="t" r="r" b="b"/>
              <a:pathLst>
                <a:path w="10373" h="6550" extrusionOk="0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18"/>
          <p:cNvSpPr/>
          <p:nvPr/>
        </p:nvSpPr>
        <p:spPr>
          <a:xfrm>
            <a:off x="7493953" y="544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8"/>
          <p:cNvSpPr/>
          <p:nvPr/>
        </p:nvSpPr>
        <p:spPr>
          <a:xfrm>
            <a:off x="5524672" y="451164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639" name="Google Shape;639;p18"/>
            <p:cNvSpPr/>
            <p:nvPr/>
          </p:nvSpPr>
          <p:spPr>
            <a:xfrm>
              <a:off x="258450" y="937050"/>
              <a:ext cx="615250" cy="425100"/>
            </a:xfrm>
            <a:custGeom>
              <a:avLst/>
              <a:gdLst/>
              <a:ahLst/>
              <a:cxnLst/>
              <a:rect l="l" t="t" r="r" b="b"/>
              <a:pathLst>
                <a:path w="24610" h="17004" extrusionOk="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238125" y="918750"/>
              <a:ext cx="596925" cy="409850"/>
            </a:xfrm>
            <a:custGeom>
              <a:avLst/>
              <a:gdLst/>
              <a:ahLst/>
              <a:cxnLst/>
              <a:rect l="l" t="t" r="r" b="b"/>
              <a:pathLst>
                <a:path w="23877" h="16394" extrusionOk="0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61500" y="916725"/>
              <a:ext cx="477975" cy="336600"/>
            </a:xfrm>
            <a:custGeom>
              <a:avLst/>
              <a:gdLst/>
              <a:ahLst/>
              <a:cxnLst/>
              <a:rect l="l" t="t" r="r" b="b"/>
              <a:pathLst>
                <a:path w="19119" h="13464" extrusionOk="0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277775" y="921800"/>
              <a:ext cx="404750" cy="281700"/>
            </a:xfrm>
            <a:custGeom>
              <a:avLst/>
              <a:gdLst/>
              <a:ahLst/>
              <a:cxnLst/>
              <a:rect l="l" t="t" r="r" b="b"/>
              <a:pathLst>
                <a:path w="16190" h="11268" extrusionOk="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29625" y="896375"/>
              <a:ext cx="264425" cy="187150"/>
            </a:xfrm>
            <a:custGeom>
              <a:avLst/>
              <a:gdLst/>
              <a:ahLst/>
              <a:cxnLst/>
              <a:rect l="l" t="t" r="r" b="b"/>
              <a:pathLst>
                <a:path w="10577" h="7486" extrusionOk="0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18"/>
          <p:cNvSpPr/>
          <p:nvPr/>
        </p:nvSpPr>
        <p:spPr>
          <a:xfrm>
            <a:off x="4349721" y="4617688"/>
            <a:ext cx="152693" cy="154523"/>
          </a:xfrm>
          <a:custGeom>
            <a:avLst/>
            <a:gdLst/>
            <a:ahLst/>
            <a:cxnLst/>
            <a:rect l="l" t="t" r="r" b="b"/>
            <a:pathLst>
              <a:path w="3337" h="3377" extrusionOk="0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8779428" y="357487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6850353" y="47721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2463266" y="473942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8"/>
          <p:cNvSpPr/>
          <p:nvPr/>
        </p:nvSpPr>
        <p:spPr>
          <a:xfrm>
            <a:off x="192328" y="172839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353529" y="3868042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sz="3400" b="1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4" r:id="rId9"/>
    <p:sldLayoutId id="2147483665" r:id="rId10"/>
    <p:sldLayoutId id="2147483668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o.wikipedia.org/wiki/Epistemologie" TargetMode="External"/><Relationship Id="rId3" Type="http://schemas.openxmlformats.org/officeDocument/2006/relationships/hyperlink" Target="https://ro.wikipedia.org/wiki/Psihologie" TargetMode="External"/><Relationship Id="rId7" Type="http://schemas.openxmlformats.org/officeDocument/2006/relationships/hyperlink" Target="https://ro.wikipedia.org/wiki/Elve%C8%9Bi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ro.wikipedia.org/wiki/Filozof" TargetMode="External"/><Relationship Id="rId5" Type="http://schemas.openxmlformats.org/officeDocument/2006/relationships/hyperlink" Target="https://ro.wikipedia.org/wiki/Logician" TargetMode="External"/><Relationship Id="rId4" Type="http://schemas.openxmlformats.org/officeDocument/2006/relationships/hyperlink" Target="https://ro.wikipedia.org/wiki/Biolog" TargetMode="External"/><Relationship Id="rId9" Type="http://schemas.openxmlformats.org/officeDocument/2006/relationships/hyperlink" Target="https://ro.wikipedia.org/wiki/Psihologia_dezvolt%C4%83ri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5"/>
          <p:cNvSpPr txBox="1">
            <a:spLocks noGrp="1"/>
          </p:cNvSpPr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3600" dirty="0" err="1"/>
              <a:t>S</a:t>
            </a:r>
            <a:r>
              <a:rPr lang="en-US" sz="3600" dirty="0" err="1"/>
              <a:t>tadiile</a:t>
            </a:r>
            <a:r>
              <a:rPr lang="en-US" sz="3600" dirty="0"/>
              <a:t> </a:t>
            </a:r>
            <a:r>
              <a:rPr lang="en-US" sz="3600" dirty="0" err="1"/>
              <a:t>dezvolt</a:t>
            </a:r>
            <a:r>
              <a:rPr lang="ro-RO" sz="3600" dirty="0"/>
              <a:t>a</a:t>
            </a:r>
            <a:r>
              <a:rPr lang="en-US" sz="3600" dirty="0" err="1"/>
              <a:t>rii</a:t>
            </a:r>
            <a:r>
              <a:rPr lang="en-US" sz="3600" dirty="0"/>
              <a:t> </a:t>
            </a:r>
            <a:r>
              <a:rPr lang="en-US" sz="3600" dirty="0" err="1"/>
              <a:t>inteligen</a:t>
            </a:r>
            <a:r>
              <a:rPr lang="ro-RO" sz="3600" dirty="0"/>
              <a:t>t</a:t>
            </a:r>
            <a:r>
              <a:rPr lang="en-US" sz="3600" dirty="0" err="1"/>
              <a:t>ei</a:t>
            </a:r>
            <a:r>
              <a:rPr lang="en-US" sz="3600" dirty="0"/>
              <a:t> </a:t>
            </a:r>
            <a:br>
              <a:rPr lang="ro-RO" sz="3600" dirty="0"/>
            </a:br>
            <a:r>
              <a:rPr lang="en-US" sz="2800" dirty="0" err="1"/>
              <a:t>dupa</a:t>
            </a:r>
            <a:r>
              <a:rPr lang="en-US" sz="2800" dirty="0"/>
              <a:t> Jean Piaget </a:t>
            </a:r>
            <a:endParaRPr sz="2800" dirty="0"/>
          </a:p>
        </p:txBody>
      </p:sp>
      <p:grpSp>
        <p:nvGrpSpPr>
          <p:cNvPr id="1138" name="Google Shape;1138;p35"/>
          <p:cNvGrpSpPr/>
          <p:nvPr/>
        </p:nvGrpSpPr>
        <p:grpSpPr>
          <a:xfrm>
            <a:off x="4783570" y="630000"/>
            <a:ext cx="3825628" cy="3743803"/>
            <a:chOff x="2859190" y="326184"/>
            <a:chExt cx="4091143" cy="4003639"/>
          </a:xfrm>
        </p:grpSpPr>
        <p:sp>
          <p:nvSpPr>
            <p:cNvPr id="1139" name="Google Shape;1139;p35"/>
            <p:cNvSpPr/>
            <p:nvPr/>
          </p:nvSpPr>
          <p:spPr>
            <a:xfrm>
              <a:off x="3998307" y="981357"/>
              <a:ext cx="320165" cy="1042356"/>
            </a:xfrm>
            <a:custGeom>
              <a:avLst/>
              <a:gdLst/>
              <a:ahLst/>
              <a:cxnLst/>
              <a:rect l="l" t="t" r="r" b="b"/>
              <a:pathLst>
                <a:path w="6997" h="22780" extrusionOk="0">
                  <a:moveTo>
                    <a:pt x="1668" y="1"/>
                  </a:moveTo>
                  <a:lnTo>
                    <a:pt x="1424" y="82"/>
                  </a:lnTo>
                  <a:lnTo>
                    <a:pt x="1221" y="204"/>
                  </a:lnTo>
                  <a:lnTo>
                    <a:pt x="1018" y="367"/>
                  </a:lnTo>
                  <a:lnTo>
                    <a:pt x="814" y="570"/>
                  </a:lnTo>
                  <a:lnTo>
                    <a:pt x="692" y="814"/>
                  </a:lnTo>
                  <a:lnTo>
                    <a:pt x="448" y="1302"/>
                  </a:lnTo>
                  <a:lnTo>
                    <a:pt x="285" y="1831"/>
                  </a:lnTo>
                  <a:lnTo>
                    <a:pt x="123" y="2441"/>
                  </a:lnTo>
                  <a:lnTo>
                    <a:pt x="41" y="3092"/>
                  </a:lnTo>
                  <a:lnTo>
                    <a:pt x="1" y="3377"/>
                  </a:lnTo>
                  <a:lnTo>
                    <a:pt x="41" y="3702"/>
                  </a:lnTo>
                  <a:lnTo>
                    <a:pt x="41" y="4028"/>
                  </a:lnTo>
                  <a:lnTo>
                    <a:pt x="123" y="4353"/>
                  </a:lnTo>
                  <a:lnTo>
                    <a:pt x="204" y="4719"/>
                  </a:lnTo>
                  <a:lnTo>
                    <a:pt x="326" y="5085"/>
                  </a:lnTo>
                  <a:lnTo>
                    <a:pt x="611" y="5817"/>
                  </a:lnTo>
                  <a:lnTo>
                    <a:pt x="895" y="6550"/>
                  </a:lnTo>
                  <a:lnTo>
                    <a:pt x="1140" y="7322"/>
                  </a:lnTo>
                  <a:lnTo>
                    <a:pt x="1221" y="7689"/>
                  </a:lnTo>
                  <a:lnTo>
                    <a:pt x="1302" y="8055"/>
                  </a:lnTo>
                  <a:lnTo>
                    <a:pt x="1343" y="8461"/>
                  </a:lnTo>
                  <a:lnTo>
                    <a:pt x="1343" y="8868"/>
                  </a:lnTo>
                  <a:lnTo>
                    <a:pt x="1343" y="9234"/>
                  </a:lnTo>
                  <a:lnTo>
                    <a:pt x="1262" y="9641"/>
                  </a:lnTo>
                  <a:lnTo>
                    <a:pt x="1099" y="10414"/>
                  </a:lnTo>
                  <a:lnTo>
                    <a:pt x="651" y="11919"/>
                  </a:lnTo>
                  <a:lnTo>
                    <a:pt x="489" y="12610"/>
                  </a:lnTo>
                  <a:lnTo>
                    <a:pt x="367" y="13343"/>
                  </a:lnTo>
                  <a:lnTo>
                    <a:pt x="326" y="13668"/>
                  </a:lnTo>
                  <a:lnTo>
                    <a:pt x="367" y="14034"/>
                  </a:lnTo>
                  <a:lnTo>
                    <a:pt x="407" y="14400"/>
                  </a:lnTo>
                  <a:lnTo>
                    <a:pt x="448" y="14766"/>
                  </a:lnTo>
                  <a:lnTo>
                    <a:pt x="570" y="15092"/>
                  </a:lnTo>
                  <a:lnTo>
                    <a:pt x="733" y="15417"/>
                  </a:lnTo>
                  <a:lnTo>
                    <a:pt x="1099" y="16027"/>
                  </a:lnTo>
                  <a:lnTo>
                    <a:pt x="1465" y="16637"/>
                  </a:lnTo>
                  <a:lnTo>
                    <a:pt x="1628" y="16922"/>
                  </a:lnTo>
                  <a:lnTo>
                    <a:pt x="1750" y="17288"/>
                  </a:lnTo>
                  <a:lnTo>
                    <a:pt x="1790" y="17654"/>
                  </a:lnTo>
                  <a:lnTo>
                    <a:pt x="1831" y="18020"/>
                  </a:lnTo>
                  <a:lnTo>
                    <a:pt x="1790" y="18386"/>
                  </a:lnTo>
                  <a:lnTo>
                    <a:pt x="1750" y="18793"/>
                  </a:lnTo>
                  <a:lnTo>
                    <a:pt x="1628" y="19525"/>
                  </a:lnTo>
                  <a:lnTo>
                    <a:pt x="1546" y="20257"/>
                  </a:lnTo>
                  <a:lnTo>
                    <a:pt x="1506" y="20583"/>
                  </a:lnTo>
                  <a:lnTo>
                    <a:pt x="1546" y="20908"/>
                  </a:lnTo>
                  <a:lnTo>
                    <a:pt x="1587" y="21193"/>
                  </a:lnTo>
                  <a:lnTo>
                    <a:pt x="1668" y="21518"/>
                  </a:lnTo>
                  <a:lnTo>
                    <a:pt x="1750" y="21803"/>
                  </a:lnTo>
                  <a:lnTo>
                    <a:pt x="1912" y="22047"/>
                  </a:lnTo>
                  <a:lnTo>
                    <a:pt x="2116" y="22291"/>
                  </a:lnTo>
                  <a:lnTo>
                    <a:pt x="2360" y="22495"/>
                  </a:lnTo>
                  <a:lnTo>
                    <a:pt x="2563" y="22617"/>
                  </a:lnTo>
                  <a:lnTo>
                    <a:pt x="2807" y="22698"/>
                  </a:lnTo>
                  <a:lnTo>
                    <a:pt x="3051" y="22739"/>
                  </a:lnTo>
                  <a:lnTo>
                    <a:pt x="3295" y="22779"/>
                  </a:lnTo>
                  <a:lnTo>
                    <a:pt x="3580" y="22739"/>
                  </a:lnTo>
                  <a:lnTo>
                    <a:pt x="3784" y="22698"/>
                  </a:lnTo>
                  <a:lnTo>
                    <a:pt x="4028" y="22576"/>
                  </a:lnTo>
                  <a:lnTo>
                    <a:pt x="4190" y="22373"/>
                  </a:lnTo>
                  <a:lnTo>
                    <a:pt x="4394" y="22129"/>
                  </a:lnTo>
                  <a:lnTo>
                    <a:pt x="4516" y="21844"/>
                  </a:lnTo>
                  <a:lnTo>
                    <a:pt x="4556" y="21518"/>
                  </a:lnTo>
                  <a:lnTo>
                    <a:pt x="4597" y="21193"/>
                  </a:lnTo>
                  <a:lnTo>
                    <a:pt x="4597" y="20502"/>
                  </a:lnTo>
                  <a:lnTo>
                    <a:pt x="4597" y="19891"/>
                  </a:lnTo>
                  <a:lnTo>
                    <a:pt x="4638" y="19485"/>
                  </a:lnTo>
                  <a:lnTo>
                    <a:pt x="4719" y="19119"/>
                  </a:lnTo>
                  <a:lnTo>
                    <a:pt x="4963" y="18386"/>
                  </a:lnTo>
                  <a:lnTo>
                    <a:pt x="5289" y="17695"/>
                  </a:lnTo>
                  <a:lnTo>
                    <a:pt x="5655" y="17003"/>
                  </a:lnTo>
                  <a:lnTo>
                    <a:pt x="6061" y="16393"/>
                  </a:lnTo>
                  <a:lnTo>
                    <a:pt x="6468" y="15783"/>
                  </a:lnTo>
                  <a:lnTo>
                    <a:pt x="6631" y="15458"/>
                  </a:lnTo>
                  <a:lnTo>
                    <a:pt x="6753" y="15092"/>
                  </a:lnTo>
                  <a:lnTo>
                    <a:pt x="6875" y="14766"/>
                  </a:lnTo>
                  <a:lnTo>
                    <a:pt x="6956" y="14400"/>
                  </a:lnTo>
                  <a:lnTo>
                    <a:pt x="6997" y="14075"/>
                  </a:lnTo>
                  <a:lnTo>
                    <a:pt x="6956" y="13831"/>
                  </a:lnTo>
                  <a:lnTo>
                    <a:pt x="6916" y="13546"/>
                  </a:lnTo>
                  <a:lnTo>
                    <a:pt x="6875" y="13261"/>
                  </a:lnTo>
                  <a:lnTo>
                    <a:pt x="6753" y="13017"/>
                  </a:lnTo>
                  <a:lnTo>
                    <a:pt x="6631" y="12773"/>
                  </a:lnTo>
                  <a:lnTo>
                    <a:pt x="6468" y="12529"/>
                  </a:lnTo>
                  <a:lnTo>
                    <a:pt x="6305" y="12326"/>
                  </a:lnTo>
                  <a:lnTo>
                    <a:pt x="5939" y="11919"/>
                  </a:lnTo>
                  <a:lnTo>
                    <a:pt x="5573" y="11553"/>
                  </a:lnTo>
                  <a:lnTo>
                    <a:pt x="5207" y="11227"/>
                  </a:lnTo>
                  <a:lnTo>
                    <a:pt x="4841" y="10821"/>
                  </a:lnTo>
                  <a:lnTo>
                    <a:pt x="4678" y="10617"/>
                  </a:lnTo>
                  <a:lnTo>
                    <a:pt x="4516" y="10373"/>
                  </a:lnTo>
                  <a:lnTo>
                    <a:pt x="4394" y="10129"/>
                  </a:lnTo>
                  <a:lnTo>
                    <a:pt x="4312" y="9885"/>
                  </a:lnTo>
                  <a:lnTo>
                    <a:pt x="4272" y="9641"/>
                  </a:lnTo>
                  <a:lnTo>
                    <a:pt x="4272" y="9397"/>
                  </a:lnTo>
                  <a:lnTo>
                    <a:pt x="4312" y="9112"/>
                  </a:lnTo>
                  <a:lnTo>
                    <a:pt x="4353" y="8828"/>
                  </a:lnTo>
                  <a:lnTo>
                    <a:pt x="4556" y="8258"/>
                  </a:lnTo>
                  <a:lnTo>
                    <a:pt x="4760" y="7689"/>
                  </a:lnTo>
                  <a:lnTo>
                    <a:pt x="4841" y="7404"/>
                  </a:lnTo>
                  <a:lnTo>
                    <a:pt x="4922" y="7119"/>
                  </a:lnTo>
                  <a:lnTo>
                    <a:pt x="4922" y="6834"/>
                  </a:lnTo>
                  <a:lnTo>
                    <a:pt x="4922" y="6509"/>
                  </a:lnTo>
                  <a:lnTo>
                    <a:pt x="4841" y="6265"/>
                  </a:lnTo>
                  <a:lnTo>
                    <a:pt x="4719" y="6021"/>
                  </a:lnTo>
                  <a:lnTo>
                    <a:pt x="4597" y="5817"/>
                  </a:lnTo>
                  <a:lnTo>
                    <a:pt x="4434" y="5614"/>
                  </a:lnTo>
                  <a:lnTo>
                    <a:pt x="4028" y="5289"/>
                  </a:lnTo>
                  <a:lnTo>
                    <a:pt x="3621" y="4963"/>
                  </a:lnTo>
                  <a:lnTo>
                    <a:pt x="3173" y="4679"/>
                  </a:lnTo>
                  <a:lnTo>
                    <a:pt x="2970" y="4475"/>
                  </a:lnTo>
                  <a:lnTo>
                    <a:pt x="2807" y="4312"/>
                  </a:lnTo>
                  <a:lnTo>
                    <a:pt x="2726" y="4150"/>
                  </a:lnTo>
                  <a:lnTo>
                    <a:pt x="2645" y="3987"/>
                  </a:lnTo>
                  <a:lnTo>
                    <a:pt x="2563" y="3662"/>
                  </a:lnTo>
                  <a:lnTo>
                    <a:pt x="2523" y="3296"/>
                  </a:lnTo>
                  <a:lnTo>
                    <a:pt x="2563" y="2970"/>
                  </a:lnTo>
                  <a:lnTo>
                    <a:pt x="2685" y="2401"/>
                  </a:lnTo>
                  <a:lnTo>
                    <a:pt x="2767" y="1872"/>
                  </a:lnTo>
                  <a:lnTo>
                    <a:pt x="2807" y="1587"/>
                  </a:lnTo>
                  <a:lnTo>
                    <a:pt x="2807" y="1302"/>
                  </a:lnTo>
                  <a:lnTo>
                    <a:pt x="2767" y="1018"/>
                  </a:lnTo>
                  <a:lnTo>
                    <a:pt x="2685" y="733"/>
                  </a:lnTo>
                  <a:lnTo>
                    <a:pt x="2604" y="570"/>
                  </a:lnTo>
                  <a:lnTo>
                    <a:pt x="2482" y="367"/>
                  </a:lnTo>
                  <a:lnTo>
                    <a:pt x="2360" y="204"/>
                  </a:lnTo>
                  <a:lnTo>
                    <a:pt x="2197" y="123"/>
                  </a:lnTo>
                  <a:lnTo>
                    <a:pt x="2034" y="4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3627936" y="689142"/>
              <a:ext cx="240135" cy="141528"/>
            </a:xfrm>
            <a:custGeom>
              <a:avLst/>
              <a:gdLst/>
              <a:ahLst/>
              <a:cxnLst/>
              <a:rect l="l" t="t" r="r" b="b"/>
              <a:pathLst>
                <a:path w="5248" h="3093" extrusionOk="0">
                  <a:moveTo>
                    <a:pt x="1668" y="1"/>
                  </a:moveTo>
                  <a:lnTo>
                    <a:pt x="1342" y="41"/>
                  </a:lnTo>
                  <a:lnTo>
                    <a:pt x="1098" y="82"/>
                  </a:lnTo>
                  <a:lnTo>
                    <a:pt x="854" y="163"/>
                  </a:lnTo>
                  <a:lnTo>
                    <a:pt x="610" y="285"/>
                  </a:lnTo>
                  <a:lnTo>
                    <a:pt x="366" y="448"/>
                  </a:lnTo>
                  <a:lnTo>
                    <a:pt x="203" y="651"/>
                  </a:lnTo>
                  <a:lnTo>
                    <a:pt x="81" y="896"/>
                  </a:lnTo>
                  <a:lnTo>
                    <a:pt x="0" y="1140"/>
                  </a:lnTo>
                  <a:lnTo>
                    <a:pt x="0" y="1424"/>
                  </a:lnTo>
                  <a:lnTo>
                    <a:pt x="81" y="1709"/>
                  </a:lnTo>
                  <a:lnTo>
                    <a:pt x="203" y="1953"/>
                  </a:lnTo>
                  <a:lnTo>
                    <a:pt x="366" y="2197"/>
                  </a:lnTo>
                  <a:lnTo>
                    <a:pt x="610" y="2360"/>
                  </a:lnTo>
                  <a:lnTo>
                    <a:pt x="854" y="2482"/>
                  </a:lnTo>
                  <a:lnTo>
                    <a:pt x="1139" y="2604"/>
                  </a:lnTo>
                  <a:lnTo>
                    <a:pt x="1383" y="2685"/>
                  </a:lnTo>
                  <a:lnTo>
                    <a:pt x="1668" y="2726"/>
                  </a:lnTo>
                  <a:lnTo>
                    <a:pt x="2441" y="2807"/>
                  </a:lnTo>
                  <a:lnTo>
                    <a:pt x="3213" y="2889"/>
                  </a:lnTo>
                  <a:lnTo>
                    <a:pt x="4800" y="2889"/>
                  </a:lnTo>
                  <a:lnTo>
                    <a:pt x="4881" y="3011"/>
                  </a:lnTo>
                  <a:lnTo>
                    <a:pt x="4922" y="3092"/>
                  </a:lnTo>
                  <a:lnTo>
                    <a:pt x="5125" y="3092"/>
                  </a:lnTo>
                  <a:lnTo>
                    <a:pt x="5207" y="3051"/>
                  </a:lnTo>
                  <a:lnTo>
                    <a:pt x="5247" y="2970"/>
                  </a:lnTo>
                  <a:lnTo>
                    <a:pt x="5247" y="2889"/>
                  </a:lnTo>
                  <a:lnTo>
                    <a:pt x="5207" y="2807"/>
                  </a:lnTo>
                  <a:lnTo>
                    <a:pt x="5166" y="2726"/>
                  </a:lnTo>
                  <a:lnTo>
                    <a:pt x="5207" y="2645"/>
                  </a:lnTo>
                  <a:lnTo>
                    <a:pt x="5166" y="2563"/>
                  </a:lnTo>
                  <a:lnTo>
                    <a:pt x="5125" y="2482"/>
                  </a:lnTo>
                  <a:lnTo>
                    <a:pt x="5003" y="2482"/>
                  </a:lnTo>
                  <a:lnTo>
                    <a:pt x="4678" y="1994"/>
                  </a:lnTo>
                  <a:lnTo>
                    <a:pt x="4352" y="1506"/>
                  </a:lnTo>
                  <a:lnTo>
                    <a:pt x="3946" y="1058"/>
                  </a:lnTo>
                  <a:lnTo>
                    <a:pt x="3498" y="692"/>
                  </a:lnTo>
                  <a:lnTo>
                    <a:pt x="3051" y="367"/>
                  </a:lnTo>
                  <a:lnTo>
                    <a:pt x="2766" y="245"/>
                  </a:lnTo>
                  <a:lnTo>
                    <a:pt x="2522" y="123"/>
                  </a:lnTo>
                  <a:lnTo>
                    <a:pt x="2237" y="41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3853115" y="596069"/>
              <a:ext cx="169440" cy="167564"/>
            </a:xfrm>
            <a:custGeom>
              <a:avLst/>
              <a:gdLst/>
              <a:ahLst/>
              <a:cxnLst/>
              <a:rect l="l" t="t" r="r" b="b"/>
              <a:pathLst>
                <a:path w="3703" h="3662" extrusionOk="0">
                  <a:moveTo>
                    <a:pt x="2645" y="1"/>
                  </a:moveTo>
                  <a:lnTo>
                    <a:pt x="2401" y="42"/>
                  </a:lnTo>
                  <a:lnTo>
                    <a:pt x="2157" y="164"/>
                  </a:lnTo>
                  <a:lnTo>
                    <a:pt x="1953" y="326"/>
                  </a:lnTo>
                  <a:lnTo>
                    <a:pt x="1750" y="489"/>
                  </a:lnTo>
                  <a:lnTo>
                    <a:pt x="1547" y="692"/>
                  </a:lnTo>
                  <a:lnTo>
                    <a:pt x="1221" y="1058"/>
                  </a:lnTo>
                  <a:lnTo>
                    <a:pt x="855" y="1587"/>
                  </a:lnTo>
                  <a:lnTo>
                    <a:pt x="570" y="2116"/>
                  </a:lnTo>
                  <a:lnTo>
                    <a:pt x="286" y="2645"/>
                  </a:lnTo>
                  <a:lnTo>
                    <a:pt x="82" y="3255"/>
                  </a:lnTo>
                  <a:lnTo>
                    <a:pt x="82" y="3296"/>
                  </a:lnTo>
                  <a:lnTo>
                    <a:pt x="42" y="3336"/>
                  </a:lnTo>
                  <a:lnTo>
                    <a:pt x="1" y="3418"/>
                  </a:lnTo>
                  <a:lnTo>
                    <a:pt x="42" y="3540"/>
                  </a:lnTo>
                  <a:lnTo>
                    <a:pt x="123" y="3621"/>
                  </a:lnTo>
                  <a:lnTo>
                    <a:pt x="164" y="3662"/>
                  </a:lnTo>
                  <a:lnTo>
                    <a:pt x="245" y="3662"/>
                  </a:lnTo>
                  <a:lnTo>
                    <a:pt x="814" y="3499"/>
                  </a:lnTo>
                  <a:lnTo>
                    <a:pt x="1343" y="3336"/>
                  </a:lnTo>
                  <a:lnTo>
                    <a:pt x="1831" y="3092"/>
                  </a:lnTo>
                  <a:lnTo>
                    <a:pt x="2319" y="2807"/>
                  </a:lnTo>
                  <a:lnTo>
                    <a:pt x="2767" y="2523"/>
                  </a:lnTo>
                  <a:lnTo>
                    <a:pt x="3174" y="2197"/>
                  </a:lnTo>
                  <a:lnTo>
                    <a:pt x="3336" y="2035"/>
                  </a:lnTo>
                  <a:lnTo>
                    <a:pt x="3499" y="1831"/>
                  </a:lnTo>
                  <a:lnTo>
                    <a:pt x="3621" y="1587"/>
                  </a:lnTo>
                  <a:lnTo>
                    <a:pt x="3702" y="1343"/>
                  </a:lnTo>
                  <a:lnTo>
                    <a:pt x="3702" y="1140"/>
                  </a:lnTo>
                  <a:lnTo>
                    <a:pt x="3702" y="896"/>
                  </a:lnTo>
                  <a:lnTo>
                    <a:pt x="3662" y="692"/>
                  </a:lnTo>
                  <a:lnTo>
                    <a:pt x="3580" y="489"/>
                  </a:lnTo>
                  <a:lnTo>
                    <a:pt x="3458" y="326"/>
                  </a:lnTo>
                  <a:lnTo>
                    <a:pt x="3296" y="164"/>
                  </a:lnTo>
                  <a:lnTo>
                    <a:pt x="3133" y="8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3702386" y="916243"/>
              <a:ext cx="154523" cy="141482"/>
            </a:xfrm>
            <a:custGeom>
              <a:avLst/>
              <a:gdLst/>
              <a:ahLst/>
              <a:cxnLst/>
              <a:rect l="l" t="t" r="r" b="b"/>
              <a:pathLst>
                <a:path w="3377" h="3092" extrusionOk="0">
                  <a:moveTo>
                    <a:pt x="1017" y="0"/>
                  </a:moveTo>
                  <a:lnTo>
                    <a:pt x="854" y="41"/>
                  </a:lnTo>
                  <a:lnTo>
                    <a:pt x="651" y="122"/>
                  </a:lnTo>
                  <a:lnTo>
                    <a:pt x="488" y="244"/>
                  </a:lnTo>
                  <a:lnTo>
                    <a:pt x="326" y="366"/>
                  </a:lnTo>
                  <a:lnTo>
                    <a:pt x="203" y="529"/>
                  </a:lnTo>
                  <a:lnTo>
                    <a:pt x="122" y="692"/>
                  </a:lnTo>
                  <a:lnTo>
                    <a:pt x="41" y="854"/>
                  </a:lnTo>
                  <a:lnTo>
                    <a:pt x="0" y="1058"/>
                  </a:lnTo>
                  <a:lnTo>
                    <a:pt x="0" y="1261"/>
                  </a:lnTo>
                  <a:lnTo>
                    <a:pt x="41" y="1464"/>
                  </a:lnTo>
                  <a:lnTo>
                    <a:pt x="122" y="1627"/>
                  </a:lnTo>
                  <a:lnTo>
                    <a:pt x="244" y="1790"/>
                  </a:lnTo>
                  <a:lnTo>
                    <a:pt x="366" y="1953"/>
                  </a:lnTo>
                  <a:lnTo>
                    <a:pt x="529" y="2075"/>
                  </a:lnTo>
                  <a:lnTo>
                    <a:pt x="895" y="2278"/>
                  </a:lnTo>
                  <a:lnTo>
                    <a:pt x="1424" y="2522"/>
                  </a:lnTo>
                  <a:lnTo>
                    <a:pt x="1993" y="2725"/>
                  </a:lnTo>
                  <a:lnTo>
                    <a:pt x="2563" y="2929"/>
                  </a:lnTo>
                  <a:lnTo>
                    <a:pt x="3132" y="3092"/>
                  </a:lnTo>
                  <a:lnTo>
                    <a:pt x="3214" y="3092"/>
                  </a:lnTo>
                  <a:lnTo>
                    <a:pt x="3295" y="3051"/>
                  </a:lnTo>
                  <a:lnTo>
                    <a:pt x="3336" y="3010"/>
                  </a:lnTo>
                  <a:lnTo>
                    <a:pt x="3376" y="2929"/>
                  </a:lnTo>
                  <a:lnTo>
                    <a:pt x="3376" y="2888"/>
                  </a:lnTo>
                  <a:lnTo>
                    <a:pt x="3376" y="2807"/>
                  </a:lnTo>
                  <a:lnTo>
                    <a:pt x="3336" y="2725"/>
                  </a:lnTo>
                  <a:lnTo>
                    <a:pt x="3254" y="2725"/>
                  </a:lnTo>
                  <a:lnTo>
                    <a:pt x="3173" y="2685"/>
                  </a:lnTo>
                  <a:lnTo>
                    <a:pt x="3254" y="2644"/>
                  </a:lnTo>
                  <a:lnTo>
                    <a:pt x="3295" y="2603"/>
                  </a:lnTo>
                  <a:lnTo>
                    <a:pt x="3336" y="2522"/>
                  </a:lnTo>
                  <a:lnTo>
                    <a:pt x="3336" y="2441"/>
                  </a:lnTo>
                  <a:lnTo>
                    <a:pt x="3173" y="1993"/>
                  </a:lnTo>
                  <a:lnTo>
                    <a:pt x="3051" y="1505"/>
                  </a:lnTo>
                  <a:lnTo>
                    <a:pt x="2807" y="1058"/>
                  </a:lnTo>
                  <a:lnTo>
                    <a:pt x="2563" y="692"/>
                  </a:lnTo>
                  <a:lnTo>
                    <a:pt x="2237" y="366"/>
                  </a:lnTo>
                  <a:lnTo>
                    <a:pt x="2075" y="244"/>
                  </a:lnTo>
                  <a:lnTo>
                    <a:pt x="1871" y="163"/>
                  </a:lnTo>
                  <a:lnTo>
                    <a:pt x="1668" y="8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3873615" y="923655"/>
              <a:ext cx="139652" cy="221558"/>
            </a:xfrm>
            <a:custGeom>
              <a:avLst/>
              <a:gdLst/>
              <a:ahLst/>
              <a:cxnLst/>
              <a:rect l="l" t="t" r="r" b="b"/>
              <a:pathLst>
                <a:path w="3052" h="4842" extrusionOk="0">
                  <a:moveTo>
                    <a:pt x="2115" y="1"/>
                  </a:moveTo>
                  <a:lnTo>
                    <a:pt x="1871" y="42"/>
                  </a:lnTo>
                  <a:lnTo>
                    <a:pt x="1627" y="164"/>
                  </a:lnTo>
                  <a:lnTo>
                    <a:pt x="1424" y="326"/>
                  </a:lnTo>
                  <a:lnTo>
                    <a:pt x="1221" y="530"/>
                  </a:lnTo>
                  <a:lnTo>
                    <a:pt x="855" y="977"/>
                  </a:lnTo>
                  <a:lnTo>
                    <a:pt x="570" y="1465"/>
                  </a:lnTo>
                  <a:lnTo>
                    <a:pt x="326" y="1994"/>
                  </a:lnTo>
                  <a:lnTo>
                    <a:pt x="122" y="2604"/>
                  </a:lnTo>
                  <a:lnTo>
                    <a:pt x="41" y="3255"/>
                  </a:lnTo>
                  <a:lnTo>
                    <a:pt x="0" y="3906"/>
                  </a:lnTo>
                  <a:lnTo>
                    <a:pt x="82" y="4557"/>
                  </a:lnTo>
                  <a:lnTo>
                    <a:pt x="82" y="4638"/>
                  </a:lnTo>
                  <a:lnTo>
                    <a:pt x="122" y="4719"/>
                  </a:lnTo>
                  <a:lnTo>
                    <a:pt x="163" y="4801"/>
                  </a:lnTo>
                  <a:lnTo>
                    <a:pt x="285" y="4841"/>
                  </a:lnTo>
                  <a:lnTo>
                    <a:pt x="366" y="4801"/>
                  </a:lnTo>
                  <a:lnTo>
                    <a:pt x="895" y="4435"/>
                  </a:lnTo>
                  <a:lnTo>
                    <a:pt x="1343" y="4028"/>
                  </a:lnTo>
                  <a:lnTo>
                    <a:pt x="1790" y="3621"/>
                  </a:lnTo>
                  <a:lnTo>
                    <a:pt x="2197" y="3133"/>
                  </a:lnTo>
                  <a:lnTo>
                    <a:pt x="2522" y="2645"/>
                  </a:lnTo>
                  <a:lnTo>
                    <a:pt x="2807" y="2116"/>
                  </a:lnTo>
                  <a:lnTo>
                    <a:pt x="2888" y="1831"/>
                  </a:lnTo>
                  <a:lnTo>
                    <a:pt x="2970" y="1547"/>
                  </a:lnTo>
                  <a:lnTo>
                    <a:pt x="3010" y="1221"/>
                  </a:lnTo>
                  <a:lnTo>
                    <a:pt x="3051" y="936"/>
                  </a:lnTo>
                  <a:lnTo>
                    <a:pt x="3010" y="692"/>
                  </a:lnTo>
                  <a:lnTo>
                    <a:pt x="2929" y="448"/>
                  </a:lnTo>
                  <a:lnTo>
                    <a:pt x="2807" y="245"/>
                  </a:lnTo>
                  <a:lnTo>
                    <a:pt x="2604" y="123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3761918" y="1163797"/>
              <a:ext cx="175022" cy="145189"/>
            </a:xfrm>
            <a:custGeom>
              <a:avLst/>
              <a:gdLst/>
              <a:ahLst/>
              <a:cxnLst/>
              <a:rect l="l" t="t" r="r" b="b"/>
              <a:pathLst>
                <a:path w="3825" h="3173" extrusionOk="0">
                  <a:moveTo>
                    <a:pt x="692" y="0"/>
                  </a:moveTo>
                  <a:lnTo>
                    <a:pt x="489" y="81"/>
                  </a:lnTo>
                  <a:lnTo>
                    <a:pt x="285" y="203"/>
                  </a:lnTo>
                  <a:lnTo>
                    <a:pt x="163" y="366"/>
                  </a:lnTo>
                  <a:lnTo>
                    <a:pt x="41" y="610"/>
                  </a:lnTo>
                  <a:lnTo>
                    <a:pt x="1" y="814"/>
                  </a:lnTo>
                  <a:lnTo>
                    <a:pt x="41" y="1058"/>
                  </a:lnTo>
                  <a:lnTo>
                    <a:pt x="123" y="1261"/>
                  </a:lnTo>
                  <a:lnTo>
                    <a:pt x="245" y="1505"/>
                  </a:lnTo>
                  <a:lnTo>
                    <a:pt x="367" y="1708"/>
                  </a:lnTo>
                  <a:lnTo>
                    <a:pt x="692" y="2075"/>
                  </a:lnTo>
                  <a:lnTo>
                    <a:pt x="1099" y="2359"/>
                  </a:lnTo>
                  <a:lnTo>
                    <a:pt x="1506" y="2644"/>
                  </a:lnTo>
                  <a:lnTo>
                    <a:pt x="1994" y="2888"/>
                  </a:lnTo>
                  <a:lnTo>
                    <a:pt x="2523" y="3051"/>
                  </a:lnTo>
                  <a:lnTo>
                    <a:pt x="3051" y="3132"/>
                  </a:lnTo>
                  <a:lnTo>
                    <a:pt x="3621" y="3173"/>
                  </a:lnTo>
                  <a:lnTo>
                    <a:pt x="3702" y="3173"/>
                  </a:lnTo>
                  <a:lnTo>
                    <a:pt x="3743" y="3132"/>
                  </a:lnTo>
                  <a:lnTo>
                    <a:pt x="3824" y="3010"/>
                  </a:lnTo>
                  <a:lnTo>
                    <a:pt x="3824" y="2888"/>
                  </a:lnTo>
                  <a:lnTo>
                    <a:pt x="3743" y="2807"/>
                  </a:lnTo>
                  <a:lnTo>
                    <a:pt x="3784" y="2725"/>
                  </a:lnTo>
                  <a:lnTo>
                    <a:pt x="3784" y="2603"/>
                  </a:lnTo>
                  <a:lnTo>
                    <a:pt x="3540" y="2115"/>
                  </a:lnTo>
                  <a:lnTo>
                    <a:pt x="3255" y="1708"/>
                  </a:lnTo>
                  <a:lnTo>
                    <a:pt x="2970" y="1302"/>
                  </a:lnTo>
                  <a:lnTo>
                    <a:pt x="2604" y="895"/>
                  </a:lnTo>
                  <a:lnTo>
                    <a:pt x="2279" y="570"/>
                  </a:lnTo>
                  <a:lnTo>
                    <a:pt x="1831" y="285"/>
                  </a:lnTo>
                  <a:lnTo>
                    <a:pt x="1628" y="122"/>
                  </a:lnTo>
                  <a:lnTo>
                    <a:pt x="1384" y="4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3938729" y="1305238"/>
              <a:ext cx="186187" cy="141482"/>
            </a:xfrm>
            <a:custGeom>
              <a:avLst/>
              <a:gdLst/>
              <a:ahLst/>
              <a:cxnLst/>
              <a:rect l="l" t="t" r="r" b="b"/>
              <a:pathLst>
                <a:path w="4069" h="3092" extrusionOk="0">
                  <a:moveTo>
                    <a:pt x="2767" y="0"/>
                  </a:moveTo>
                  <a:lnTo>
                    <a:pt x="2523" y="82"/>
                  </a:lnTo>
                  <a:lnTo>
                    <a:pt x="2279" y="204"/>
                  </a:lnTo>
                  <a:lnTo>
                    <a:pt x="1831" y="489"/>
                  </a:lnTo>
                  <a:lnTo>
                    <a:pt x="1425" y="814"/>
                  </a:lnTo>
                  <a:lnTo>
                    <a:pt x="1059" y="1221"/>
                  </a:lnTo>
                  <a:lnTo>
                    <a:pt x="733" y="1668"/>
                  </a:lnTo>
                  <a:lnTo>
                    <a:pt x="489" y="2116"/>
                  </a:lnTo>
                  <a:lnTo>
                    <a:pt x="286" y="2604"/>
                  </a:lnTo>
                  <a:lnTo>
                    <a:pt x="164" y="2604"/>
                  </a:lnTo>
                  <a:lnTo>
                    <a:pt x="123" y="2644"/>
                  </a:lnTo>
                  <a:lnTo>
                    <a:pt x="42" y="2685"/>
                  </a:lnTo>
                  <a:lnTo>
                    <a:pt x="1" y="2766"/>
                  </a:lnTo>
                  <a:lnTo>
                    <a:pt x="1" y="2848"/>
                  </a:lnTo>
                  <a:lnTo>
                    <a:pt x="42" y="2929"/>
                  </a:lnTo>
                  <a:lnTo>
                    <a:pt x="82" y="2970"/>
                  </a:lnTo>
                  <a:lnTo>
                    <a:pt x="164" y="3010"/>
                  </a:lnTo>
                  <a:lnTo>
                    <a:pt x="733" y="3051"/>
                  </a:lnTo>
                  <a:lnTo>
                    <a:pt x="1343" y="3092"/>
                  </a:lnTo>
                  <a:lnTo>
                    <a:pt x="1953" y="3010"/>
                  </a:lnTo>
                  <a:lnTo>
                    <a:pt x="2238" y="2929"/>
                  </a:lnTo>
                  <a:lnTo>
                    <a:pt x="2523" y="2848"/>
                  </a:lnTo>
                  <a:lnTo>
                    <a:pt x="2930" y="2604"/>
                  </a:lnTo>
                  <a:lnTo>
                    <a:pt x="3336" y="2319"/>
                  </a:lnTo>
                  <a:lnTo>
                    <a:pt x="3499" y="2156"/>
                  </a:lnTo>
                  <a:lnTo>
                    <a:pt x="3662" y="1994"/>
                  </a:lnTo>
                  <a:lnTo>
                    <a:pt x="3784" y="1790"/>
                  </a:lnTo>
                  <a:lnTo>
                    <a:pt x="3906" y="1546"/>
                  </a:lnTo>
                  <a:lnTo>
                    <a:pt x="3987" y="1302"/>
                  </a:lnTo>
                  <a:lnTo>
                    <a:pt x="4069" y="1058"/>
                  </a:lnTo>
                  <a:lnTo>
                    <a:pt x="4069" y="814"/>
                  </a:lnTo>
                  <a:lnTo>
                    <a:pt x="4028" y="570"/>
                  </a:lnTo>
                  <a:lnTo>
                    <a:pt x="3906" y="367"/>
                  </a:lnTo>
                  <a:lnTo>
                    <a:pt x="3743" y="204"/>
                  </a:lnTo>
                  <a:lnTo>
                    <a:pt x="3540" y="8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3918275" y="1608618"/>
              <a:ext cx="193600" cy="175022"/>
            </a:xfrm>
            <a:custGeom>
              <a:avLst/>
              <a:gdLst/>
              <a:ahLst/>
              <a:cxnLst/>
              <a:rect l="l" t="t" r="r" b="b"/>
              <a:pathLst>
                <a:path w="4231" h="3825" extrusionOk="0">
                  <a:moveTo>
                    <a:pt x="3173" y="1"/>
                  </a:moveTo>
                  <a:lnTo>
                    <a:pt x="2807" y="41"/>
                  </a:lnTo>
                  <a:lnTo>
                    <a:pt x="2441" y="163"/>
                  </a:lnTo>
                  <a:lnTo>
                    <a:pt x="2075" y="367"/>
                  </a:lnTo>
                  <a:lnTo>
                    <a:pt x="1750" y="611"/>
                  </a:lnTo>
                  <a:lnTo>
                    <a:pt x="1424" y="855"/>
                  </a:lnTo>
                  <a:lnTo>
                    <a:pt x="1180" y="1140"/>
                  </a:lnTo>
                  <a:lnTo>
                    <a:pt x="977" y="1424"/>
                  </a:lnTo>
                  <a:lnTo>
                    <a:pt x="773" y="1709"/>
                  </a:lnTo>
                  <a:lnTo>
                    <a:pt x="570" y="2034"/>
                  </a:lnTo>
                  <a:lnTo>
                    <a:pt x="407" y="2401"/>
                  </a:lnTo>
                  <a:lnTo>
                    <a:pt x="245" y="2767"/>
                  </a:lnTo>
                  <a:lnTo>
                    <a:pt x="1" y="3580"/>
                  </a:lnTo>
                  <a:lnTo>
                    <a:pt x="1" y="3661"/>
                  </a:lnTo>
                  <a:lnTo>
                    <a:pt x="82" y="3784"/>
                  </a:lnTo>
                  <a:lnTo>
                    <a:pt x="163" y="3824"/>
                  </a:lnTo>
                  <a:lnTo>
                    <a:pt x="245" y="3824"/>
                  </a:lnTo>
                  <a:lnTo>
                    <a:pt x="773" y="3702"/>
                  </a:lnTo>
                  <a:lnTo>
                    <a:pt x="1262" y="3580"/>
                  </a:lnTo>
                  <a:lnTo>
                    <a:pt x="1790" y="3417"/>
                  </a:lnTo>
                  <a:lnTo>
                    <a:pt x="2278" y="3214"/>
                  </a:lnTo>
                  <a:lnTo>
                    <a:pt x="2726" y="2970"/>
                  </a:lnTo>
                  <a:lnTo>
                    <a:pt x="3173" y="2685"/>
                  </a:lnTo>
                  <a:lnTo>
                    <a:pt x="3539" y="2319"/>
                  </a:lnTo>
                  <a:lnTo>
                    <a:pt x="3905" y="1912"/>
                  </a:lnTo>
                  <a:lnTo>
                    <a:pt x="4068" y="1587"/>
                  </a:lnTo>
                  <a:lnTo>
                    <a:pt x="4190" y="1221"/>
                  </a:lnTo>
                  <a:lnTo>
                    <a:pt x="4231" y="1058"/>
                  </a:lnTo>
                  <a:lnTo>
                    <a:pt x="4231" y="855"/>
                  </a:lnTo>
                  <a:lnTo>
                    <a:pt x="4190" y="651"/>
                  </a:lnTo>
                  <a:lnTo>
                    <a:pt x="4109" y="489"/>
                  </a:lnTo>
                  <a:lnTo>
                    <a:pt x="3987" y="326"/>
                  </a:lnTo>
                  <a:lnTo>
                    <a:pt x="3865" y="204"/>
                  </a:lnTo>
                  <a:lnTo>
                    <a:pt x="3702" y="123"/>
                  </a:lnTo>
                  <a:lnTo>
                    <a:pt x="3539" y="41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4117417" y="882701"/>
              <a:ext cx="482147" cy="1105638"/>
            </a:xfrm>
            <a:custGeom>
              <a:avLst/>
              <a:gdLst/>
              <a:ahLst/>
              <a:cxnLst/>
              <a:rect l="l" t="t" r="r" b="b"/>
              <a:pathLst>
                <a:path w="10537" h="24163" extrusionOk="0">
                  <a:moveTo>
                    <a:pt x="8909" y="1"/>
                  </a:moveTo>
                  <a:lnTo>
                    <a:pt x="8665" y="42"/>
                  </a:lnTo>
                  <a:lnTo>
                    <a:pt x="8421" y="123"/>
                  </a:lnTo>
                  <a:lnTo>
                    <a:pt x="8177" y="245"/>
                  </a:lnTo>
                  <a:lnTo>
                    <a:pt x="7973" y="367"/>
                  </a:lnTo>
                  <a:lnTo>
                    <a:pt x="7689" y="570"/>
                  </a:lnTo>
                  <a:lnTo>
                    <a:pt x="7485" y="814"/>
                  </a:lnTo>
                  <a:lnTo>
                    <a:pt x="7282" y="1059"/>
                  </a:lnTo>
                  <a:lnTo>
                    <a:pt x="7119" y="1303"/>
                  </a:lnTo>
                  <a:lnTo>
                    <a:pt x="6957" y="1547"/>
                  </a:lnTo>
                  <a:lnTo>
                    <a:pt x="6834" y="1872"/>
                  </a:lnTo>
                  <a:lnTo>
                    <a:pt x="6631" y="2482"/>
                  </a:lnTo>
                  <a:lnTo>
                    <a:pt x="6550" y="2848"/>
                  </a:lnTo>
                  <a:lnTo>
                    <a:pt x="6509" y="3255"/>
                  </a:lnTo>
                  <a:lnTo>
                    <a:pt x="6468" y="4028"/>
                  </a:lnTo>
                  <a:lnTo>
                    <a:pt x="6387" y="5655"/>
                  </a:lnTo>
                  <a:lnTo>
                    <a:pt x="6306" y="6468"/>
                  </a:lnTo>
                  <a:lnTo>
                    <a:pt x="6224" y="6835"/>
                  </a:lnTo>
                  <a:lnTo>
                    <a:pt x="6102" y="7201"/>
                  </a:lnTo>
                  <a:lnTo>
                    <a:pt x="5980" y="7567"/>
                  </a:lnTo>
                  <a:lnTo>
                    <a:pt x="5818" y="7933"/>
                  </a:lnTo>
                  <a:lnTo>
                    <a:pt x="5574" y="8258"/>
                  </a:lnTo>
                  <a:lnTo>
                    <a:pt x="5329" y="8584"/>
                  </a:lnTo>
                  <a:lnTo>
                    <a:pt x="4882" y="9031"/>
                  </a:lnTo>
                  <a:lnTo>
                    <a:pt x="4353" y="9438"/>
                  </a:lnTo>
                  <a:lnTo>
                    <a:pt x="3865" y="9845"/>
                  </a:lnTo>
                  <a:lnTo>
                    <a:pt x="3336" y="10251"/>
                  </a:lnTo>
                  <a:lnTo>
                    <a:pt x="2889" y="10699"/>
                  </a:lnTo>
                  <a:lnTo>
                    <a:pt x="2686" y="10943"/>
                  </a:lnTo>
                  <a:lnTo>
                    <a:pt x="2523" y="11187"/>
                  </a:lnTo>
                  <a:lnTo>
                    <a:pt x="2360" y="11472"/>
                  </a:lnTo>
                  <a:lnTo>
                    <a:pt x="2238" y="11756"/>
                  </a:lnTo>
                  <a:lnTo>
                    <a:pt x="2157" y="12082"/>
                  </a:lnTo>
                  <a:lnTo>
                    <a:pt x="2116" y="12407"/>
                  </a:lnTo>
                  <a:lnTo>
                    <a:pt x="2116" y="12855"/>
                  </a:lnTo>
                  <a:lnTo>
                    <a:pt x="2157" y="13261"/>
                  </a:lnTo>
                  <a:lnTo>
                    <a:pt x="2319" y="14075"/>
                  </a:lnTo>
                  <a:lnTo>
                    <a:pt x="2523" y="14848"/>
                  </a:lnTo>
                  <a:lnTo>
                    <a:pt x="2563" y="15254"/>
                  </a:lnTo>
                  <a:lnTo>
                    <a:pt x="2604" y="15661"/>
                  </a:lnTo>
                  <a:lnTo>
                    <a:pt x="2563" y="16027"/>
                  </a:lnTo>
                  <a:lnTo>
                    <a:pt x="2523" y="16393"/>
                  </a:lnTo>
                  <a:lnTo>
                    <a:pt x="2441" y="16719"/>
                  </a:lnTo>
                  <a:lnTo>
                    <a:pt x="2319" y="17044"/>
                  </a:lnTo>
                  <a:lnTo>
                    <a:pt x="2035" y="17654"/>
                  </a:lnTo>
                  <a:lnTo>
                    <a:pt x="1669" y="18265"/>
                  </a:lnTo>
                  <a:lnTo>
                    <a:pt x="936" y="19444"/>
                  </a:lnTo>
                  <a:lnTo>
                    <a:pt x="570" y="20014"/>
                  </a:lnTo>
                  <a:lnTo>
                    <a:pt x="286" y="20664"/>
                  </a:lnTo>
                  <a:lnTo>
                    <a:pt x="164" y="20990"/>
                  </a:lnTo>
                  <a:lnTo>
                    <a:pt x="82" y="21356"/>
                  </a:lnTo>
                  <a:lnTo>
                    <a:pt x="1" y="21722"/>
                  </a:lnTo>
                  <a:lnTo>
                    <a:pt x="1" y="22088"/>
                  </a:lnTo>
                  <a:lnTo>
                    <a:pt x="1" y="22454"/>
                  </a:lnTo>
                  <a:lnTo>
                    <a:pt x="82" y="22820"/>
                  </a:lnTo>
                  <a:lnTo>
                    <a:pt x="204" y="23186"/>
                  </a:lnTo>
                  <a:lnTo>
                    <a:pt x="408" y="23471"/>
                  </a:lnTo>
                  <a:lnTo>
                    <a:pt x="652" y="23756"/>
                  </a:lnTo>
                  <a:lnTo>
                    <a:pt x="936" y="23959"/>
                  </a:lnTo>
                  <a:lnTo>
                    <a:pt x="1262" y="24081"/>
                  </a:lnTo>
                  <a:lnTo>
                    <a:pt x="1587" y="24163"/>
                  </a:lnTo>
                  <a:lnTo>
                    <a:pt x="1913" y="24122"/>
                  </a:lnTo>
                  <a:lnTo>
                    <a:pt x="2238" y="24041"/>
                  </a:lnTo>
                  <a:lnTo>
                    <a:pt x="2523" y="23878"/>
                  </a:lnTo>
                  <a:lnTo>
                    <a:pt x="2808" y="23674"/>
                  </a:lnTo>
                  <a:lnTo>
                    <a:pt x="3092" y="23349"/>
                  </a:lnTo>
                  <a:lnTo>
                    <a:pt x="3296" y="23024"/>
                  </a:lnTo>
                  <a:lnTo>
                    <a:pt x="3458" y="22658"/>
                  </a:lnTo>
                  <a:lnTo>
                    <a:pt x="3580" y="22291"/>
                  </a:lnTo>
                  <a:lnTo>
                    <a:pt x="3865" y="21519"/>
                  </a:lnTo>
                  <a:lnTo>
                    <a:pt x="4028" y="21193"/>
                  </a:lnTo>
                  <a:lnTo>
                    <a:pt x="4231" y="20827"/>
                  </a:lnTo>
                  <a:lnTo>
                    <a:pt x="4475" y="20542"/>
                  </a:lnTo>
                  <a:lnTo>
                    <a:pt x="4719" y="20258"/>
                  </a:lnTo>
                  <a:lnTo>
                    <a:pt x="5004" y="20014"/>
                  </a:lnTo>
                  <a:lnTo>
                    <a:pt x="5289" y="19770"/>
                  </a:lnTo>
                  <a:lnTo>
                    <a:pt x="5899" y="19363"/>
                  </a:lnTo>
                  <a:lnTo>
                    <a:pt x="6550" y="18956"/>
                  </a:lnTo>
                  <a:lnTo>
                    <a:pt x="7160" y="18509"/>
                  </a:lnTo>
                  <a:lnTo>
                    <a:pt x="7770" y="18061"/>
                  </a:lnTo>
                  <a:lnTo>
                    <a:pt x="8055" y="17817"/>
                  </a:lnTo>
                  <a:lnTo>
                    <a:pt x="8299" y="17573"/>
                  </a:lnTo>
                  <a:lnTo>
                    <a:pt x="8543" y="17288"/>
                  </a:lnTo>
                  <a:lnTo>
                    <a:pt x="8787" y="16963"/>
                  </a:lnTo>
                  <a:lnTo>
                    <a:pt x="8990" y="16637"/>
                  </a:lnTo>
                  <a:lnTo>
                    <a:pt x="9112" y="16312"/>
                  </a:lnTo>
                  <a:lnTo>
                    <a:pt x="9194" y="15946"/>
                  </a:lnTo>
                  <a:lnTo>
                    <a:pt x="9275" y="15621"/>
                  </a:lnTo>
                  <a:lnTo>
                    <a:pt x="9275" y="15254"/>
                  </a:lnTo>
                  <a:lnTo>
                    <a:pt x="9234" y="14888"/>
                  </a:lnTo>
                  <a:lnTo>
                    <a:pt x="9153" y="14563"/>
                  </a:lnTo>
                  <a:lnTo>
                    <a:pt x="9031" y="14197"/>
                  </a:lnTo>
                  <a:lnTo>
                    <a:pt x="8746" y="13546"/>
                  </a:lnTo>
                  <a:lnTo>
                    <a:pt x="8421" y="12895"/>
                  </a:lnTo>
                  <a:lnTo>
                    <a:pt x="8299" y="12529"/>
                  </a:lnTo>
                  <a:lnTo>
                    <a:pt x="8217" y="12204"/>
                  </a:lnTo>
                  <a:lnTo>
                    <a:pt x="8177" y="11838"/>
                  </a:lnTo>
                  <a:lnTo>
                    <a:pt x="8217" y="11472"/>
                  </a:lnTo>
                  <a:lnTo>
                    <a:pt x="8340" y="11187"/>
                  </a:lnTo>
                  <a:lnTo>
                    <a:pt x="8462" y="10902"/>
                  </a:lnTo>
                  <a:lnTo>
                    <a:pt x="8624" y="10658"/>
                  </a:lnTo>
                  <a:lnTo>
                    <a:pt x="8828" y="10414"/>
                  </a:lnTo>
                  <a:lnTo>
                    <a:pt x="9275" y="9926"/>
                  </a:lnTo>
                  <a:lnTo>
                    <a:pt x="9722" y="9478"/>
                  </a:lnTo>
                  <a:lnTo>
                    <a:pt x="10089" y="8950"/>
                  </a:lnTo>
                  <a:lnTo>
                    <a:pt x="10251" y="8706"/>
                  </a:lnTo>
                  <a:lnTo>
                    <a:pt x="10373" y="8421"/>
                  </a:lnTo>
                  <a:lnTo>
                    <a:pt x="10455" y="8136"/>
                  </a:lnTo>
                  <a:lnTo>
                    <a:pt x="10536" y="7851"/>
                  </a:lnTo>
                  <a:lnTo>
                    <a:pt x="10536" y="7567"/>
                  </a:lnTo>
                  <a:lnTo>
                    <a:pt x="10536" y="7241"/>
                  </a:lnTo>
                  <a:lnTo>
                    <a:pt x="10455" y="6916"/>
                  </a:lnTo>
                  <a:lnTo>
                    <a:pt x="10373" y="6550"/>
                  </a:lnTo>
                  <a:lnTo>
                    <a:pt x="10170" y="5940"/>
                  </a:lnTo>
                  <a:lnTo>
                    <a:pt x="9885" y="5289"/>
                  </a:lnTo>
                  <a:lnTo>
                    <a:pt x="9641" y="4638"/>
                  </a:lnTo>
                  <a:lnTo>
                    <a:pt x="9519" y="4353"/>
                  </a:lnTo>
                  <a:lnTo>
                    <a:pt x="9438" y="4028"/>
                  </a:lnTo>
                  <a:lnTo>
                    <a:pt x="9356" y="3702"/>
                  </a:lnTo>
                  <a:lnTo>
                    <a:pt x="9356" y="3336"/>
                  </a:lnTo>
                  <a:lnTo>
                    <a:pt x="9397" y="2970"/>
                  </a:lnTo>
                  <a:lnTo>
                    <a:pt x="9519" y="2604"/>
                  </a:lnTo>
                  <a:lnTo>
                    <a:pt x="9804" y="1913"/>
                  </a:lnTo>
                  <a:lnTo>
                    <a:pt x="9926" y="1547"/>
                  </a:lnTo>
                  <a:lnTo>
                    <a:pt x="9967" y="1221"/>
                  </a:lnTo>
                  <a:lnTo>
                    <a:pt x="9967" y="855"/>
                  </a:lnTo>
                  <a:lnTo>
                    <a:pt x="9926" y="692"/>
                  </a:lnTo>
                  <a:lnTo>
                    <a:pt x="9845" y="530"/>
                  </a:lnTo>
                  <a:lnTo>
                    <a:pt x="9845" y="489"/>
                  </a:lnTo>
                  <a:lnTo>
                    <a:pt x="9804" y="448"/>
                  </a:lnTo>
                  <a:lnTo>
                    <a:pt x="9600" y="245"/>
                  </a:lnTo>
                  <a:lnTo>
                    <a:pt x="9397" y="82"/>
                  </a:lnTo>
                  <a:lnTo>
                    <a:pt x="9153" y="42"/>
                  </a:lnTo>
                  <a:lnTo>
                    <a:pt x="8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3564652" y="1742645"/>
              <a:ext cx="286671" cy="124735"/>
            </a:xfrm>
            <a:custGeom>
              <a:avLst/>
              <a:gdLst/>
              <a:ahLst/>
              <a:cxnLst/>
              <a:rect l="l" t="t" r="r" b="b"/>
              <a:pathLst>
                <a:path w="6265" h="2726" extrusionOk="0">
                  <a:moveTo>
                    <a:pt x="936" y="0"/>
                  </a:moveTo>
                  <a:lnTo>
                    <a:pt x="651" y="82"/>
                  </a:lnTo>
                  <a:lnTo>
                    <a:pt x="407" y="204"/>
                  </a:lnTo>
                  <a:lnTo>
                    <a:pt x="203" y="366"/>
                  </a:lnTo>
                  <a:lnTo>
                    <a:pt x="81" y="570"/>
                  </a:lnTo>
                  <a:lnTo>
                    <a:pt x="0" y="855"/>
                  </a:lnTo>
                  <a:lnTo>
                    <a:pt x="0" y="1139"/>
                  </a:lnTo>
                  <a:lnTo>
                    <a:pt x="81" y="1424"/>
                  </a:lnTo>
                  <a:lnTo>
                    <a:pt x="244" y="1627"/>
                  </a:lnTo>
                  <a:lnTo>
                    <a:pt x="407" y="1831"/>
                  </a:lnTo>
                  <a:lnTo>
                    <a:pt x="651" y="1993"/>
                  </a:lnTo>
                  <a:lnTo>
                    <a:pt x="936" y="2115"/>
                  </a:lnTo>
                  <a:lnTo>
                    <a:pt x="1180" y="2197"/>
                  </a:lnTo>
                  <a:lnTo>
                    <a:pt x="1424" y="2278"/>
                  </a:lnTo>
                  <a:lnTo>
                    <a:pt x="1871" y="2319"/>
                  </a:lnTo>
                  <a:lnTo>
                    <a:pt x="2278" y="2360"/>
                  </a:lnTo>
                  <a:lnTo>
                    <a:pt x="3783" y="2482"/>
                  </a:lnTo>
                  <a:lnTo>
                    <a:pt x="5247" y="2604"/>
                  </a:lnTo>
                  <a:lnTo>
                    <a:pt x="5776" y="2644"/>
                  </a:lnTo>
                  <a:lnTo>
                    <a:pt x="5898" y="2685"/>
                  </a:lnTo>
                  <a:lnTo>
                    <a:pt x="5979" y="2685"/>
                  </a:lnTo>
                  <a:lnTo>
                    <a:pt x="6061" y="2726"/>
                  </a:lnTo>
                  <a:lnTo>
                    <a:pt x="6142" y="2685"/>
                  </a:lnTo>
                  <a:lnTo>
                    <a:pt x="6224" y="2604"/>
                  </a:lnTo>
                  <a:lnTo>
                    <a:pt x="6264" y="2522"/>
                  </a:lnTo>
                  <a:lnTo>
                    <a:pt x="6264" y="2360"/>
                  </a:lnTo>
                  <a:lnTo>
                    <a:pt x="6224" y="2238"/>
                  </a:lnTo>
                  <a:lnTo>
                    <a:pt x="6142" y="2156"/>
                  </a:lnTo>
                  <a:lnTo>
                    <a:pt x="5898" y="2034"/>
                  </a:lnTo>
                  <a:lnTo>
                    <a:pt x="5654" y="1871"/>
                  </a:lnTo>
                  <a:lnTo>
                    <a:pt x="5207" y="1505"/>
                  </a:lnTo>
                  <a:lnTo>
                    <a:pt x="4759" y="1099"/>
                  </a:lnTo>
                  <a:lnTo>
                    <a:pt x="4515" y="936"/>
                  </a:lnTo>
                  <a:lnTo>
                    <a:pt x="4271" y="773"/>
                  </a:lnTo>
                  <a:lnTo>
                    <a:pt x="3661" y="488"/>
                  </a:lnTo>
                  <a:lnTo>
                    <a:pt x="3051" y="244"/>
                  </a:lnTo>
                  <a:lnTo>
                    <a:pt x="2400" y="12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3745170" y="1428100"/>
              <a:ext cx="113570" cy="336912"/>
            </a:xfrm>
            <a:custGeom>
              <a:avLst/>
              <a:gdLst/>
              <a:ahLst/>
              <a:cxnLst/>
              <a:rect l="l" t="t" r="r" b="b"/>
              <a:pathLst>
                <a:path w="2482" h="7363" extrusionOk="0">
                  <a:moveTo>
                    <a:pt x="814" y="0"/>
                  </a:moveTo>
                  <a:lnTo>
                    <a:pt x="651" y="81"/>
                  </a:lnTo>
                  <a:lnTo>
                    <a:pt x="529" y="163"/>
                  </a:lnTo>
                  <a:lnTo>
                    <a:pt x="407" y="285"/>
                  </a:lnTo>
                  <a:lnTo>
                    <a:pt x="245" y="529"/>
                  </a:lnTo>
                  <a:lnTo>
                    <a:pt x="123" y="854"/>
                  </a:lnTo>
                  <a:lnTo>
                    <a:pt x="82" y="1139"/>
                  </a:lnTo>
                  <a:lnTo>
                    <a:pt x="1" y="1953"/>
                  </a:lnTo>
                  <a:lnTo>
                    <a:pt x="1" y="2725"/>
                  </a:lnTo>
                  <a:lnTo>
                    <a:pt x="41" y="3539"/>
                  </a:lnTo>
                  <a:lnTo>
                    <a:pt x="123" y="4312"/>
                  </a:lnTo>
                  <a:lnTo>
                    <a:pt x="285" y="5125"/>
                  </a:lnTo>
                  <a:lnTo>
                    <a:pt x="489" y="5939"/>
                  </a:lnTo>
                  <a:lnTo>
                    <a:pt x="692" y="6630"/>
                  </a:lnTo>
                  <a:lnTo>
                    <a:pt x="855" y="6956"/>
                  </a:lnTo>
                  <a:lnTo>
                    <a:pt x="936" y="7118"/>
                  </a:lnTo>
                  <a:lnTo>
                    <a:pt x="1058" y="7240"/>
                  </a:lnTo>
                  <a:lnTo>
                    <a:pt x="1180" y="7322"/>
                  </a:lnTo>
                  <a:lnTo>
                    <a:pt x="1262" y="7362"/>
                  </a:lnTo>
                  <a:lnTo>
                    <a:pt x="1343" y="7362"/>
                  </a:lnTo>
                  <a:lnTo>
                    <a:pt x="1384" y="7322"/>
                  </a:lnTo>
                  <a:lnTo>
                    <a:pt x="1506" y="7200"/>
                  </a:lnTo>
                  <a:lnTo>
                    <a:pt x="1628" y="6996"/>
                  </a:lnTo>
                  <a:lnTo>
                    <a:pt x="1750" y="6549"/>
                  </a:lnTo>
                  <a:lnTo>
                    <a:pt x="1790" y="6183"/>
                  </a:lnTo>
                  <a:lnTo>
                    <a:pt x="1953" y="5207"/>
                  </a:lnTo>
                  <a:lnTo>
                    <a:pt x="2157" y="4190"/>
                  </a:lnTo>
                  <a:lnTo>
                    <a:pt x="2401" y="3295"/>
                  </a:lnTo>
                  <a:lnTo>
                    <a:pt x="2441" y="2807"/>
                  </a:lnTo>
                  <a:lnTo>
                    <a:pt x="2482" y="2319"/>
                  </a:lnTo>
                  <a:lnTo>
                    <a:pt x="2482" y="1871"/>
                  </a:lnTo>
                  <a:lnTo>
                    <a:pt x="2401" y="1424"/>
                  </a:lnTo>
                  <a:lnTo>
                    <a:pt x="2238" y="976"/>
                  </a:lnTo>
                  <a:lnTo>
                    <a:pt x="1994" y="570"/>
                  </a:lnTo>
                  <a:lnTo>
                    <a:pt x="1953" y="529"/>
                  </a:lnTo>
                  <a:lnTo>
                    <a:pt x="1709" y="244"/>
                  </a:lnTo>
                  <a:lnTo>
                    <a:pt x="1546" y="122"/>
                  </a:lnTo>
                  <a:lnTo>
                    <a:pt x="1384" y="41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3378506" y="1580705"/>
              <a:ext cx="260635" cy="94947"/>
            </a:xfrm>
            <a:custGeom>
              <a:avLst/>
              <a:gdLst/>
              <a:ahLst/>
              <a:cxnLst/>
              <a:rect l="l" t="t" r="r" b="b"/>
              <a:pathLst>
                <a:path w="5696" h="2075" extrusionOk="0">
                  <a:moveTo>
                    <a:pt x="1139" y="0"/>
                  </a:moveTo>
                  <a:lnTo>
                    <a:pt x="814" y="82"/>
                  </a:lnTo>
                  <a:lnTo>
                    <a:pt x="611" y="163"/>
                  </a:lnTo>
                  <a:lnTo>
                    <a:pt x="407" y="326"/>
                  </a:lnTo>
                  <a:lnTo>
                    <a:pt x="204" y="489"/>
                  </a:lnTo>
                  <a:lnTo>
                    <a:pt x="82" y="692"/>
                  </a:lnTo>
                  <a:lnTo>
                    <a:pt x="41" y="895"/>
                  </a:lnTo>
                  <a:lnTo>
                    <a:pt x="0" y="1139"/>
                  </a:lnTo>
                  <a:lnTo>
                    <a:pt x="82" y="1383"/>
                  </a:lnTo>
                  <a:lnTo>
                    <a:pt x="204" y="1587"/>
                  </a:lnTo>
                  <a:lnTo>
                    <a:pt x="448" y="1790"/>
                  </a:lnTo>
                  <a:lnTo>
                    <a:pt x="692" y="1912"/>
                  </a:lnTo>
                  <a:lnTo>
                    <a:pt x="936" y="1994"/>
                  </a:lnTo>
                  <a:lnTo>
                    <a:pt x="1221" y="2034"/>
                  </a:lnTo>
                  <a:lnTo>
                    <a:pt x="1912" y="2075"/>
                  </a:lnTo>
                  <a:lnTo>
                    <a:pt x="2604" y="2075"/>
                  </a:lnTo>
                  <a:lnTo>
                    <a:pt x="3377" y="1994"/>
                  </a:lnTo>
                  <a:lnTo>
                    <a:pt x="4109" y="1831"/>
                  </a:lnTo>
                  <a:lnTo>
                    <a:pt x="4841" y="1668"/>
                  </a:lnTo>
                  <a:lnTo>
                    <a:pt x="5573" y="1383"/>
                  </a:lnTo>
                  <a:lnTo>
                    <a:pt x="5654" y="1302"/>
                  </a:lnTo>
                  <a:lnTo>
                    <a:pt x="5695" y="1221"/>
                  </a:lnTo>
                  <a:lnTo>
                    <a:pt x="5695" y="1139"/>
                  </a:lnTo>
                  <a:lnTo>
                    <a:pt x="5654" y="1058"/>
                  </a:lnTo>
                  <a:lnTo>
                    <a:pt x="5614" y="936"/>
                  </a:lnTo>
                  <a:lnTo>
                    <a:pt x="5532" y="855"/>
                  </a:lnTo>
                  <a:lnTo>
                    <a:pt x="5044" y="529"/>
                  </a:lnTo>
                  <a:lnTo>
                    <a:pt x="4475" y="326"/>
                  </a:lnTo>
                  <a:lnTo>
                    <a:pt x="3905" y="204"/>
                  </a:lnTo>
                  <a:lnTo>
                    <a:pt x="3336" y="82"/>
                  </a:lnTo>
                  <a:lnTo>
                    <a:pt x="2685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3499492" y="1286614"/>
              <a:ext cx="111694" cy="299712"/>
            </a:xfrm>
            <a:custGeom>
              <a:avLst/>
              <a:gdLst/>
              <a:ahLst/>
              <a:cxnLst/>
              <a:rect l="l" t="t" r="r" b="b"/>
              <a:pathLst>
                <a:path w="2441" h="6550" extrusionOk="0">
                  <a:moveTo>
                    <a:pt x="1221" y="1"/>
                  </a:moveTo>
                  <a:lnTo>
                    <a:pt x="1017" y="82"/>
                  </a:lnTo>
                  <a:lnTo>
                    <a:pt x="855" y="204"/>
                  </a:lnTo>
                  <a:lnTo>
                    <a:pt x="692" y="326"/>
                  </a:lnTo>
                  <a:lnTo>
                    <a:pt x="570" y="489"/>
                  </a:lnTo>
                  <a:lnTo>
                    <a:pt x="448" y="692"/>
                  </a:lnTo>
                  <a:lnTo>
                    <a:pt x="244" y="1140"/>
                  </a:lnTo>
                  <a:lnTo>
                    <a:pt x="82" y="1628"/>
                  </a:lnTo>
                  <a:lnTo>
                    <a:pt x="41" y="2157"/>
                  </a:lnTo>
                  <a:lnTo>
                    <a:pt x="0" y="2645"/>
                  </a:lnTo>
                  <a:lnTo>
                    <a:pt x="41" y="3173"/>
                  </a:lnTo>
                  <a:lnTo>
                    <a:pt x="122" y="3702"/>
                  </a:lnTo>
                  <a:lnTo>
                    <a:pt x="285" y="4678"/>
                  </a:lnTo>
                  <a:lnTo>
                    <a:pt x="448" y="5167"/>
                  </a:lnTo>
                  <a:lnTo>
                    <a:pt x="611" y="5655"/>
                  </a:lnTo>
                  <a:lnTo>
                    <a:pt x="814" y="6102"/>
                  </a:lnTo>
                  <a:lnTo>
                    <a:pt x="936" y="6305"/>
                  </a:lnTo>
                  <a:lnTo>
                    <a:pt x="1099" y="6509"/>
                  </a:lnTo>
                  <a:lnTo>
                    <a:pt x="1221" y="6550"/>
                  </a:lnTo>
                  <a:lnTo>
                    <a:pt x="1302" y="6550"/>
                  </a:lnTo>
                  <a:lnTo>
                    <a:pt x="1424" y="6468"/>
                  </a:lnTo>
                  <a:lnTo>
                    <a:pt x="1465" y="6387"/>
                  </a:lnTo>
                  <a:lnTo>
                    <a:pt x="1465" y="5777"/>
                  </a:lnTo>
                  <a:lnTo>
                    <a:pt x="1546" y="5248"/>
                  </a:lnTo>
                  <a:lnTo>
                    <a:pt x="1668" y="4678"/>
                  </a:lnTo>
                  <a:lnTo>
                    <a:pt x="1831" y="4109"/>
                  </a:lnTo>
                  <a:lnTo>
                    <a:pt x="2156" y="3011"/>
                  </a:lnTo>
                  <a:lnTo>
                    <a:pt x="2319" y="2482"/>
                  </a:lnTo>
                  <a:lnTo>
                    <a:pt x="2400" y="1912"/>
                  </a:lnTo>
                  <a:lnTo>
                    <a:pt x="2400" y="1872"/>
                  </a:lnTo>
                  <a:lnTo>
                    <a:pt x="2441" y="1872"/>
                  </a:lnTo>
                  <a:lnTo>
                    <a:pt x="2441" y="1384"/>
                  </a:lnTo>
                  <a:lnTo>
                    <a:pt x="2441" y="1099"/>
                  </a:lnTo>
                  <a:lnTo>
                    <a:pt x="2400" y="896"/>
                  </a:lnTo>
                  <a:lnTo>
                    <a:pt x="2319" y="651"/>
                  </a:lnTo>
                  <a:lnTo>
                    <a:pt x="2197" y="448"/>
                  </a:lnTo>
                  <a:lnTo>
                    <a:pt x="2075" y="245"/>
                  </a:lnTo>
                  <a:lnTo>
                    <a:pt x="1831" y="123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2888979" y="1805929"/>
              <a:ext cx="735232" cy="683114"/>
            </a:xfrm>
            <a:custGeom>
              <a:avLst/>
              <a:gdLst/>
              <a:ahLst/>
              <a:cxnLst/>
              <a:rect l="l" t="t" r="r" b="b"/>
              <a:pathLst>
                <a:path w="16068" h="14929" extrusionOk="0">
                  <a:moveTo>
                    <a:pt x="13098" y="0"/>
                  </a:moveTo>
                  <a:lnTo>
                    <a:pt x="12488" y="41"/>
                  </a:lnTo>
                  <a:lnTo>
                    <a:pt x="11878" y="122"/>
                  </a:lnTo>
                  <a:lnTo>
                    <a:pt x="11268" y="285"/>
                  </a:lnTo>
                  <a:lnTo>
                    <a:pt x="10698" y="488"/>
                  </a:lnTo>
                  <a:lnTo>
                    <a:pt x="10170" y="814"/>
                  </a:lnTo>
                  <a:lnTo>
                    <a:pt x="9682" y="1139"/>
                  </a:lnTo>
                  <a:lnTo>
                    <a:pt x="9234" y="1546"/>
                  </a:lnTo>
                  <a:lnTo>
                    <a:pt x="8827" y="1993"/>
                  </a:lnTo>
                  <a:lnTo>
                    <a:pt x="8461" y="2441"/>
                  </a:lnTo>
                  <a:lnTo>
                    <a:pt x="8095" y="2929"/>
                  </a:lnTo>
                  <a:lnTo>
                    <a:pt x="7444" y="3946"/>
                  </a:lnTo>
                  <a:lnTo>
                    <a:pt x="6834" y="4963"/>
                  </a:lnTo>
                  <a:lnTo>
                    <a:pt x="6183" y="5939"/>
                  </a:lnTo>
                  <a:lnTo>
                    <a:pt x="5736" y="6508"/>
                  </a:lnTo>
                  <a:lnTo>
                    <a:pt x="5289" y="6997"/>
                  </a:lnTo>
                  <a:lnTo>
                    <a:pt x="4760" y="7444"/>
                  </a:lnTo>
                  <a:lnTo>
                    <a:pt x="4231" y="7891"/>
                  </a:lnTo>
                  <a:lnTo>
                    <a:pt x="3173" y="8786"/>
                  </a:lnTo>
                  <a:lnTo>
                    <a:pt x="2645" y="9193"/>
                  </a:lnTo>
                  <a:lnTo>
                    <a:pt x="2116" y="9641"/>
                  </a:lnTo>
                  <a:lnTo>
                    <a:pt x="1587" y="10169"/>
                  </a:lnTo>
                  <a:lnTo>
                    <a:pt x="1140" y="10739"/>
                  </a:lnTo>
                  <a:lnTo>
                    <a:pt x="733" y="11308"/>
                  </a:lnTo>
                  <a:lnTo>
                    <a:pt x="367" y="11959"/>
                  </a:lnTo>
                  <a:lnTo>
                    <a:pt x="245" y="12284"/>
                  </a:lnTo>
                  <a:lnTo>
                    <a:pt x="123" y="12651"/>
                  </a:lnTo>
                  <a:lnTo>
                    <a:pt x="41" y="12976"/>
                  </a:lnTo>
                  <a:lnTo>
                    <a:pt x="1" y="13342"/>
                  </a:lnTo>
                  <a:lnTo>
                    <a:pt x="1" y="13708"/>
                  </a:lnTo>
                  <a:lnTo>
                    <a:pt x="1" y="14034"/>
                  </a:lnTo>
                  <a:lnTo>
                    <a:pt x="41" y="14400"/>
                  </a:lnTo>
                  <a:lnTo>
                    <a:pt x="123" y="14766"/>
                  </a:lnTo>
                  <a:lnTo>
                    <a:pt x="204" y="14888"/>
                  </a:lnTo>
                  <a:lnTo>
                    <a:pt x="326" y="14928"/>
                  </a:lnTo>
                  <a:lnTo>
                    <a:pt x="448" y="14888"/>
                  </a:lnTo>
                  <a:lnTo>
                    <a:pt x="529" y="14766"/>
                  </a:lnTo>
                  <a:lnTo>
                    <a:pt x="651" y="14522"/>
                  </a:lnTo>
                  <a:lnTo>
                    <a:pt x="814" y="14278"/>
                  </a:lnTo>
                  <a:lnTo>
                    <a:pt x="977" y="14074"/>
                  </a:lnTo>
                  <a:lnTo>
                    <a:pt x="1180" y="13871"/>
                  </a:lnTo>
                  <a:lnTo>
                    <a:pt x="1424" y="13749"/>
                  </a:lnTo>
                  <a:lnTo>
                    <a:pt x="1668" y="13586"/>
                  </a:lnTo>
                  <a:lnTo>
                    <a:pt x="2197" y="13383"/>
                  </a:lnTo>
                  <a:lnTo>
                    <a:pt x="2767" y="13261"/>
                  </a:lnTo>
                  <a:lnTo>
                    <a:pt x="3377" y="13179"/>
                  </a:lnTo>
                  <a:lnTo>
                    <a:pt x="3946" y="13139"/>
                  </a:lnTo>
                  <a:lnTo>
                    <a:pt x="4475" y="13098"/>
                  </a:lnTo>
                  <a:lnTo>
                    <a:pt x="5126" y="13098"/>
                  </a:lnTo>
                  <a:lnTo>
                    <a:pt x="5817" y="13057"/>
                  </a:lnTo>
                  <a:lnTo>
                    <a:pt x="6468" y="12976"/>
                  </a:lnTo>
                  <a:lnTo>
                    <a:pt x="6753" y="12895"/>
                  </a:lnTo>
                  <a:lnTo>
                    <a:pt x="7078" y="12773"/>
                  </a:lnTo>
                  <a:lnTo>
                    <a:pt x="7363" y="12691"/>
                  </a:lnTo>
                  <a:lnTo>
                    <a:pt x="7648" y="12529"/>
                  </a:lnTo>
                  <a:lnTo>
                    <a:pt x="7892" y="12366"/>
                  </a:lnTo>
                  <a:lnTo>
                    <a:pt x="8095" y="12203"/>
                  </a:lnTo>
                  <a:lnTo>
                    <a:pt x="8543" y="11796"/>
                  </a:lnTo>
                  <a:lnTo>
                    <a:pt x="8909" y="11349"/>
                  </a:lnTo>
                  <a:lnTo>
                    <a:pt x="9234" y="10739"/>
                  </a:lnTo>
                  <a:lnTo>
                    <a:pt x="9519" y="10088"/>
                  </a:lnTo>
                  <a:lnTo>
                    <a:pt x="9763" y="9437"/>
                  </a:lnTo>
                  <a:lnTo>
                    <a:pt x="9966" y="8786"/>
                  </a:lnTo>
                  <a:lnTo>
                    <a:pt x="10170" y="8013"/>
                  </a:lnTo>
                  <a:lnTo>
                    <a:pt x="10373" y="7241"/>
                  </a:lnTo>
                  <a:lnTo>
                    <a:pt x="10495" y="6875"/>
                  </a:lnTo>
                  <a:lnTo>
                    <a:pt x="10658" y="6468"/>
                  </a:lnTo>
                  <a:lnTo>
                    <a:pt x="10902" y="6142"/>
                  </a:lnTo>
                  <a:lnTo>
                    <a:pt x="11024" y="5980"/>
                  </a:lnTo>
                  <a:lnTo>
                    <a:pt x="11187" y="5858"/>
                  </a:lnTo>
                  <a:lnTo>
                    <a:pt x="11390" y="5776"/>
                  </a:lnTo>
                  <a:lnTo>
                    <a:pt x="11593" y="5695"/>
                  </a:lnTo>
                  <a:lnTo>
                    <a:pt x="12041" y="5614"/>
                  </a:lnTo>
                  <a:lnTo>
                    <a:pt x="12488" y="5573"/>
                  </a:lnTo>
                  <a:lnTo>
                    <a:pt x="12936" y="5532"/>
                  </a:lnTo>
                  <a:lnTo>
                    <a:pt x="13180" y="5451"/>
                  </a:lnTo>
                  <a:lnTo>
                    <a:pt x="13424" y="5370"/>
                  </a:lnTo>
                  <a:lnTo>
                    <a:pt x="13627" y="5248"/>
                  </a:lnTo>
                  <a:lnTo>
                    <a:pt x="13790" y="5085"/>
                  </a:lnTo>
                  <a:lnTo>
                    <a:pt x="13953" y="4922"/>
                  </a:lnTo>
                  <a:lnTo>
                    <a:pt x="14115" y="4759"/>
                  </a:lnTo>
                  <a:lnTo>
                    <a:pt x="14237" y="4556"/>
                  </a:lnTo>
                  <a:lnTo>
                    <a:pt x="14319" y="4312"/>
                  </a:lnTo>
                  <a:lnTo>
                    <a:pt x="14563" y="3702"/>
                  </a:lnTo>
                  <a:lnTo>
                    <a:pt x="14644" y="3376"/>
                  </a:lnTo>
                  <a:lnTo>
                    <a:pt x="14807" y="3051"/>
                  </a:lnTo>
                  <a:lnTo>
                    <a:pt x="14969" y="2807"/>
                  </a:lnTo>
                  <a:lnTo>
                    <a:pt x="15214" y="2563"/>
                  </a:lnTo>
                  <a:lnTo>
                    <a:pt x="15376" y="2482"/>
                  </a:lnTo>
                  <a:lnTo>
                    <a:pt x="15498" y="2441"/>
                  </a:lnTo>
                  <a:lnTo>
                    <a:pt x="15661" y="2400"/>
                  </a:lnTo>
                  <a:lnTo>
                    <a:pt x="15824" y="2441"/>
                  </a:lnTo>
                  <a:lnTo>
                    <a:pt x="15905" y="2441"/>
                  </a:lnTo>
                  <a:lnTo>
                    <a:pt x="15986" y="2400"/>
                  </a:lnTo>
                  <a:lnTo>
                    <a:pt x="16068" y="2319"/>
                  </a:lnTo>
                  <a:lnTo>
                    <a:pt x="16068" y="2197"/>
                  </a:lnTo>
                  <a:lnTo>
                    <a:pt x="16068" y="2115"/>
                  </a:lnTo>
                  <a:lnTo>
                    <a:pt x="15986" y="2075"/>
                  </a:lnTo>
                  <a:lnTo>
                    <a:pt x="15905" y="1993"/>
                  </a:lnTo>
                  <a:lnTo>
                    <a:pt x="15824" y="1831"/>
                  </a:lnTo>
                  <a:lnTo>
                    <a:pt x="15661" y="1546"/>
                  </a:lnTo>
                  <a:lnTo>
                    <a:pt x="15458" y="1221"/>
                  </a:lnTo>
                  <a:lnTo>
                    <a:pt x="15254" y="936"/>
                  </a:lnTo>
                  <a:lnTo>
                    <a:pt x="15010" y="732"/>
                  </a:lnTo>
                  <a:lnTo>
                    <a:pt x="14807" y="570"/>
                  </a:lnTo>
                  <a:lnTo>
                    <a:pt x="14522" y="407"/>
                  </a:lnTo>
                  <a:lnTo>
                    <a:pt x="14278" y="285"/>
                  </a:lnTo>
                  <a:lnTo>
                    <a:pt x="13993" y="163"/>
                  </a:lnTo>
                  <a:lnTo>
                    <a:pt x="13668" y="82"/>
                  </a:lnTo>
                  <a:lnTo>
                    <a:pt x="13383" y="41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3525528" y="329936"/>
              <a:ext cx="253176" cy="219636"/>
            </a:xfrm>
            <a:custGeom>
              <a:avLst/>
              <a:gdLst/>
              <a:ahLst/>
              <a:cxnLst/>
              <a:rect l="l" t="t" r="r" b="b"/>
              <a:pathLst>
                <a:path w="5533" h="4800" extrusionOk="0">
                  <a:moveTo>
                    <a:pt x="3865" y="0"/>
                  </a:moveTo>
                  <a:lnTo>
                    <a:pt x="3418" y="122"/>
                  </a:lnTo>
                  <a:lnTo>
                    <a:pt x="2930" y="285"/>
                  </a:lnTo>
                  <a:lnTo>
                    <a:pt x="2482" y="488"/>
                  </a:lnTo>
                  <a:lnTo>
                    <a:pt x="2075" y="773"/>
                  </a:lnTo>
                  <a:lnTo>
                    <a:pt x="1669" y="1058"/>
                  </a:lnTo>
                  <a:lnTo>
                    <a:pt x="1303" y="1424"/>
                  </a:lnTo>
                  <a:lnTo>
                    <a:pt x="936" y="1790"/>
                  </a:lnTo>
                  <a:lnTo>
                    <a:pt x="611" y="2197"/>
                  </a:lnTo>
                  <a:lnTo>
                    <a:pt x="326" y="2603"/>
                  </a:lnTo>
                  <a:lnTo>
                    <a:pt x="123" y="3010"/>
                  </a:lnTo>
                  <a:lnTo>
                    <a:pt x="1" y="3417"/>
                  </a:lnTo>
                  <a:lnTo>
                    <a:pt x="1" y="3661"/>
                  </a:lnTo>
                  <a:lnTo>
                    <a:pt x="1" y="3864"/>
                  </a:lnTo>
                  <a:lnTo>
                    <a:pt x="42" y="4068"/>
                  </a:lnTo>
                  <a:lnTo>
                    <a:pt x="123" y="4271"/>
                  </a:lnTo>
                  <a:lnTo>
                    <a:pt x="286" y="4515"/>
                  </a:lnTo>
                  <a:lnTo>
                    <a:pt x="489" y="4678"/>
                  </a:lnTo>
                  <a:lnTo>
                    <a:pt x="774" y="4759"/>
                  </a:lnTo>
                  <a:lnTo>
                    <a:pt x="1018" y="4800"/>
                  </a:lnTo>
                  <a:lnTo>
                    <a:pt x="1343" y="4800"/>
                  </a:lnTo>
                  <a:lnTo>
                    <a:pt x="1628" y="4759"/>
                  </a:lnTo>
                  <a:lnTo>
                    <a:pt x="2157" y="4637"/>
                  </a:lnTo>
                  <a:lnTo>
                    <a:pt x="2686" y="4434"/>
                  </a:lnTo>
                  <a:lnTo>
                    <a:pt x="3255" y="4149"/>
                  </a:lnTo>
                  <a:lnTo>
                    <a:pt x="3784" y="3864"/>
                  </a:lnTo>
                  <a:lnTo>
                    <a:pt x="4028" y="3661"/>
                  </a:lnTo>
                  <a:lnTo>
                    <a:pt x="4231" y="3458"/>
                  </a:lnTo>
                  <a:lnTo>
                    <a:pt x="4516" y="3173"/>
                  </a:lnTo>
                  <a:lnTo>
                    <a:pt x="4801" y="2807"/>
                  </a:lnTo>
                  <a:lnTo>
                    <a:pt x="5085" y="2441"/>
                  </a:lnTo>
                  <a:lnTo>
                    <a:pt x="5289" y="2034"/>
                  </a:lnTo>
                  <a:lnTo>
                    <a:pt x="5451" y="1587"/>
                  </a:lnTo>
                  <a:lnTo>
                    <a:pt x="5492" y="1383"/>
                  </a:lnTo>
                  <a:lnTo>
                    <a:pt x="5533" y="1180"/>
                  </a:lnTo>
                  <a:lnTo>
                    <a:pt x="5492" y="976"/>
                  </a:lnTo>
                  <a:lnTo>
                    <a:pt x="5451" y="773"/>
                  </a:lnTo>
                  <a:lnTo>
                    <a:pt x="5329" y="570"/>
                  </a:lnTo>
                  <a:lnTo>
                    <a:pt x="5207" y="366"/>
                  </a:lnTo>
                  <a:lnTo>
                    <a:pt x="5167" y="326"/>
                  </a:lnTo>
                  <a:lnTo>
                    <a:pt x="5126" y="285"/>
                  </a:lnTo>
                  <a:lnTo>
                    <a:pt x="4963" y="163"/>
                  </a:lnTo>
                  <a:lnTo>
                    <a:pt x="4760" y="82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3804748" y="1431806"/>
              <a:ext cx="132193" cy="186187"/>
            </a:xfrm>
            <a:custGeom>
              <a:avLst/>
              <a:gdLst/>
              <a:ahLst/>
              <a:cxnLst/>
              <a:rect l="l" t="t" r="r" b="b"/>
              <a:pathLst>
                <a:path w="2889" h="4069" extrusionOk="0">
                  <a:moveTo>
                    <a:pt x="936" y="0"/>
                  </a:moveTo>
                  <a:lnTo>
                    <a:pt x="692" y="41"/>
                  </a:lnTo>
                  <a:lnTo>
                    <a:pt x="488" y="204"/>
                  </a:lnTo>
                  <a:lnTo>
                    <a:pt x="326" y="366"/>
                  </a:lnTo>
                  <a:lnTo>
                    <a:pt x="204" y="570"/>
                  </a:lnTo>
                  <a:lnTo>
                    <a:pt x="82" y="814"/>
                  </a:lnTo>
                  <a:lnTo>
                    <a:pt x="0" y="1058"/>
                  </a:lnTo>
                  <a:lnTo>
                    <a:pt x="0" y="1302"/>
                  </a:lnTo>
                  <a:lnTo>
                    <a:pt x="0" y="1546"/>
                  </a:lnTo>
                  <a:lnTo>
                    <a:pt x="41" y="1790"/>
                  </a:lnTo>
                  <a:lnTo>
                    <a:pt x="163" y="2238"/>
                  </a:lnTo>
                  <a:lnTo>
                    <a:pt x="366" y="2685"/>
                  </a:lnTo>
                  <a:lnTo>
                    <a:pt x="651" y="3051"/>
                  </a:lnTo>
                  <a:lnTo>
                    <a:pt x="814" y="3254"/>
                  </a:lnTo>
                  <a:lnTo>
                    <a:pt x="1017" y="3458"/>
                  </a:lnTo>
                  <a:lnTo>
                    <a:pt x="1261" y="3621"/>
                  </a:lnTo>
                  <a:lnTo>
                    <a:pt x="1465" y="3743"/>
                  </a:lnTo>
                  <a:lnTo>
                    <a:pt x="1709" y="3865"/>
                  </a:lnTo>
                  <a:lnTo>
                    <a:pt x="1953" y="3946"/>
                  </a:lnTo>
                  <a:lnTo>
                    <a:pt x="2237" y="4027"/>
                  </a:lnTo>
                  <a:lnTo>
                    <a:pt x="2482" y="4068"/>
                  </a:lnTo>
                  <a:lnTo>
                    <a:pt x="2563" y="4068"/>
                  </a:lnTo>
                  <a:lnTo>
                    <a:pt x="2644" y="4027"/>
                  </a:lnTo>
                  <a:lnTo>
                    <a:pt x="2807" y="4027"/>
                  </a:lnTo>
                  <a:lnTo>
                    <a:pt x="2888" y="3946"/>
                  </a:lnTo>
                  <a:lnTo>
                    <a:pt x="2888" y="3865"/>
                  </a:lnTo>
                  <a:lnTo>
                    <a:pt x="2848" y="3214"/>
                  </a:lnTo>
                  <a:lnTo>
                    <a:pt x="2726" y="2604"/>
                  </a:lnTo>
                  <a:lnTo>
                    <a:pt x="2604" y="2034"/>
                  </a:lnTo>
                  <a:lnTo>
                    <a:pt x="2400" y="1424"/>
                  </a:lnTo>
                  <a:lnTo>
                    <a:pt x="2237" y="977"/>
                  </a:lnTo>
                  <a:lnTo>
                    <a:pt x="2115" y="733"/>
                  </a:lnTo>
                  <a:lnTo>
                    <a:pt x="1993" y="529"/>
                  </a:lnTo>
                  <a:lnTo>
                    <a:pt x="1831" y="326"/>
                  </a:lnTo>
                  <a:lnTo>
                    <a:pt x="1668" y="163"/>
                  </a:lnTo>
                  <a:lnTo>
                    <a:pt x="1465" y="41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4171412" y="996275"/>
              <a:ext cx="333206" cy="945533"/>
            </a:xfrm>
            <a:custGeom>
              <a:avLst/>
              <a:gdLst/>
              <a:ahLst/>
              <a:cxnLst/>
              <a:rect l="l" t="t" r="r" b="b"/>
              <a:pathLst>
                <a:path w="7282" h="20664" extrusionOk="0">
                  <a:moveTo>
                    <a:pt x="6549" y="0"/>
                  </a:moveTo>
                  <a:lnTo>
                    <a:pt x="6468" y="41"/>
                  </a:lnTo>
                  <a:lnTo>
                    <a:pt x="6427" y="82"/>
                  </a:lnTo>
                  <a:lnTo>
                    <a:pt x="6427" y="163"/>
                  </a:lnTo>
                  <a:lnTo>
                    <a:pt x="6427" y="244"/>
                  </a:lnTo>
                  <a:lnTo>
                    <a:pt x="6590" y="773"/>
                  </a:lnTo>
                  <a:lnTo>
                    <a:pt x="6712" y="1302"/>
                  </a:lnTo>
                  <a:lnTo>
                    <a:pt x="6793" y="1831"/>
                  </a:lnTo>
                  <a:lnTo>
                    <a:pt x="6875" y="2359"/>
                  </a:lnTo>
                  <a:lnTo>
                    <a:pt x="6875" y="2929"/>
                  </a:lnTo>
                  <a:lnTo>
                    <a:pt x="6834" y="3458"/>
                  </a:lnTo>
                  <a:lnTo>
                    <a:pt x="6793" y="3986"/>
                  </a:lnTo>
                  <a:lnTo>
                    <a:pt x="6671" y="4556"/>
                  </a:lnTo>
                  <a:lnTo>
                    <a:pt x="6549" y="5085"/>
                  </a:lnTo>
                  <a:lnTo>
                    <a:pt x="6346" y="5573"/>
                  </a:lnTo>
                  <a:lnTo>
                    <a:pt x="6143" y="6102"/>
                  </a:lnTo>
                  <a:lnTo>
                    <a:pt x="5899" y="6549"/>
                  </a:lnTo>
                  <a:lnTo>
                    <a:pt x="5614" y="7037"/>
                  </a:lnTo>
                  <a:lnTo>
                    <a:pt x="5288" y="7485"/>
                  </a:lnTo>
                  <a:lnTo>
                    <a:pt x="4963" y="7891"/>
                  </a:lnTo>
                  <a:lnTo>
                    <a:pt x="4597" y="8298"/>
                  </a:lnTo>
                  <a:lnTo>
                    <a:pt x="4272" y="8664"/>
                  </a:lnTo>
                  <a:lnTo>
                    <a:pt x="3905" y="9071"/>
                  </a:lnTo>
                  <a:lnTo>
                    <a:pt x="3621" y="9478"/>
                  </a:lnTo>
                  <a:lnTo>
                    <a:pt x="3377" y="9925"/>
                  </a:lnTo>
                  <a:lnTo>
                    <a:pt x="3255" y="10169"/>
                  </a:lnTo>
                  <a:lnTo>
                    <a:pt x="3214" y="10454"/>
                  </a:lnTo>
                  <a:lnTo>
                    <a:pt x="3173" y="10698"/>
                  </a:lnTo>
                  <a:lnTo>
                    <a:pt x="3133" y="10983"/>
                  </a:lnTo>
                  <a:lnTo>
                    <a:pt x="3173" y="11512"/>
                  </a:lnTo>
                  <a:lnTo>
                    <a:pt x="3295" y="12040"/>
                  </a:lnTo>
                  <a:lnTo>
                    <a:pt x="3458" y="12650"/>
                  </a:lnTo>
                  <a:lnTo>
                    <a:pt x="3499" y="12976"/>
                  </a:lnTo>
                  <a:lnTo>
                    <a:pt x="3499" y="13301"/>
                  </a:lnTo>
                  <a:lnTo>
                    <a:pt x="3499" y="13545"/>
                  </a:lnTo>
                  <a:lnTo>
                    <a:pt x="3458" y="13830"/>
                  </a:lnTo>
                  <a:lnTo>
                    <a:pt x="3377" y="14074"/>
                  </a:lnTo>
                  <a:lnTo>
                    <a:pt x="3295" y="14359"/>
                  </a:lnTo>
                  <a:lnTo>
                    <a:pt x="3011" y="14847"/>
                  </a:lnTo>
                  <a:lnTo>
                    <a:pt x="2726" y="15294"/>
                  </a:lnTo>
                  <a:lnTo>
                    <a:pt x="2360" y="15742"/>
                  </a:lnTo>
                  <a:lnTo>
                    <a:pt x="1994" y="16149"/>
                  </a:lnTo>
                  <a:lnTo>
                    <a:pt x="1180" y="17084"/>
                  </a:lnTo>
                  <a:lnTo>
                    <a:pt x="773" y="17572"/>
                  </a:lnTo>
                  <a:lnTo>
                    <a:pt x="448" y="18142"/>
                  </a:lnTo>
                  <a:lnTo>
                    <a:pt x="204" y="18671"/>
                  </a:lnTo>
                  <a:lnTo>
                    <a:pt x="82" y="18996"/>
                  </a:lnTo>
                  <a:lnTo>
                    <a:pt x="41" y="19281"/>
                  </a:lnTo>
                  <a:lnTo>
                    <a:pt x="1" y="19565"/>
                  </a:lnTo>
                  <a:lnTo>
                    <a:pt x="1" y="19891"/>
                  </a:lnTo>
                  <a:lnTo>
                    <a:pt x="41" y="20216"/>
                  </a:lnTo>
                  <a:lnTo>
                    <a:pt x="123" y="20501"/>
                  </a:lnTo>
                  <a:lnTo>
                    <a:pt x="163" y="20582"/>
                  </a:lnTo>
                  <a:lnTo>
                    <a:pt x="245" y="20623"/>
                  </a:lnTo>
                  <a:lnTo>
                    <a:pt x="326" y="20664"/>
                  </a:lnTo>
                  <a:lnTo>
                    <a:pt x="407" y="20664"/>
                  </a:lnTo>
                  <a:lnTo>
                    <a:pt x="448" y="20623"/>
                  </a:lnTo>
                  <a:lnTo>
                    <a:pt x="529" y="20582"/>
                  </a:lnTo>
                  <a:lnTo>
                    <a:pt x="529" y="20501"/>
                  </a:lnTo>
                  <a:lnTo>
                    <a:pt x="529" y="20420"/>
                  </a:lnTo>
                  <a:lnTo>
                    <a:pt x="448" y="20135"/>
                  </a:lnTo>
                  <a:lnTo>
                    <a:pt x="407" y="19809"/>
                  </a:lnTo>
                  <a:lnTo>
                    <a:pt x="407" y="19525"/>
                  </a:lnTo>
                  <a:lnTo>
                    <a:pt x="448" y="19281"/>
                  </a:lnTo>
                  <a:lnTo>
                    <a:pt x="489" y="18996"/>
                  </a:lnTo>
                  <a:lnTo>
                    <a:pt x="611" y="18711"/>
                  </a:lnTo>
                  <a:lnTo>
                    <a:pt x="855" y="18182"/>
                  </a:lnTo>
                  <a:lnTo>
                    <a:pt x="1180" y="17694"/>
                  </a:lnTo>
                  <a:lnTo>
                    <a:pt x="1546" y="17206"/>
                  </a:lnTo>
                  <a:lnTo>
                    <a:pt x="2319" y="16352"/>
                  </a:lnTo>
                  <a:lnTo>
                    <a:pt x="2685" y="15945"/>
                  </a:lnTo>
                  <a:lnTo>
                    <a:pt x="3011" y="15538"/>
                  </a:lnTo>
                  <a:lnTo>
                    <a:pt x="3336" y="15091"/>
                  </a:lnTo>
                  <a:lnTo>
                    <a:pt x="3580" y="14603"/>
                  </a:lnTo>
                  <a:lnTo>
                    <a:pt x="3783" y="14115"/>
                  </a:lnTo>
                  <a:lnTo>
                    <a:pt x="3865" y="13586"/>
                  </a:lnTo>
                  <a:lnTo>
                    <a:pt x="3905" y="13057"/>
                  </a:lnTo>
                  <a:lnTo>
                    <a:pt x="3824" y="12528"/>
                  </a:lnTo>
                  <a:lnTo>
                    <a:pt x="3702" y="11959"/>
                  </a:lnTo>
                  <a:lnTo>
                    <a:pt x="3580" y="11390"/>
                  </a:lnTo>
                  <a:lnTo>
                    <a:pt x="3539" y="11105"/>
                  </a:lnTo>
                  <a:lnTo>
                    <a:pt x="3539" y="10779"/>
                  </a:lnTo>
                  <a:lnTo>
                    <a:pt x="3580" y="10495"/>
                  </a:lnTo>
                  <a:lnTo>
                    <a:pt x="3661" y="10210"/>
                  </a:lnTo>
                  <a:lnTo>
                    <a:pt x="3783" y="9966"/>
                  </a:lnTo>
                  <a:lnTo>
                    <a:pt x="3905" y="9722"/>
                  </a:lnTo>
                  <a:lnTo>
                    <a:pt x="4231" y="9315"/>
                  </a:lnTo>
                  <a:lnTo>
                    <a:pt x="4556" y="8908"/>
                  </a:lnTo>
                  <a:lnTo>
                    <a:pt x="4922" y="8502"/>
                  </a:lnTo>
                  <a:lnTo>
                    <a:pt x="5288" y="8095"/>
                  </a:lnTo>
                  <a:lnTo>
                    <a:pt x="5614" y="7688"/>
                  </a:lnTo>
                  <a:lnTo>
                    <a:pt x="5939" y="7281"/>
                  </a:lnTo>
                  <a:lnTo>
                    <a:pt x="6183" y="6834"/>
                  </a:lnTo>
                  <a:lnTo>
                    <a:pt x="6427" y="6346"/>
                  </a:lnTo>
                  <a:lnTo>
                    <a:pt x="6671" y="5898"/>
                  </a:lnTo>
                  <a:lnTo>
                    <a:pt x="6834" y="5369"/>
                  </a:lnTo>
                  <a:lnTo>
                    <a:pt x="6997" y="4881"/>
                  </a:lnTo>
                  <a:lnTo>
                    <a:pt x="7119" y="4271"/>
                  </a:lnTo>
                  <a:lnTo>
                    <a:pt x="7241" y="3702"/>
                  </a:lnTo>
                  <a:lnTo>
                    <a:pt x="7282" y="3092"/>
                  </a:lnTo>
                  <a:lnTo>
                    <a:pt x="7282" y="2481"/>
                  </a:lnTo>
                  <a:lnTo>
                    <a:pt x="7200" y="1871"/>
                  </a:lnTo>
                  <a:lnTo>
                    <a:pt x="7119" y="1302"/>
                  </a:lnTo>
                  <a:lnTo>
                    <a:pt x="6997" y="732"/>
                  </a:lnTo>
                  <a:lnTo>
                    <a:pt x="6793" y="122"/>
                  </a:lnTo>
                  <a:lnTo>
                    <a:pt x="6753" y="82"/>
                  </a:lnTo>
                  <a:lnTo>
                    <a:pt x="6712" y="41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859190" y="1753810"/>
              <a:ext cx="738984" cy="288547"/>
            </a:xfrm>
            <a:custGeom>
              <a:avLst/>
              <a:gdLst/>
              <a:ahLst/>
              <a:cxnLst/>
              <a:rect l="l" t="t" r="r" b="b"/>
              <a:pathLst>
                <a:path w="16150" h="6306" extrusionOk="0">
                  <a:moveTo>
                    <a:pt x="12895" y="0"/>
                  </a:moveTo>
                  <a:lnTo>
                    <a:pt x="12407" y="41"/>
                  </a:lnTo>
                  <a:lnTo>
                    <a:pt x="11919" y="82"/>
                  </a:lnTo>
                  <a:lnTo>
                    <a:pt x="10943" y="326"/>
                  </a:lnTo>
                  <a:lnTo>
                    <a:pt x="9966" y="570"/>
                  </a:lnTo>
                  <a:lnTo>
                    <a:pt x="9438" y="651"/>
                  </a:lnTo>
                  <a:lnTo>
                    <a:pt x="8950" y="651"/>
                  </a:lnTo>
                  <a:lnTo>
                    <a:pt x="8421" y="611"/>
                  </a:lnTo>
                  <a:lnTo>
                    <a:pt x="7851" y="529"/>
                  </a:lnTo>
                  <a:lnTo>
                    <a:pt x="7323" y="488"/>
                  </a:lnTo>
                  <a:lnTo>
                    <a:pt x="6794" y="448"/>
                  </a:lnTo>
                  <a:lnTo>
                    <a:pt x="6346" y="488"/>
                  </a:lnTo>
                  <a:lnTo>
                    <a:pt x="5899" y="611"/>
                  </a:lnTo>
                  <a:lnTo>
                    <a:pt x="5492" y="773"/>
                  </a:lnTo>
                  <a:lnTo>
                    <a:pt x="5085" y="977"/>
                  </a:lnTo>
                  <a:lnTo>
                    <a:pt x="4719" y="1221"/>
                  </a:lnTo>
                  <a:lnTo>
                    <a:pt x="4353" y="1505"/>
                  </a:lnTo>
                  <a:lnTo>
                    <a:pt x="3702" y="2116"/>
                  </a:lnTo>
                  <a:lnTo>
                    <a:pt x="2970" y="2888"/>
                  </a:lnTo>
                  <a:lnTo>
                    <a:pt x="2563" y="3254"/>
                  </a:lnTo>
                  <a:lnTo>
                    <a:pt x="2157" y="3580"/>
                  </a:lnTo>
                  <a:lnTo>
                    <a:pt x="1709" y="3865"/>
                  </a:lnTo>
                  <a:lnTo>
                    <a:pt x="1262" y="4109"/>
                  </a:lnTo>
                  <a:lnTo>
                    <a:pt x="1018" y="4190"/>
                  </a:lnTo>
                  <a:lnTo>
                    <a:pt x="774" y="4231"/>
                  </a:lnTo>
                  <a:lnTo>
                    <a:pt x="489" y="4271"/>
                  </a:lnTo>
                  <a:lnTo>
                    <a:pt x="204" y="4271"/>
                  </a:lnTo>
                  <a:lnTo>
                    <a:pt x="123" y="4312"/>
                  </a:lnTo>
                  <a:lnTo>
                    <a:pt x="41" y="4353"/>
                  </a:lnTo>
                  <a:lnTo>
                    <a:pt x="1" y="4434"/>
                  </a:lnTo>
                  <a:lnTo>
                    <a:pt x="41" y="4556"/>
                  </a:lnTo>
                  <a:lnTo>
                    <a:pt x="164" y="4841"/>
                  </a:lnTo>
                  <a:lnTo>
                    <a:pt x="326" y="5085"/>
                  </a:lnTo>
                  <a:lnTo>
                    <a:pt x="530" y="5329"/>
                  </a:lnTo>
                  <a:lnTo>
                    <a:pt x="733" y="5573"/>
                  </a:lnTo>
                  <a:lnTo>
                    <a:pt x="977" y="5736"/>
                  </a:lnTo>
                  <a:lnTo>
                    <a:pt x="1221" y="5898"/>
                  </a:lnTo>
                  <a:lnTo>
                    <a:pt x="1506" y="6020"/>
                  </a:lnTo>
                  <a:lnTo>
                    <a:pt x="1791" y="6142"/>
                  </a:lnTo>
                  <a:lnTo>
                    <a:pt x="2075" y="6224"/>
                  </a:lnTo>
                  <a:lnTo>
                    <a:pt x="2360" y="6264"/>
                  </a:lnTo>
                  <a:lnTo>
                    <a:pt x="2685" y="6305"/>
                  </a:lnTo>
                  <a:lnTo>
                    <a:pt x="3296" y="6305"/>
                  </a:lnTo>
                  <a:lnTo>
                    <a:pt x="3580" y="6224"/>
                  </a:lnTo>
                  <a:lnTo>
                    <a:pt x="3906" y="6183"/>
                  </a:lnTo>
                  <a:lnTo>
                    <a:pt x="4190" y="6102"/>
                  </a:lnTo>
                  <a:lnTo>
                    <a:pt x="4516" y="5939"/>
                  </a:lnTo>
                  <a:lnTo>
                    <a:pt x="4841" y="5817"/>
                  </a:lnTo>
                  <a:lnTo>
                    <a:pt x="5411" y="5451"/>
                  </a:lnTo>
                  <a:lnTo>
                    <a:pt x="5940" y="5044"/>
                  </a:lnTo>
                  <a:lnTo>
                    <a:pt x="6468" y="4637"/>
                  </a:lnTo>
                  <a:lnTo>
                    <a:pt x="6997" y="4231"/>
                  </a:lnTo>
                  <a:lnTo>
                    <a:pt x="7282" y="4068"/>
                  </a:lnTo>
                  <a:lnTo>
                    <a:pt x="7567" y="3946"/>
                  </a:lnTo>
                  <a:lnTo>
                    <a:pt x="7892" y="3824"/>
                  </a:lnTo>
                  <a:lnTo>
                    <a:pt x="8177" y="3783"/>
                  </a:lnTo>
                  <a:lnTo>
                    <a:pt x="8502" y="3824"/>
                  </a:lnTo>
                  <a:lnTo>
                    <a:pt x="8828" y="3905"/>
                  </a:lnTo>
                  <a:lnTo>
                    <a:pt x="9153" y="4027"/>
                  </a:lnTo>
                  <a:lnTo>
                    <a:pt x="9438" y="4190"/>
                  </a:lnTo>
                  <a:lnTo>
                    <a:pt x="9966" y="4556"/>
                  </a:lnTo>
                  <a:lnTo>
                    <a:pt x="10251" y="4719"/>
                  </a:lnTo>
                  <a:lnTo>
                    <a:pt x="10536" y="4882"/>
                  </a:lnTo>
                  <a:lnTo>
                    <a:pt x="10861" y="4963"/>
                  </a:lnTo>
                  <a:lnTo>
                    <a:pt x="11187" y="5044"/>
                  </a:lnTo>
                  <a:lnTo>
                    <a:pt x="11227" y="5044"/>
                  </a:lnTo>
                  <a:lnTo>
                    <a:pt x="11431" y="5004"/>
                  </a:lnTo>
                  <a:lnTo>
                    <a:pt x="11634" y="5004"/>
                  </a:lnTo>
                  <a:lnTo>
                    <a:pt x="12000" y="4841"/>
                  </a:lnTo>
                  <a:lnTo>
                    <a:pt x="12366" y="4678"/>
                  </a:lnTo>
                  <a:lnTo>
                    <a:pt x="12732" y="4434"/>
                  </a:lnTo>
                  <a:lnTo>
                    <a:pt x="13261" y="4109"/>
                  </a:lnTo>
                  <a:lnTo>
                    <a:pt x="13546" y="3946"/>
                  </a:lnTo>
                  <a:lnTo>
                    <a:pt x="13790" y="3865"/>
                  </a:lnTo>
                  <a:lnTo>
                    <a:pt x="14400" y="3702"/>
                  </a:lnTo>
                  <a:lnTo>
                    <a:pt x="14970" y="3539"/>
                  </a:lnTo>
                  <a:lnTo>
                    <a:pt x="15254" y="3499"/>
                  </a:lnTo>
                  <a:lnTo>
                    <a:pt x="15783" y="3499"/>
                  </a:lnTo>
                  <a:lnTo>
                    <a:pt x="15824" y="3539"/>
                  </a:lnTo>
                  <a:lnTo>
                    <a:pt x="15905" y="3580"/>
                  </a:lnTo>
                  <a:lnTo>
                    <a:pt x="16027" y="3580"/>
                  </a:lnTo>
                  <a:lnTo>
                    <a:pt x="16109" y="3499"/>
                  </a:lnTo>
                  <a:lnTo>
                    <a:pt x="16149" y="3417"/>
                  </a:lnTo>
                  <a:lnTo>
                    <a:pt x="16149" y="3336"/>
                  </a:lnTo>
                  <a:lnTo>
                    <a:pt x="15987" y="2522"/>
                  </a:lnTo>
                  <a:lnTo>
                    <a:pt x="15905" y="2156"/>
                  </a:lnTo>
                  <a:lnTo>
                    <a:pt x="15783" y="1749"/>
                  </a:lnTo>
                  <a:lnTo>
                    <a:pt x="15539" y="1383"/>
                  </a:lnTo>
                  <a:lnTo>
                    <a:pt x="15254" y="1058"/>
                  </a:lnTo>
                  <a:lnTo>
                    <a:pt x="14929" y="773"/>
                  </a:lnTo>
                  <a:lnTo>
                    <a:pt x="14563" y="529"/>
                  </a:lnTo>
                  <a:lnTo>
                    <a:pt x="14197" y="326"/>
                  </a:lnTo>
                  <a:lnTo>
                    <a:pt x="13749" y="163"/>
                  </a:lnTo>
                  <a:lnTo>
                    <a:pt x="13343" y="41"/>
                  </a:lnTo>
                  <a:lnTo>
                    <a:pt x="12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6728819" y="3784445"/>
              <a:ext cx="212223" cy="307170"/>
            </a:xfrm>
            <a:custGeom>
              <a:avLst/>
              <a:gdLst/>
              <a:ahLst/>
              <a:cxnLst/>
              <a:rect l="l" t="t" r="r" b="b"/>
              <a:pathLst>
                <a:path w="4638" h="6713" extrusionOk="0">
                  <a:moveTo>
                    <a:pt x="1424" y="1"/>
                  </a:moveTo>
                  <a:lnTo>
                    <a:pt x="692" y="1709"/>
                  </a:lnTo>
                  <a:lnTo>
                    <a:pt x="204" y="2686"/>
                  </a:lnTo>
                  <a:lnTo>
                    <a:pt x="1" y="3133"/>
                  </a:lnTo>
                  <a:lnTo>
                    <a:pt x="2075" y="3540"/>
                  </a:lnTo>
                  <a:lnTo>
                    <a:pt x="2360" y="3621"/>
                  </a:lnTo>
                  <a:lnTo>
                    <a:pt x="2482" y="3662"/>
                  </a:lnTo>
                  <a:lnTo>
                    <a:pt x="2604" y="3784"/>
                  </a:lnTo>
                  <a:lnTo>
                    <a:pt x="2726" y="3947"/>
                  </a:lnTo>
                  <a:lnTo>
                    <a:pt x="2767" y="4109"/>
                  </a:lnTo>
                  <a:lnTo>
                    <a:pt x="2767" y="4516"/>
                  </a:lnTo>
                  <a:lnTo>
                    <a:pt x="2807" y="5330"/>
                  </a:lnTo>
                  <a:lnTo>
                    <a:pt x="2929" y="6143"/>
                  </a:lnTo>
                  <a:lnTo>
                    <a:pt x="2970" y="6346"/>
                  </a:lnTo>
                  <a:lnTo>
                    <a:pt x="3051" y="6509"/>
                  </a:lnTo>
                  <a:lnTo>
                    <a:pt x="3173" y="6631"/>
                  </a:lnTo>
                  <a:lnTo>
                    <a:pt x="3214" y="6672"/>
                  </a:lnTo>
                  <a:lnTo>
                    <a:pt x="3336" y="6713"/>
                  </a:lnTo>
                  <a:lnTo>
                    <a:pt x="3417" y="6713"/>
                  </a:lnTo>
                  <a:lnTo>
                    <a:pt x="3539" y="6672"/>
                  </a:lnTo>
                  <a:lnTo>
                    <a:pt x="3621" y="6631"/>
                  </a:lnTo>
                  <a:lnTo>
                    <a:pt x="3702" y="6550"/>
                  </a:lnTo>
                  <a:lnTo>
                    <a:pt x="3824" y="6346"/>
                  </a:lnTo>
                  <a:lnTo>
                    <a:pt x="3905" y="6102"/>
                  </a:lnTo>
                  <a:lnTo>
                    <a:pt x="3987" y="5614"/>
                  </a:lnTo>
                  <a:lnTo>
                    <a:pt x="4068" y="5167"/>
                  </a:lnTo>
                  <a:lnTo>
                    <a:pt x="4190" y="4557"/>
                  </a:lnTo>
                  <a:lnTo>
                    <a:pt x="4312" y="3947"/>
                  </a:lnTo>
                  <a:lnTo>
                    <a:pt x="4475" y="3336"/>
                  </a:lnTo>
                  <a:lnTo>
                    <a:pt x="4597" y="2726"/>
                  </a:lnTo>
                  <a:lnTo>
                    <a:pt x="4597" y="2686"/>
                  </a:lnTo>
                  <a:lnTo>
                    <a:pt x="4638" y="2360"/>
                  </a:lnTo>
                  <a:lnTo>
                    <a:pt x="4638" y="2035"/>
                  </a:lnTo>
                  <a:lnTo>
                    <a:pt x="4597" y="1750"/>
                  </a:lnTo>
                  <a:lnTo>
                    <a:pt x="4516" y="1587"/>
                  </a:lnTo>
                  <a:lnTo>
                    <a:pt x="4475" y="1465"/>
                  </a:lnTo>
                  <a:lnTo>
                    <a:pt x="4312" y="1303"/>
                  </a:lnTo>
                  <a:lnTo>
                    <a:pt x="4109" y="1140"/>
                  </a:lnTo>
                  <a:lnTo>
                    <a:pt x="3661" y="937"/>
                  </a:lnTo>
                  <a:lnTo>
                    <a:pt x="2563" y="448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6719530" y="3775156"/>
              <a:ext cx="230801" cy="325748"/>
            </a:xfrm>
            <a:custGeom>
              <a:avLst/>
              <a:gdLst/>
              <a:ahLst/>
              <a:cxnLst/>
              <a:rect l="l" t="t" r="r" b="b"/>
              <a:pathLst>
                <a:path w="5044" h="7119" extrusionOk="0">
                  <a:moveTo>
                    <a:pt x="1760" y="478"/>
                  </a:moveTo>
                  <a:lnTo>
                    <a:pt x="2685" y="855"/>
                  </a:lnTo>
                  <a:lnTo>
                    <a:pt x="3783" y="1302"/>
                  </a:lnTo>
                  <a:lnTo>
                    <a:pt x="4027" y="1424"/>
                  </a:lnTo>
                  <a:lnTo>
                    <a:pt x="4230" y="1546"/>
                  </a:lnTo>
                  <a:lnTo>
                    <a:pt x="4393" y="1668"/>
                  </a:lnTo>
                  <a:lnTo>
                    <a:pt x="4556" y="1872"/>
                  </a:lnTo>
                  <a:lnTo>
                    <a:pt x="4637" y="2116"/>
                  </a:lnTo>
                  <a:lnTo>
                    <a:pt x="4637" y="2360"/>
                  </a:lnTo>
                  <a:lnTo>
                    <a:pt x="4597" y="2848"/>
                  </a:lnTo>
                  <a:lnTo>
                    <a:pt x="4475" y="3458"/>
                  </a:lnTo>
                  <a:lnTo>
                    <a:pt x="4353" y="4028"/>
                  </a:lnTo>
                  <a:lnTo>
                    <a:pt x="4190" y="4597"/>
                  </a:lnTo>
                  <a:lnTo>
                    <a:pt x="4068" y="5207"/>
                  </a:lnTo>
                  <a:lnTo>
                    <a:pt x="4027" y="5817"/>
                  </a:lnTo>
                  <a:lnTo>
                    <a:pt x="3946" y="6143"/>
                  </a:lnTo>
                  <a:lnTo>
                    <a:pt x="3864" y="6468"/>
                  </a:lnTo>
                  <a:lnTo>
                    <a:pt x="3783" y="6590"/>
                  </a:lnTo>
                  <a:lnTo>
                    <a:pt x="3702" y="6671"/>
                  </a:lnTo>
                  <a:lnTo>
                    <a:pt x="3580" y="6712"/>
                  </a:lnTo>
                  <a:lnTo>
                    <a:pt x="3539" y="6712"/>
                  </a:lnTo>
                  <a:lnTo>
                    <a:pt x="3458" y="6671"/>
                  </a:lnTo>
                  <a:lnTo>
                    <a:pt x="3376" y="6590"/>
                  </a:lnTo>
                  <a:lnTo>
                    <a:pt x="3336" y="6468"/>
                  </a:lnTo>
                  <a:lnTo>
                    <a:pt x="3295" y="6265"/>
                  </a:lnTo>
                  <a:lnTo>
                    <a:pt x="3214" y="5573"/>
                  </a:lnTo>
                  <a:lnTo>
                    <a:pt x="3173" y="5004"/>
                  </a:lnTo>
                  <a:lnTo>
                    <a:pt x="3173" y="4434"/>
                  </a:lnTo>
                  <a:lnTo>
                    <a:pt x="3132" y="4231"/>
                  </a:lnTo>
                  <a:lnTo>
                    <a:pt x="3092" y="4028"/>
                  </a:lnTo>
                  <a:lnTo>
                    <a:pt x="2970" y="3865"/>
                  </a:lnTo>
                  <a:lnTo>
                    <a:pt x="2848" y="3743"/>
                  </a:lnTo>
                  <a:lnTo>
                    <a:pt x="2563" y="3580"/>
                  </a:lnTo>
                  <a:lnTo>
                    <a:pt x="2278" y="3539"/>
                  </a:lnTo>
                  <a:lnTo>
                    <a:pt x="1668" y="3417"/>
                  </a:lnTo>
                  <a:lnTo>
                    <a:pt x="512" y="3186"/>
                  </a:lnTo>
                  <a:lnTo>
                    <a:pt x="570" y="3051"/>
                  </a:lnTo>
                  <a:lnTo>
                    <a:pt x="1058" y="2034"/>
                  </a:lnTo>
                  <a:lnTo>
                    <a:pt x="1465" y="1180"/>
                  </a:lnTo>
                  <a:lnTo>
                    <a:pt x="1668" y="733"/>
                  </a:lnTo>
                  <a:lnTo>
                    <a:pt x="1760" y="478"/>
                  </a:lnTo>
                  <a:close/>
                  <a:moveTo>
                    <a:pt x="1627" y="1"/>
                  </a:moveTo>
                  <a:lnTo>
                    <a:pt x="1546" y="41"/>
                  </a:lnTo>
                  <a:lnTo>
                    <a:pt x="1505" y="82"/>
                  </a:lnTo>
                  <a:lnTo>
                    <a:pt x="1465" y="163"/>
                  </a:lnTo>
                  <a:lnTo>
                    <a:pt x="1098" y="977"/>
                  </a:lnTo>
                  <a:lnTo>
                    <a:pt x="732" y="1790"/>
                  </a:lnTo>
                  <a:lnTo>
                    <a:pt x="285" y="2767"/>
                  </a:lnTo>
                  <a:lnTo>
                    <a:pt x="122" y="3092"/>
                  </a:lnTo>
                  <a:lnTo>
                    <a:pt x="41" y="3173"/>
                  </a:lnTo>
                  <a:lnTo>
                    <a:pt x="41" y="3214"/>
                  </a:lnTo>
                  <a:lnTo>
                    <a:pt x="0" y="3336"/>
                  </a:lnTo>
                  <a:lnTo>
                    <a:pt x="41" y="3458"/>
                  </a:lnTo>
                  <a:lnTo>
                    <a:pt x="82" y="3499"/>
                  </a:lnTo>
                  <a:lnTo>
                    <a:pt x="122" y="3539"/>
                  </a:lnTo>
                  <a:lnTo>
                    <a:pt x="1465" y="3783"/>
                  </a:lnTo>
                  <a:lnTo>
                    <a:pt x="2115" y="3906"/>
                  </a:lnTo>
                  <a:lnTo>
                    <a:pt x="2400" y="3987"/>
                  </a:lnTo>
                  <a:lnTo>
                    <a:pt x="2563" y="4028"/>
                  </a:lnTo>
                  <a:lnTo>
                    <a:pt x="2685" y="4109"/>
                  </a:lnTo>
                  <a:lnTo>
                    <a:pt x="2766" y="4231"/>
                  </a:lnTo>
                  <a:lnTo>
                    <a:pt x="2766" y="4353"/>
                  </a:lnTo>
                  <a:lnTo>
                    <a:pt x="2766" y="4638"/>
                  </a:lnTo>
                  <a:lnTo>
                    <a:pt x="2807" y="5288"/>
                  </a:lnTo>
                  <a:lnTo>
                    <a:pt x="2848" y="5939"/>
                  </a:lnTo>
                  <a:lnTo>
                    <a:pt x="2888" y="6224"/>
                  </a:lnTo>
                  <a:lnTo>
                    <a:pt x="2970" y="6549"/>
                  </a:lnTo>
                  <a:lnTo>
                    <a:pt x="3010" y="6712"/>
                  </a:lnTo>
                  <a:lnTo>
                    <a:pt x="3132" y="6916"/>
                  </a:lnTo>
                  <a:lnTo>
                    <a:pt x="3295" y="7038"/>
                  </a:lnTo>
                  <a:lnTo>
                    <a:pt x="3458" y="7119"/>
                  </a:lnTo>
                  <a:lnTo>
                    <a:pt x="3620" y="7119"/>
                  </a:lnTo>
                  <a:lnTo>
                    <a:pt x="3783" y="7078"/>
                  </a:lnTo>
                  <a:lnTo>
                    <a:pt x="3905" y="6997"/>
                  </a:lnTo>
                  <a:lnTo>
                    <a:pt x="4027" y="6916"/>
                  </a:lnTo>
                  <a:lnTo>
                    <a:pt x="4149" y="6753"/>
                  </a:lnTo>
                  <a:lnTo>
                    <a:pt x="4230" y="6631"/>
                  </a:lnTo>
                  <a:lnTo>
                    <a:pt x="4312" y="6305"/>
                  </a:lnTo>
                  <a:lnTo>
                    <a:pt x="4393" y="5939"/>
                  </a:lnTo>
                  <a:lnTo>
                    <a:pt x="4434" y="5614"/>
                  </a:lnTo>
                  <a:lnTo>
                    <a:pt x="4515" y="4922"/>
                  </a:lnTo>
                  <a:lnTo>
                    <a:pt x="4678" y="4272"/>
                  </a:lnTo>
                  <a:lnTo>
                    <a:pt x="4841" y="3621"/>
                  </a:lnTo>
                  <a:lnTo>
                    <a:pt x="5003" y="2970"/>
                  </a:lnTo>
                  <a:lnTo>
                    <a:pt x="5044" y="2441"/>
                  </a:lnTo>
                  <a:lnTo>
                    <a:pt x="5044" y="2156"/>
                  </a:lnTo>
                  <a:lnTo>
                    <a:pt x="4963" y="1912"/>
                  </a:lnTo>
                  <a:lnTo>
                    <a:pt x="4881" y="1628"/>
                  </a:lnTo>
                  <a:lnTo>
                    <a:pt x="4719" y="1424"/>
                  </a:lnTo>
                  <a:lnTo>
                    <a:pt x="4515" y="1262"/>
                  </a:lnTo>
                  <a:lnTo>
                    <a:pt x="4271" y="1099"/>
                  </a:lnTo>
                  <a:lnTo>
                    <a:pt x="3661" y="814"/>
                  </a:lnTo>
                  <a:lnTo>
                    <a:pt x="3010" y="529"/>
                  </a:lnTo>
                  <a:lnTo>
                    <a:pt x="1709" y="41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6073646" y="3339625"/>
              <a:ext cx="759437" cy="779891"/>
            </a:xfrm>
            <a:custGeom>
              <a:avLst/>
              <a:gdLst/>
              <a:ahLst/>
              <a:cxnLst/>
              <a:rect l="l" t="t" r="r" b="b"/>
              <a:pathLst>
                <a:path w="16597" h="17044" extrusionOk="0">
                  <a:moveTo>
                    <a:pt x="11390" y="0"/>
                  </a:moveTo>
                  <a:lnTo>
                    <a:pt x="204" y="570"/>
                  </a:lnTo>
                  <a:lnTo>
                    <a:pt x="123" y="570"/>
                  </a:lnTo>
                  <a:lnTo>
                    <a:pt x="41" y="651"/>
                  </a:lnTo>
                  <a:lnTo>
                    <a:pt x="1" y="733"/>
                  </a:lnTo>
                  <a:lnTo>
                    <a:pt x="1" y="814"/>
                  </a:lnTo>
                  <a:lnTo>
                    <a:pt x="163" y="2075"/>
                  </a:lnTo>
                  <a:lnTo>
                    <a:pt x="245" y="3377"/>
                  </a:lnTo>
                  <a:lnTo>
                    <a:pt x="285" y="4637"/>
                  </a:lnTo>
                  <a:lnTo>
                    <a:pt x="367" y="5939"/>
                  </a:lnTo>
                  <a:lnTo>
                    <a:pt x="489" y="7159"/>
                  </a:lnTo>
                  <a:lnTo>
                    <a:pt x="611" y="8380"/>
                  </a:lnTo>
                  <a:lnTo>
                    <a:pt x="814" y="9641"/>
                  </a:lnTo>
                  <a:lnTo>
                    <a:pt x="1017" y="10861"/>
                  </a:lnTo>
                  <a:lnTo>
                    <a:pt x="1262" y="12081"/>
                  </a:lnTo>
                  <a:lnTo>
                    <a:pt x="1546" y="13301"/>
                  </a:lnTo>
                  <a:lnTo>
                    <a:pt x="1872" y="14522"/>
                  </a:lnTo>
                  <a:lnTo>
                    <a:pt x="2278" y="15701"/>
                  </a:lnTo>
                  <a:lnTo>
                    <a:pt x="2441" y="16230"/>
                  </a:lnTo>
                  <a:lnTo>
                    <a:pt x="2522" y="16556"/>
                  </a:lnTo>
                  <a:lnTo>
                    <a:pt x="2644" y="16840"/>
                  </a:lnTo>
                  <a:lnTo>
                    <a:pt x="2767" y="16962"/>
                  </a:lnTo>
                  <a:lnTo>
                    <a:pt x="2889" y="17003"/>
                  </a:lnTo>
                  <a:lnTo>
                    <a:pt x="3133" y="17044"/>
                  </a:lnTo>
                  <a:lnTo>
                    <a:pt x="3377" y="17044"/>
                  </a:lnTo>
                  <a:lnTo>
                    <a:pt x="3865" y="17003"/>
                  </a:lnTo>
                  <a:lnTo>
                    <a:pt x="5085" y="16881"/>
                  </a:lnTo>
                  <a:lnTo>
                    <a:pt x="6346" y="16759"/>
                  </a:lnTo>
                  <a:lnTo>
                    <a:pt x="6427" y="16718"/>
                  </a:lnTo>
                  <a:lnTo>
                    <a:pt x="6509" y="16637"/>
                  </a:lnTo>
                  <a:lnTo>
                    <a:pt x="6509" y="16556"/>
                  </a:lnTo>
                  <a:lnTo>
                    <a:pt x="6509" y="16474"/>
                  </a:lnTo>
                  <a:lnTo>
                    <a:pt x="6509" y="16434"/>
                  </a:lnTo>
                  <a:lnTo>
                    <a:pt x="6468" y="16149"/>
                  </a:lnTo>
                  <a:lnTo>
                    <a:pt x="6468" y="15254"/>
                  </a:lnTo>
                  <a:lnTo>
                    <a:pt x="6468" y="12447"/>
                  </a:lnTo>
                  <a:lnTo>
                    <a:pt x="6509" y="9153"/>
                  </a:lnTo>
                  <a:lnTo>
                    <a:pt x="6590" y="5858"/>
                  </a:lnTo>
                  <a:lnTo>
                    <a:pt x="6590" y="4760"/>
                  </a:lnTo>
                  <a:lnTo>
                    <a:pt x="7526" y="6997"/>
                  </a:lnTo>
                  <a:lnTo>
                    <a:pt x="8095" y="8461"/>
                  </a:lnTo>
                  <a:lnTo>
                    <a:pt x="8380" y="9153"/>
                  </a:lnTo>
                  <a:lnTo>
                    <a:pt x="8705" y="9885"/>
                  </a:lnTo>
                  <a:lnTo>
                    <a:pt x="9031" y="10454"/>
                  </a:lnTo>
                  <a:lnTo>
                    <a:pt x="9356" y="10942"/>
                  </a:lnTo>
                  <a:lnTo>
                    <a:pt x="9559" y="11186"/>
                  </a:lnTo>
                  <a:lnTo>
                    <a:pt x="9803" y="11390"/>
                  </a:lnTo>
                  <a:lnTo>
                    <a:pt x="10048" y="11593"/>
                  </a:lnTo>
                  <a:lnTo>
                    <a:pt x="10292" y="11796"/>
                  </a:lnTo>
                  <a:lnTo>
                    <a:pt x="10780" y="12041"/>
                  </a:lnTo>
                  <a:lnTo>
                    <a:pt x="11309" y="12244"/>
                  </a:lnTo>
                  <a:lnTo>
                    <a:pt x="11837" y="12407"/>
                  </a:lnTo>
                  <a:lnTo>
                    <a:pt x="12407" y="12529"/>
                  </a:lnTo>
                  <a:lnTo>
                    <a:pt x="13668" y="12773"/>
                  </a:lnTo>
                  <a:lnTo>
                    <a:pt x="14319" y="12895"/>
                  </a:lnTo>
                  <a:lnTo>
                    <a:pt x="14929" y="13098"/>
                  </a:lnTo>
                  <a:lnTo>
                    <a:pt x="15051" y="13098"/>
                  </a:lnTo>
                  <a:lnTo>
                    <a:pt x="15173" y="13017"/>
                  </a:lnTo>
                  <a:lnTo>
                    <a:pt x="15620" y="12285"/>
                  </a:lnTo>
                  <a:lnTo>
                    <a:pt x="15986" y="11552"/>
                  </a:lnTo>
                  <a:lnTo>
                    <a:pt x="16312" y="10820"/>
                  </a:lnTo>
                  <a:lnTo>
                    <a:pt x="16596" y="10047"/>
                  </a:lnTo>
                  <a:lnTo>
                    <a:pt x="16596" y="9885"/>
                  </a:lnTo>
                  <a:lnTo>
                    <a:pt x="16556" y="9844"/>
                  </a:lnTo>
                  <a:lnTo>
                    <a:pt x="16515" y="9803"/>
                  </a:lnTo>
                  <a:lnTo>
                    <a:pt x="15824" y="9478"/>
                  </a:lnTo>
                  <a:lnTo>
                    <a:pt x="15173" y="9153"/>
                  </a:lnTo>
                  <a:lnTo>
                    <a:pt x="14522" y="8786"/>
                  </a:lnTo>
                  <a:lnTo>
                    <a:pt x="13912" y="8339"/>
                  </a:lnTo>
                  <a:lnTo>
                    <a:pt x="13668" y="8095"/>
                  </a:lnTo>
                  <a:lnTo>
                    <a:pt x="13424" y="7810"/>
                  </a:lnTo>
                  <a:lnTo>
                    <a:pt x="13180" y="7525"/>
                  </a:lnTo>
                  <a:lnTo>
                    <a:pt x="13017" y="7241"/>
                  </a:lnTo>
                  <a:lnTo>
                    <a:pt x="12814" y="6834"/>
                  </a:lnTo>
                  <a:lnTo>
                    <a:pt x="12692" y="6387"/>
                  </a:lnTo>
                  <a:lnTo>
                    <a:pt x="12488" y="5492"/>
                  </a:lnTo>
                  <a:lnTo>
                    <a:pt x="12041" y="3254"/>
                  </a:lnTo>
                  <a:lnTo>
                    <a:pt x="11837" y="2116"/>
                  </a:lnTo>
                  <a:lnTo>
                    <a:pt x="11634" y="936"/>
                  </a:lnTo>
                  <a:lnTo>
                    <a:pt x="11593" y="489"/>
                  </a:lnTo>
                  <a:lnTo>
                    <a:pt x="11593" y="326"/>
                  </a:lnTo>
                  <a:lnTo>
                    <a:pt x="11593" y="285"/>
                  </a:lnTo>
                  <a:lnTo>
                    <a:pt x="11593" y="163"/>
                  </a:lnTo>
                  <a:lnTo>
                    <a:pt x="11593" y="82"/>
                  </a:lnTo>
                  <a:lnTo>
                    <a:pt x="11512" y="41"/>
                  </a:lnTo>
                  <a:lnTo>
                    <a:pt x="11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6110894" y="4084119"/>
              <a:ext cx="262465" cy="236429"/>
            </a:xfrm>
            <a:custGeom>
              <a:avLst/>
              <a:gdLst/>
              <a:ahLst/>
              <a:cxnLst/>
              <a:rect l="l" t="t" r="r" b="b"/>
              <a:pathLst>
                <a:path w="5736" h="5167" extrusionOk="0">
                  <a:moveTo>
                    <a:pt x="5654" y="1"/>
                  </a:moveTo>
                  <a:lnTo>
                    <a:pt x="4800" y="164"/>
                  </a:lnTo>
                  <a:lnTo>
                    <a:pt x="3946" y="245"/>
                  </a:lnTo>
                  <a:lnTo>
                    <a:pt x="3091" y="326"/>
                  </a:lnTo>
                  <a:lnTo>
                    <a:pt x="2237" y="326"/>
                  </a:lnTo>
                  <a:lnTo>
                    <a:pt x="2197" y="489"/>
                  </a:lnTo>
                  <a:lnTo>
                    <a:pt x="2197" y="652"/>
                  </a:lnTo>
                  <a:lnTo>
                    <a:pt x="2237" y="977"/>
                  </a:lnTo>
                  <a:lnTo>
                    <a:pt x="2359" y="1302"/>
                  </a:lnTo>
                  <a:lnTo>
                    <a:pt x="2441" y="1628"/>
                  </a:lnTo>
                  <a:lnTo>
                    <a:pt x="2563" y="1953"/>
                  </a:lnTo>
                  <a:lnTo>
                    <a:pt x="2603" y="2279"/>
                  </a:lnTo>
                  <a:lnTo>
                    <a:pt x="2603" y="2604"/>
                  </a:lnTo>
                  <a:lnTo>
                    <a:pt x="2563" y="2726"/>
                  </a:lnTo>
                  <a:lnTo>
                    <a:pt x="2481" y="2889"/>
                  </a:lnTo>
                  <a:lnTo>
                    <a:pt x="2319" y="3052"/>
                  </a:lnTo>
                  <a:lnTo>
                    <a:pt x="2115" y="3214"/>
                  </a:lnTo>
                  <a:lnTo>
                    <a:pt x="1627" y="3540"/>
                  </a:lnTo>
                  <a:lnTo>
                    <a:pt x="1180" y="3784"/>
                  </a:lnTo>
                  <a:lnTo>
                    <a:pt x="732" y="4109"/>
                  </a:lnTo>
                  <a:lnTo>
                    <a:pt x="325" y="4435"/>
                  </a:lnTo>
                  <a:lnTo>
                    <a:pt x="203" y="4597"/>
                  </a:lnTo>
                  <a:lnTo>
                    <a:pt x="81" y="4760"/>
                  </a:lnTo>
                  <a:lnTo>
                    <a:pt x="0" y="4882"/>
                  </a:lnTo>
                  <a:lnTo>
                    <a:pt x="41" y="5004"/>
                  </a:lnTo>
                  <a:lnTo>
                    <a:pt x="122" y="5085"/>
                  </a:lnTo>
                  <a:lnTo>
                    <a:pt x="244" y="5126"/>
                  </a:lnTo>
                  <a:lnTo>
                    <a:pt x="448" y="5167"/>
                  </a:lnTo>
                  <a:lnTo>
                    <a:pt x="651" y="5126"/>
                  </a:lnTo>
                  <a:lnTo>
                    <a:pt x="1505" y="4923"/>
                  </a:lnTo>
                  <a:lnTo>
                    <a:pt x="2400" y="4760"/>
                  </a:lnTo>
                  <a:lnTo>
                    <a:pt x="3295" y="4597"/>
                  </a:lnTo>
                  <a:lnTo>
                    <a:pt x="4149" y="4353"/>
                  </a:lnTo>
                  <a:lnTo>
                    <a:pt x="4474" y="4231"/>
                  </a:lnTo>
                  <a:lnTo>
                    <a:pt x="4800" y="4109"/>
                  </a:lnTo>
                  <a:lnTo>
                    <a:pt x="5085" y="3906"/>
                  </a:lnTo>
                  <a:lnTo>
                    <a:pt x="5329" y="3702"/>
                  </a:lnTo>
                  <a:lnTo>
                    <a:pt x="5451" y="3540"/>
                  </a:lnTo>
                  <a:lnTo>
                    <a:pt x="5532" y="3336"/>
                  </a:lnTo>
                  <a:lnTo>
                    <a:pt x="5654" y="2930"/>
                  </a:lnTo>
                  <a:lnTo>
                    <a:pt x="5735" y="2441"/>
                  </a:lnTo>
                  <a:lnTo>
                    <a:pt x="5735" y="1913"/>
                  </a:lnTo>
                  <a:lnTo>
                    <a:pt x="5735" y="1384"/>
                  </a:lnTo>
                  <a:lnTo>
                    <a:pt x="5695" y="89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6103435" y="4076706"/>
              <a:ext cx="279212" cy="251300"/>
            </a:xfrm>
            <a:custGeom>
              <a:avLst/>
              <a:gdLst/>
              <a:ahLst/>
              <a:cxnLst/>
              <a:rect l="l" t="t" r="r" b="b"/>
              <a:pathLst>
                <a:path w="6102" h="5492" extrusionOk="0">
                  <a:moveTo>
                    <a:pt x="5624" y="400"/>
                  </a:moveTo>
                  <a:lnTo>
                    <a:pt x="5654" y="1058"/>
                  </a:lnTo>
                  <a:lnTo>
                    <a:pt x="5736" y="1993"/>
                  </a:lnTo>
                  <a:lnTo>
                    <a:pt x="5695" y="2441"/>
                  </a:lnTo>
                  <a:lnTo>
                    <a:pt x="5654" y="2888"/>
                  </a:lnTo>
                  <a:lnTo>
                    <a:pt x="5614" y="3092"/>
                  </a:lnTo>
                  <a:lnTo>
                    <a:pt x="5573" y="3336"/>
                  </a:lnTo>
                  <a:lnTo>
                    <a:pt x="5451" y="3539"/>
                  </a:lnTo>
                  <a:lnTo>
                    <a:pt x="5329" y="3702"/>
                  </a:lnTo>
                  <a:lnTo>
                    <a:pt x="5044" y="3986"/>
                  </a:lnTo>
                  <a:lnTo>
                    <a:pt x="4719" y="4149"/>
                  </a:lnTo>
                  <a:lnTo>
                    <a:pt x="4353" y="4312"/>
                  </a:lnTo>
                  <a:lnTo>
                    <a:pt x="3987" y="4393"/>
                  </a:lnTo>
                  <a:lnTo>
                    <a:pt x="3132" y="4637"/>
                  </a:lnTo>
                  <a:lnTo>
                    <a:pt x="2278" y="4800"/>
                  </a:lnTo>
                  <a:lnTo>
                    <a:pt x="1505" y="4922"/>
                  </a:lnTo>
                  <a:lnTo>
                    <a:pt x="1058" y="5044"/>
                  </a:lnTo>
                  <a:lnTo>
                    <a:pt x="814" y="5085"/>
                  </a:lnTo>
                  <a:lnTo>
                    <a:pt x="570" y="5125"/>
                  </a:lnTo>
                  <a:lnTo>
                    <a:pt x="407" y="5085"/>
                  </a:lnTo>
                  <a:lnTo>
                    <a:pt x="366" y="5085"/>
                  </a:lnTo>
                  <a:lnTo>
                    <a:pt x="407" y="5003"/>
                  </a:lnTo>
                  <a:lnTo>
                    <a:pt x="611" y="4759"/>
                  </a:lnTo>
                  <a:lnTo>
                    <a:pt x="895" y="4515"/>
                  </a:lnTo>
                  <a:lnTo>
                    <a:pt x="1505" y="4108"/>
                  </a:lnTo>
                  <a:lnTo>
                    <a:pt x="1953" y="3824"/>
                  </a:lnTo>
                  <a:lnTo>
                    <a:pt x="2441" y="3498"/>
                  </a:lnTo>
                  <a:lnTo>
                    <a:pt x="2685" y="3295"/>
                  </a:lnTo>
                  <a:lnTo>
                    <a:pt x="2807" y="3132"/>
                  </a:lnTo>
                  <a:lnTo>
                    <a:pt x="2888" y="3010"/>
                  </a:lnTo>
                  <a:lnTo>
                    <a:pt x="2929" y="2847"/>
                  </a:lnTo>
                  <a:lnTo>
                    <a:pt x="2970" y="2685"/>
                  </a:lnTo>
                  <a:lnTo>
                    <a:pt x="2970" y="2319"/>
                  </a:lnTo>
                  <a:lnTo>
                    <a:pt x="2929" y="2075"/>
                  </a:lnTo>
                  <a:lnTo>
                    <a:pt x="2848" y="1871"/>
                  </a:lnTo>
                  <a:lnTo>
                    <a:pt x="2685" y="1424"/>
                  </a:lnTo>
                  <a:lnTo>
                    <a:pt x="2563" y="1017"/>
                  </a:lnTo>
                  <a:lnTo>
                    <a:pt x="2563" y="773"/>
                  </a:lnTo>
                  <a:lnTo>
                    <a:pt x="2579" y="692"/>
                  </a:lnTo>
                  <a:lnTo>
                    <a:pt x="3254" y="692"/>
                  </a:lnTo>
                  <a:lnTo>
                    <a:pt x="4149" y="610"/>
                  </a:lnTo>
                  <a:lnTo>
                    <a:pt x="5004" y="488"/>
                  </a:lnTo>
                  <a:lnTo>
                    <a:pt x="5624" y="400"/>
                  </a:lnTo>
                  <a:close/>
                  <a:moveTo>
                    <a:pt x="5776" y="0"/>
                  </a:moveTo>
                  <a:lnTo>
                    <a:pt x="4922" y="122"/>
                  </a:lnTo>
                  <a:lnTo>
                    <a:pt x="4068" y="204"/>
                  </a:lnTo>
                  <a:lnTo>
                    <a:pt x="3254" y="285"/>
                  </a:lnTo>
                  <a:lnTo>
                    <a:pt x="2400" y="326"/>
                  </a:lnTo>
                  <a:lnTo>
                    <a:pt x="2278" y="366"/>
                  </a:lnTo>
                  <a:lnTo>
                    <a:pt x="2238" y="407"/>
                  </a:lnTo>
                  <a:lnTo>
                    <a:pt x="2197" y="448"/>
                  </a:lnTo>
                  <a:lnTo>
                    <a:pt x="2156" y="651"/>
                  </a:lnTo>
                  <a:lnTo>
                    <a:pt x="2156" y="854"/>
                  </a:lnTo>
                  <a:lnTo>
                    <a:pt x="2238" y="1261"/>
                  </a:lnTo>
                  <a:lnTo>
                    <a:pt x="2522" y="2075"/>
                  </a:lnTo>
                  <a:lnTo>
                    <a:pt x="2563" y="2237"/>
                  </a:lnTo>
                  <a:lnTo>
                    <a:pt x="2604" y="2481"/>
                  </a:lnTo>
                  <a:lnTo>
                    <a:pt x="2563" y="2685"/>
                  </a:lnTo>
                  <a:lnTo>
                    <a:pt x="2522" y="2888"/>
                  </a:lnTo>
                  <a:lnTo>
                    <a:pt x="2441" y="2969"/>
                  </a:lnTo>
                  <a:lnTo>
                    <a:pt x="2360" y="3092"/>
                  </a:lnTo>
                  <a:lnTo>
                    <a:pt x="2156" y="3214"/>
                  </a:lnTo>
                  <a:lnTo>
                    <a:pt x="1546" y="3620"/>
                  </a:lnTo>
                  <a:lnTo>
                    <a:pt x="977" y="3986"/>
                  </a:lnTo>
                  <a:lnTo>
                    <a:pt x="692" y="4190"/>
                  </a:lnTo>
                  <a:lnTo>
                    <a:pt x="366" y="4434"/>
                  </a:lnTo>
                  <a:lnTo>
                    <a:pt x="244" y="4597"/>
                  </a:lnTo>
                  <a:lnTo>
                    <a:pt x="122" y="4719"/>
                  </a:lnTo>
                  <a:lnTo>
                    <a:pt x="41" y="4881"/>
                  </a:lnTo>
                  <a:lnTo>
                    <a:pt x="0" y="5044"/>
                  </a:lnTo>
                  <a:lnTo>
                    <a:pt x="0" y="5207"/>
                  </a:lnTo>
                  <a:lnTo>
                    <a:pt x="41" y="5329"/>
                  </a:lnTo>
                  <a:lnTo>
                    <a:pt x="163" y="5410"/>
                  </a:lnTo>
                  <a:lnTo>
                    <a:pt x="285" y="5491"/>
                  </a:lnTo>
                  <a:lnTo>
                    <a:pt x="611" y="5491"/>
                  </a:lnTo>
                  <a:lnTo>
                    <a:pt x="936" y="5451"/>
                  </a:lnTo>
                  <a:lnTo>
                    <a:pt x="1993" y="5247"/>
                  </a:lnTo>
                  <a:lnTo>
                    <a:pt x="3010" y="5044"/>
                  </a:lnTo>
                  <a:lnTo>
                    <a:pt x="4027" y="4841"/>
                  </a:lnTo>
                  <a:lnTo>
                    <a:pt x="4475" y="4678"/>
                  </a:lnTo>
                  <a:lnTo>
                    <a:pt x="4882" y="4515"/>
                  </a:lnTo>
                  <a:lnTo>
                    <a:pt x="5288" y="4312"/>
                  </a:lnTo>
                  <a:lnTo>
                    <a:pt x="5451" y="4149"/>
                  </a:lnTo>
                  <a:lnTo>
                    <a:pt x="5532" y="4068"/>
                  </a:lnTo>
                  <a:lnTo>
                    <a:pt x="5573" y="4068"/>
                  </a:lnTo>
                  <a:lnTo>
                    <a:pt x="5614" y="3986"/>
                  </a:lnTo>
                  <a:lnTo>
                    <a:pt x="5776" y="3783"/>
                  </a:lnTo>
                  <a:lnTo>
                    <a:pt x="5858" y="3580"/>
                  </a:lnTo>
                  <a:lnTo>
                    <a:pt x="6020" y="3132"/>
                  </a:lnTo>
                  <a:lnTo>
                    <a:pt x="6102" y="2644"/>
                  </a:lnTo>
                  <a:lnTo>
                    <a:pt x="6102" y="2197"/>
                  </a:lnTo>
                  <a:lnTo>
                    <a:pt x="6102" y="1668"/>
                  </a:lnTo>
                  <a:lnTo>
                    <a:pt x="6061" y="1180"/>
                  </a:lnTo>
                  <a:lnTo>
                    <a:pt x="6020" y="163"/>
                  </a:lnTo>
                  <a:lnTo>
                    <a:pt x="5980" y="8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6151802" y="2502057"/>
              <a:ext cx="403947" cy="493266"/>
            </a:xfrm>
            <a:custGeom>
              <a:avLst/>
              <a:gdLst/>
              <a:ahLst/>
              <a:cxnLst/>
              <a:rect l="l" t="t" r="r" b="b"/>
              <a:pathLst>
                <a:path w="8828" h="10780" extrusionOk="0">
                  <a:moveTo>
                    <a:pt x="4313" y="0"/>
                  </a:moveTo>
                  <a:lnTo>
                    <a:pt x="4150" y="41"/>
                  </a:lnTo>
                  <a:lnTo>
                    <a:pt x="3987" y="82"/>
                  </a:lnTo>
                  <a:lnTo>
                    <a:pt x="3621" y="244"/>
                  </a:lnTo>
                  <a:lnTo>
                    <a:pt x="3296" y="407"/>
                  </a:lnTo>
                  <a:lnTo>
                    <a:pt x="1750" y="1058"/>
                  </a:lnTo>
                  <a:lnTo>
                    <a:pt x="1018" y="1424"/>
                  </a:lnTo>
                  <a:lnTo>
                    <a:pt x="611" y="1587"/>
                  </a:lnTo>
                  <a:lnTo>
                    <a:pt x="448" y="1668"/>
                  </a:lnTo>
                  <a:lnTo>
                    <a:pt x="286" y="1790"/>
                  </a:lnTo>
                  <a:lnTo>
                    <a:pt x="164" y="1871"/>
                  </a:lnTo>
                  <a:lnTo>
                    <a:pt x="82" y="1953"/>
                  </a:lnTo>
                  <a:lnTo>
                    <a:pt x="1" y="2156"/>
                  </a:lnTo>
                  <a:lnTo>
                    <a:pt x="1" y="2400"/>
                  </a:lnTo>
                  <a:lnTo>
                    <a:pt x="82" y="2644"/>
                  </a:lnTo>
                  <a:lnTo>
                    <a:pt x="164" y="2847"/>
                  </a:lnTo>
                  <a:lnTo>
                    <a:pt x="286" y="3092"/>
                  </a:lnTo>
                  <a:lnTo>
                    <a:pt x="570" y="3498"/>
                  </a:lnTo>
                  <a:lnTo>
                    <a:pt x="733" y="3824"/>
                  </a:lnTo>
                  <a:lnTo>
                    <a:pt x="855" y="4149"/>
                  </a:lnTo>
                  <a:lnTo>
                    <a:pt x="1099" y="4800"/>
                  </a:lnTo>
                  <a:lnTo>
                    <a:pt x="1750" y="6305"/>
                  </a:lnTo>
                  <a:lnTo>
                    <a:pt x="2482" y="7729"/>
                  </a:lnTo>
                  <a:lnTo>
                    <a:pt x="3296" y="9152"/>
                  </a:lnTo>
                  <a:lnTo>
                    <a:pt x="3580" y="9681"/>
                  </a:lnTo>
                  <a:lnTo>
                    <a:pt x="3743" y="9925"/>
                  </a:lnTo>
                  <a:lnTo>
                    <a:pt x="3947" y="10169"/>
                  </a:lnTo>
                  <a:lnTo>
                    <a:pt x="4150" y="10373"/>
                  </a:lnTo>
                  <a:lnTo>
                    <a:pt x="4353" y="10576"/>
                  </a:lnTo>
                  <a:lnTo>
                    <a:pt x="4638" y="10698"/>
                  </a:lnTo>
                  <a:lnTo>
                    <a:pt x="4923" y="10779"/>
                  </a:lnTo>
                  <a:lnTo>
                    <a:pt x="5330" y="10779"/>
                  </a:lnTo>
                  <a:lnTo>
                    <a:pt x="5696" y="10739"/>
                  </a:lnTo>
                  <a:lnTo>
                    <a:pt x="6672" y="10698"/>
                  </a:lnTo>
                  <a:lnTo>
                    <a:pt x="8624" y="10576"/>
                  </a:lnTo>
                  <a:lnTo>
                    <a:pt x="8706" y="10535"/>
                  </a:lnTo>
                  <a:lnTo>
                    <a:pt x="8746" y="10495"/>
                  </a:lnTo>
                  <a:lnTo>
                    <a:pt x="8787" y="10454"/>
                  </a:lnTo>
                  <a:lnTo>
                    <a:pt x="8828" y="10373"/>
                  </a:lnTo>
                  <a:lnTo>
                    <a:pt x="8828" y="9762"/>
                  </a:lnTo>
                  <a:lnTo>
                    <a:pt x="8746" y="8949"/>
                  </a:lnTo>
                  <a:lnTo>
                    <a:pt x="8665" y="8176"/>
                  </a:lnTo>
                  <a:lnTo>
                    <a:pt x="8462" y="7444"/>
                  </a:lnTo>
                  <a:lnTo>
                    <a:pt x="8258" y="6712"/>
                  </a:lnTo>
                  <a:lnTo>
                    <a:pt x="8014" y="5980"/>
                  </a:lnTo>
                  <a:lnTo>
                    <a:pt x="7689" y="5247"/>
                  </a:lnTo>
                  <a:lnTo>
                    <a:pt x="7363" y="4556"/>
                  </a:lnTo>
                  <a:lnTo>
                    <a:pt x="6997" y="3864"/>
                  </a:lnTo>
                  <a:lnTo>
                    <a:pt x="6184" y="2481"/>
                  </a:lnTo>
                  <a:lnTo>
                    <a:pt x="5777" y="1790"/>
                  </a:lnTo>
                  <a:lnTo>
                    <a:pt x="5370" y="1058"/>
                  </a:lnTo>
                  <a:lnTo>
                    <a:pt x="5085" y="488"/>
                  </a:lnTo>
                  <a:lnTo>
                    <a:pt x="4923" y="244"/>
                  </a:lnTo>
                  <a:lnTo>
                    <a:pt x="4801" y="122"/>
                  </a:lnTo>
                  <a:lnTo>
                    <a:pt x="4679" y="41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900541" y="1811512"/>
              <a:ext cx="469106" cy="815261"/>
            </a:xfrm>
            <a:custGeom>
              <a:avLst/>
              <a:gdLst/>
              <a:ahLst/>
              <a:cxnLst/>
              <a:rect l="l" t="t" r="r" b="b"/>
              <a:pathLst>
                <a:path w="10252" h="17817" extrusionOk="0">
                  <a:moveTo>
                    <a:pt x="2401" y="0"/>
                  </a:moveTo>
                  <a:lnTo>
                    <a:pt x="2319" y="82"/>
                  </a:lnTo>
                  <a:lnTo>
                    <a:pt x="2279" y="163"/>
                  </a:lnTo>
                  <a:lnTo>
                    <a:pt x="2279" y="326"/>
                  </a:lnTo>
                  <a:lnTo>
                    <a:pt x="2319" y="651"/>
                  </a:lnTo>
                  <a:lnTo>
                    <a:pt x="2441" y="1058"/>
                  </a:lnTo>
                  <a:lnTo>
                    <a:pt x="2563" y="1424"/>
                  </a:lnTo>
                  <a:lnTo>
                    <a:pt x="2726" y="1790"/>
                  </a:lnTo>
                  <a:lnTo>
                    <a:pt x="2929" y="2115"/>
                  </a:lnTo>
                  <a:lnTo>
                    <a:pt x="2360" y="1302"/>
                  </a:lnTo>
                  <a:lnTo>
                    <a:pt x="2238" y="1139"/>
                  </a:lnTo>
                  <a:lnTo>
                    <a:pt x="2116" y="1017"/>
                  </a:lnTo>
                  <a:lnTo>
                    <a:pt x="1953" y="977"/>
                  </a:lnTo>
                  <a:lnTo>
                    <a:pt x="1831" y="977"/>
                  </a:lnTo>
                  <a:lnTo>
                    <a:pt x="1750" y="1017"/>
                  </a:lnTo>
                  <a:lnTo>
                    <a:pt x="1668" y="1099"/>
                  </a:lnTo>
                  <a:lnTo>
                    <a:pt x="1628" y="1261"/>
                  </a:lnTo>
                  <a:lnTo>
                    <a:pt x="1628" y="1383"/>
                  </a:lnTo>
                  <a:lnTo>
                    <a:pt x="1628" y="1627"/>
                  </a:lnTo>
                  <a:lnTo>
                    <a:pt x="1750" y="1993"/>
                  </a:lnTo>
                  <a:lnTo>
                    <a:pt x="1857" y="2278"/>
                  </a:lnTo>
                  <a:lnTo>
                    <a:pt x="1831" y="2238"/>
                  </a:lnTo>
                  <a:lnTo>
                    <a:pt x="1628" y="1912"/>
                  </a:lnTo>
                  <a:lnTo>
                    <a:pt x="1343" y="1627"/>
                  </a:lnTo>
                  <a:lnTo>
                    <a:pt x="1221" y="1546"/>
                  </a:lnTo>
                  <a:lnTo>
                    <a:pt x="1140" y="1505"/>
                  </a:lnTo>
                  <a:lnTo>
                    <a:pt x="1058" y="1505"/>
                  </a:lnTo>
                  <a:lnTo>
                    <a:pt x="977" y="1546"/>
                  </a:lnTo>
                  <a:lnTo>
                    <a:pt x="936" y="1668"/>
                  </a:lnTo>
                  <a:lnTo>
                    <a:pt x="936" y="1871"/>
                  </a:lnTo>
                  <a:lnTo>
                    <a:pt x="977" y="2360"/>
                  </a:lnTo>
                  <a:lnTo>
                    <a:pt x="1058" y="2848"/>
                  </a:lnTo>
                  <a:lnTo>
                    <a:pt x="977" y="2726"/>
                  </a:lnTo>
                  <a:lnTo>
                    <a:pt x="855" y="2563"/>
                  </a:lnTo>
                  <a:lnTo>
                    <a:pt x="733" y="2441"/>
                  </a:lnTo>
                  <a:lnTo>
                    <a:pt x="529" y="2319"/>
                  </a:lnTo>
                  <a:lnTo>
                    <a:pt x="367" y="2238"/>
                  </a:lnTo>
                  <a:lnTo>
                    <a:pt x="204" y="2238"/>
                  </a:lnTo>
                  <a:lnTo>
                    <a:pt x="123" y="2278"/>
                  </a:lnTo>
                  <a:lnTo>
                    <a:pt x="82" y="2319"/>
                  </a:lnTo>
                  <a:lnTo>
                    <a:pt x="41" y="2360"/>
                  </a:lnTo>
                  <a:lnTo>
                    <a:pt x="1" y="2482"/>
                  </a:lnTo>
                  <a:lnTo>
                    <a:pt x="41" y="2726"/>
                  </a:lnTo>
                  <a:lnTo>
                    <a:pt x="123" y="3295"/>
                  </a:lnTo>
                  <a:lnTo>
                    <a:pt x="245" y="3865"/>
                  </a:lnTo>
                  <a:lnTo>
                    <a:pt x="570" y="5003"/>
                  </a:lnTo>
                  <a:lnTo>
                    <a:pt x="936" y="6102"/>
                  </a:lnTo>
                  <a:lnTo>
                    <a:pt x="1343" y="7159"/>
                  </a:lnTo>
                  <a:lnTo>
                    <a:pt x="1953" y="8705"/>
                  </a:lnTo>
                  <a:lnTo>
                    <a:pt x="2970" y="11390"/>
                  </a:lnTo>
                  <a:lnTo>
                    <a:pt x="3662" y="13057"/>
                  </a:lnTo>
                  <a:lnTo>
                    <a:pt x="4028" y="13871"/>
                  </a:lnTo>
                  <a:lnTo>
                    <a:pt x="4434" y="14684"/>
                  </a:lnTo>
                  <a:lnTo>
                    <a:pt x="4882" y="15498"/>
                  </a:lnTo>
                  <a:lnTo>
                    <a:pt x="5329" y="16271"/>
                  </a:lnTo>
                  <a:lnTo>
                    <a:pt x="5777" y="17044"/>
                  </a:lnTo>
                  <a:lnTo>
                    <a:pt x="6305" y="17816"/>
                  </a:lnTo>
                  <a:lnTo>
                    <a:pt x="6468" y="17816"/>
                  </a:lnTo>
                  <a:lnTo>
                    <a:pt x="6916" y="17694"/>
                  </a:lnTo>
                  <a:lnTo>
                    <a:pt x="8217" y="17166"/>
                  </a:lnTo>
                  <a:lnTo>
                    <a:pt x="10251" y="16271"/>
                  </a:lnTo>
                  <a:lnTo>
                    <a:pt x="6590" y="7159"/>
                  </a:lnTo>
                  <a:lnTo>
                    <a:pt x="5858" y="5329"/>
                  </a:lnTo>
                  <a:lnTo>
                    <a:pt x="5492" y="4393"/>
                  </a:lnTo>
                  <a:lnTo>
                    <a:pt x="5085" y="3458"/>
                  </a:lnTo>
                  <a:lnTo>
                    <a:pt x="4638" y="2563"/>
                  </a:lnTo>
                  <a:lnTo>
                    <a:pt x="4394" y="2115"/>
                  </a:lnTo>
                  <a:lnTo>
                    <a:pt x="4109" y="1709"/>
                  </a:lnTo>
                  <a:lnTo>
                    <a:pt x="3824" y="1302"/>
                  </a:lnTo>
                  <a:lnTo>
                    <a:pt x="3499" y="895"/>
                  </a:lnTo>
                  <a:lnTo>
                    <a:pt x="3173" y="570"/>
                  </a:lnTo>
                  <a:lnTo>
                    <a:pt x="2807" y="204"/>
                  </a:lnTo>
                  <a:lnTo>
                    <a:pt x="2645" y="82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5891252" y="1802177"/>
              <a:ext cx="487683" cy="833885"/>
            </a:xfrm>
            <a:custGeom>
              <a:avLst/>
              <a:gdLst/>
              <a:ahLst/>
              <a:cxnLst/>
              <a:rect l="l" t="t" r="r" b="b"/>
              <a:pathLst>
                <a:path w="10658" h="18224" extrusionOk="0">
                  <a:moveTo>
                    <a:pt x="2685" y="421"/>
                  </a:moveTo>
                  <a:lnTo>
                    <a:pt x="2766" y="448"/>
                  </a:lnTo>
                  <a:lnTo>
                    <a:pt x="2929" y="611"/>
                  </a:lnTo>
                  <a:lnTo>
                    <a:pt x="3092" y="774"/>
                  </a:lnTo>
                  <a:lnTo>
                    <a:pt x="3417" y="1059"/>
                  </a:lnTo>
                  <a:lnTo>
                    <a:pt x="3702" y="1425"/>
                  </a:lnTo>
                  <a:lnTo>
                    <a:pt x="4231" y="2116"/>
                  </a:lnTo>
                  <a:lnTo>
                    <a:pt x="4678" y="2848"/>
                  </a:lnTo>
                  <a:lnTo>
                    <a:pt x="5044" y="3621"/>
                  </a:lnTo>
                  <a:lnTo>
                    <a:pt x="5410" y="4394"/>
                  </a:lnTo>
                  <a:lnTo>
                    <a:pt x="6061" y="5980"/>
                  </a:lnTo>
                  <a:lnTo>
                    <a:pt x="6671" y="7607"/>
                  </a:lnTo>
                  <a:lnTo>
                    <a:pt x="8380" y="11838"/>
                  </a:lnTo>
                  <a:lnTo>
                    <a:pt x="10234" y="16375"/>
                  </a:lnTo>
                  <a:lnTo>
                    <a:pt x="8746" y="17044"/>
                  </a:lnTo>
                  <a:lnTo>
                    <a:pt x="7932" y="17370"/>
                  </a:lnTo>
                  <a:lnTo>
                    <a:pt x="7119" y="17695"/>
                  </a:lnTo>
                  <a:lnTo>
                    <a:pt x="6793" y="17776"/>
                  </a:lnTo>
                  <a:lnTo>
                    <a:pt x="6610" y="17837"/>
                  </a:lnTo>
                  <a:lnTo>
                    <a:pt x="6610" y="17837"/>
                  </a:lnTo>
                  <a:lnTo>
                    <a:pt x="6590" y="17817"/>
                  </a:lnTo>
                  <a:lnTo>
                    <a:pt x="6468" y="17614"/>
                  </a:lnTo>
                  <a:lnTo>
                    <a:pt x="6346" y="17410"/>
                  </a:lnTo>
                  <a:lnTo>
                    <a:pt x="5776" y="16515"/>
                  </a:lnTo>
                  <a:lnTo>
                    <a:pt x="5288" y="15702"/>
                  </a:lnTo>
                  <a:lnTo>
                    <a:pt x="4841" y="14848"/>
                  </a:lnTo>
                  <a:lnTo>
                    <a:pt x="4393" y="13994"/>
                  </a:lnTo>
                  <a:lnTo>
                    <a:pt x="3987" y="13099"/>
                  </a:lnTo>
                  <a:lnTo>
                    <a:pt x="3539" y="12041"/>
                  </a:lnTo>
                  <a:lnTo>
                    <a:pt x="3132" y="10983"/>
                  </a:lnTo>
                  <a:lnTo>
                    <a:pt x="2354" y="8920"/>
                  </a:lnTo>
                  <a:lnTo>
                    <a:pt x="2359" y="8909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1424" y="6550"/>
                  </a:lnTo>
                  <a:lnTo>
                    <a:pt x="1017" y="5370"/>
                  </a:lnTo>
                  <a:lnTo>
                    <a:pt x="692" y="4191"/>
                  </a:lnTo>
                  <a:lnTo>
                    <a:pt x="529" y="3621"/>
                  </a:lnTo>
                  <a:lnTo>
                    <a:pt x="448" y="3011"/>
                  </a:lnTo>
                  <a:lnTo>
                    <a:pt x="407" y="2767"/>
                  </a:lnTo>
                  <a:lnTo>
                    <a:pt x="448" y="2645"/>
                  </a:lnTo>
                  <a:lnTo>
                    <a:pt x="570" y="2645"/>
                  </a:lnTo>
                  <a:lnTo>
                    <a:pt x="732" y="2726"/>
                  </a:lnTo>
                  <a:lnTo>
                    <a:pt x="895" y="2889"/>
                  </a:lnTo>
                  <a:lnTo>
                    <a:pt x="1017" y="3011"/>
                  </a:lnTo>
                  <a:lnTo>
                    <a:pt x="1085" y="3124"/>
                  </a:lnTo>
                  <a:lnTo>
                    <a:pt x="1180" y="3377"/>
                  </a:lnTo>
                  <a:lnTo>
                    <a:pt x="1424" y="4069"/>
                  </a:lnTo>
                  <a:lnTo>
                    <a:pt x="1465" y="4109"/>
                  </a:lnTo>
                  <a:lnTo>
                    <a:pt x="1546" y="4150"/>
                  </a:lnTo>
                  <a:lnTo>
                    <a:pt x="1668" y="4150"/>
                  </a:lnTo>
                  <a:lnTo>
                    <a:pt x="1790" y="4069"/>
                  </a:lnTo>
                  <a:lnTo>
                    <a:pt x="1790" y="3987"/>
                  </a:lnTo>
                  <a:lnTo>
                    <a:pt x="1790" y="3906"/>
                  </a:lnTo>
                  <a:lnTo>
                    <a:pt x="1779" y="3870"/>
                  </a:lnTo>
                  <a:lnTo>
                    <a:pt x="1779" y="3870"/>
                  </a:lnTo>
                  <a:lnTo>
                    <a:pt x="1790" y="3865"/>
                  </a:lnTo>
                  <a:lnTo>
                    <a:pt x="1754" y="3786"/>
                  </a:lnTo>
                  <a:lnTo>
                    <a:pt x="1668" y="3499"/>
                  </a:lnTo>
                  <a:lnTo>
                    <a:pt x="1505" y="3133"/>
                  </a:lnTo>
                  <a:lnTo>
                    <a:pt x="1496" y="3117"/>
                  </a:lnTo>
                  <a:lnTo>
                    <a:pt x="1496" y="3117"/>
                  </a:lnTo>
                  <a:lnTo>
                    <a:pt x="1465" y="3011"/>
                  </a:lnTo>
                  <a:lnTo>
                    <a:pt x="1343" y="2523"/>
                  </a:lnTo>
                  <a:lnTo>
                    <a:pt x="1302" y="2075"/>
                  </a:lnTo>
                  <a:lnTo>
                    <a:pt x="1302" y="1994"/>
                  </a:lnTo>
                  <a:lnTo>
                    <a:pt x="1343" y="1953"/>
                  </a:lnTo>
                  <a:lnTo>
                    <a:pt x="1383" y="1953"/>
                  </a:lnTo>
                  <a:lnTo>
                    <a:pt x="1424" y="1994"/>
                  </a:lnTo>
                  <a:lnTo>
                    <a:pt x="1505" y="2075"/>
                  </a:lnTo>
                  <a:lnTo>
                    <a:pt x="1790" y="2401"/>
                  </a:lnTo>
                  <a:lnTo>
                    <a:pt x="1993" y="2767"/>
                  </a:lnTo>
                  <a:lnTo>
                    <a:pt x="2197" y="3174"/>
                  </a:lnTo>
                  <a:lnTo>
                    <a:pt x="2237" y="3255"/>
                  </a:lnTo>
                  <a:lnTo>
                    <a:pt x="2319" y="3296"/>
                  </a:lnTo>
                  <a:lnTo>
                    <a:pt x="2441" y="3296"/>
                  </a:lnTo>
                  <a:lnTo>
                    <a:pt x="2522" y="3255"/>
                  </a:lnTo>
                  <a:lnTo>
                    <a:pt x="2563" y="3214"/>
                  </a:lnTo>
                  <a:lnTo>
                    <a:pt x="2604" y="3133"/>
                  </a:lnTo>
                  <a:lnTo>
                    <a:pt x="2563" y="3052"/>
                  </a:lnTo>
                  <a:lnTo>
                    <a:pt x="2441" y="2767"/>
                  </a:lnTo>
                  <a:lnTo>
                    <a:pt x="2319" y="2482"/>
                  </a:lnTo>
                  <a:lnTo>
                    <a:pt x="2183" y="2279"/>
                  </a:lnTo>
                  <a:lnTo>
                    <a:pt x="2075" y="1953"/>
                  </a:lnTo>
                  <a:lnTo>
                    <a:pt x="2034" y="1750"/>
                  </a:lnTo>
                  <a:lnTo>
                    <a:pt x="2034" y="1547"/>
                  </a:lnTo>
                  <a:lnTo>
                    <a:pt x="2034" y="1465"/>
                  </a:lnTo>
                  <a:lnTo>
                    <a:pt x="2075" y="1343"/>
                  </a:lnTo>
                  <a:lnTo>
                    <a:pt x="2156" y="1384"/>
                  </a:lnTo>
                  <a:lnTo>
                    <a:pt x="2237" y="1425"/>
                  </a:lnTo>
                  <a:lnTo>
                    <a:pt x="2359" y="1547"/>
                  </a:lnTo>
                  <a:lnTo>
                    <a:pt x="2685" y="1994"/>
                  </a:lnTo>
                  <a:lnTo>
                    <a:pt x="2970" y="2442"/>
                  </a:lnTo>
                  <a:lnTo>
                    <a:pt x="3051" y="2482"/>
                  </a:lnTo>
                  <a:lnTo>
                    <a:pt x="3132" y="2523"/>
                  </a:lnTo>
                  <a:lnTo>
                    <a:pt x="3173" y="2523"/>
                  </a:lnTo>
                  <a:lnTo>
                    <a:pt x="3254" y="2482"/>
                  </a:lnTo>
                  <a:lnTo>
                    <a:pt x="3336" y="2442"/>
                  </a:lnTo>
                  <a:lnTo>
                    <a:pt x="3336" y="2360"/>
                  </a:lnTo>
                  <a:lnTo>
                    <a:pt x="3376" y="2319"/>
                  </a:lnTo>
                  <a:lnTo>
                    <a:pt x="3336" y="2238"/>
                  </a:lnTo>
                  <a:lnTo>
                    <a:pt x="3051" y="1791"/>
                  </a:lnTo>
                  <a:lnTo>
                    <a:pt x="2888" y="1343"/>
                  </a:lnTo>
                  <a:lnTo>
                    <a:pt x="2766" y="896"/>
                  </a:lnTo>
                  <a:lnTo>
                    <a:pt x="2685" y="448"/>
                  </a:lnTo>
                  <a:lnTo>
                    <a:pt x="2685" y="421"/>
                  </a:lnTo>
                  <a:close/>
                  <a:moveTo>
                    <a:pt x="2685" y="1"/>
                  </a:moveTo>
                  <a:lnTo>
                    <a:pt x="2522" y="42"/>
                  </a:lnTo>
                  <a:lnTo>
                    <a:pt x="2400" y="82"/>
                  </a:lnTo>
                  <a:lnTo>
                    <a:pt x="2319" y="204"/>
                  </a:lnTo>
                  <a:lnTo>
                    <a:pt x="2278" y="367"/>
                  </a:lnTo>
                  <a:lnTo>
                    <a:pt x="2278" y="570"/>
                  </a:lnTo>
                  <a:lnTo>
                    <a:pt x="2319" y="814"/>
                  </a:lnTo>
                  <a:lnTo>
                    <a:pt x="2376" y="1042"/>
                  </a:lnTo>
                  <a:lnTo>
                    <a:pt x="2278" y="977"/>
                  </a:lnTo>
                  <a:lnTo>
                    <a:pt x="2156" y="937"/>
                  </a:lnTo>
                  <a:lnTo>
                    <a:pt x="2034" y="937"/>
                  </a:lnTo>
                  <a:lnTo>
                    <a:pt x="1953" y="977"/>
                  </a:lnTo>
                  <a:lnTo>
                    <a:pt x="1831" y="1059"/>
                  </a:lnTo>
                  <a:lnTo>
                    <a:pt x="1749" y="1181"/>
                  </a:lnTo>
                  <a:lnTo>
                    <a:pt x="1627" y="1425"/>
                  </a:lnTo>
                  <a:lnTo>
                    <a:pt x="1627" y="1655"/>
                  </a:lnTo>
                  <a:lnTo>
                    <a:pt x="1546" y="1587"/>
                  </a:lnTo>
                  <a:lnTo>
                    <a:pt x="1424" y="1547"/>
                  </a:lnTo>
                  <a:lnTo>
                    <a:pt x="1302" y="1506"/>
                  </a:lnTo>
                  <a:lnTo>
                    <a:pt x="1180" y="1547"/>
                  </a:lnTo>
                  <a:lnTo>
                    <a:pt x="1058" y="1628"/>
                  </a:lnTo>
                  <a:lnTo>
                    <a:pt x="977" y="1709"/>
                  </a:lnTo>
                  <a:lnTo>
                    <a:pt x="936" y="1872"/>
                  </a:lnTo>
                  <a:lnTo>
                    <a:pt x="895" y="2157"/>
                  </a:lnTo>
                  <a:lnTo>
                    <a:pt x="932" y="2414"/>
                  </a:lnTo>
                  <a:lnTo>
                    <a:pt x="814" y="2319"/>
                  </a:lnTo>
                  <a:lnTo>
                    <a:pt x="570" y="2238"/>
                  </a:lnTo>
                  <a:lnTo>
                    <a:pt x="448" y="2238"/>
                  </a:lnTo>
                  <a:lnTo>
                    <a:pt x="326" y="2279"/>
                  </a:lnTo>
                  <a:lnTo>
                    <a:pt x="204" y="2319"/>
                  </a:lnTo>
                  <a:lnTo>
                    <a:pt x="122" y="2401"/>
                  </a:lnTo>
                  <a:lnTo>
                    <a:pt x="41" y="2564"/>
                  </a:lnTo>
                  <a:lnTo>
                    <a:pt x="0" y="2726"/>
                  </a:lnTo>
                  <a:lnTo>
                    <a:pt x="41" y="3052"/>
                  </a:lnTo>
                  <a:lnTo>
                    <a:pt x="122" y="3621"/>
                  </a:lnTo>
                  <a:lnTo>
                    <a:pt x="285" y="4231"/>
                  </a:lnTo>
                  <a:lnTo>
                    <a:pt x="610" y="5330"/>
                  </a:lnTo>
                  <a:lnTo>
                    <a:pt x="977" y="6428"/>
                  </a:lnTo>
                  <a:lnTo>
                    <a:pt x="1953" y="8950"/>
                  </a:lnTo>
                  <a:lnTo>
                    <a:pt x="2685" y="10943"/>
                  </a:lnTo>
                  <a:lnTo>
                    <a:pt x="3092" y="11960"/>
                  </a:lnTo>
                  <a:lnTo>
                    <a:pt x="3498" y="12936"/>
                  </a:lnTo>
                  <a:lnTo>
                    <a:pt x="3905" y="13872"/>
                  </a:lnTo>
                  <a:lnTo>
                    <a:pt x="4393" y="14807"/>
                  </a:lnTo>
                  <a:lnTo>
                    <a:pt x="4881" y="15743"/>
                  </a:lnTo>
                  <a:lnTo>
                    <a:pt x="5410" y="16637"/>
                  </a:lnTo>
                  <a:lnTo>
                    <a:pt x="5898" y="17451"/>
                  </a:lnTo>
                  <a:lnTo>
                    <a:pt x="6183" y="17898"/>
                  </a:lnTo>
                  <a:lnTo>
                    <a:pt x="6264" y="18020"/>
                  </a:lnTo>
                  <a:lnTo>
                    <a:pt x="6346" y="18183"/>
                  </a:lnTo>
                  <a:lnTo>
                    <a:pt x="6468" y="18224"/>
                  </a:lnTo>
                  <a:lnTo>
                    <a:pt x="6630" y="18224"/>
                  </a:lnTo>
                  <a:lnTo>
                    <a:pt x="6915" y="18183"/>
                  </a:lnTo>
                  <a:lnTo>
                    <a:pt x="7403" y="18020"/>
                  </a:lnTo>
                  <a:lnTo>
                    <a:pt x="7891" y="17817"/>
                  </a:lnTo>
                  <a:lnTo>
                    <a:pt x="8827" y="17410"/>
                  </a:lnTo>
                  <a:lnTo>
                    <a:pt x="10576" y="16637"/>
                  </a:lnTo>
                  <a:lnTo>
                    <a:pt x="10617" y="16597"/>
                  </a:lnTo>
                  <a:lnTo>
                    <a:pt x="10657" y="16556"/>
                  </a:lnTo>
                  <a:lnTo>
                    <a:pt x="10657" y="16475"/>
                  </a:lnTo>
                  <a:lnTo>
                    <a:pt x="10657" y="16434"/>
                  </a:lnTo>
                  <a:lnTo>
                    <a:pt x="6915" y="7201"/>
                  </a:lnTo>
                  <a:lnTo>
                    <a:pt x="6264" y="5411"/>
                  </a:lnTo>
                  <a:lnTo>
                    <a:pt x="5898" y="4516"/>
                  </a:lnTo>
                  <a:lnTo>
                    <a:pt x="5532" y="3662"/>
                  </a:lnTo>
                  <a:lnTo>
                    <a:pt x="5125" y="2808"/>
                  </a:lnTo>
                  <a:lnTo>
                    <a:pt x="4637" y="1994"/>
                  </a:lnTo>
                  <a:lnTo>
                    <a:pt x="4353" y="1587"/>
                  </a:lnTo>
                  <a:lnTo>
                    <a:pt x="4068" y="1221"/>
                  </a:lnTo>
                  <a:lnTo>
                    <a:pt x="3783" y="855"/>
                  </a:lnTo>
                  <a:lnTo>
                    <a:pt x="3417" y="530"/>
                  </a:lnTo>
                  <a:lnTo>
                    <a:pt x="3092" y="204"/>
                  </a:lnTo>
                  <a:lnTo>
                    <a:pt x="2888" y="8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6149972" y="2416442"/>
              <a:ext cx="448607" cy="539801"/>
            </a:xfrm>
            <a:custGeom>
              <a:avLst/>
              <a:gdLst/>
              <a:ahLst/>
              <a:cxnLst/>
              <a:rect l="l" t="t" r="r" b="b"/>
              <a:pathLst>
                <a:path w="9804" h="11797" extrusionOk="0">
                  <a:moveTo>
                    <a:pt x="5288" y="0"/>
                  </a:moveTo>
                  <a:lnTo>
                    <a:pt x="4922" y="81"/>
                  </a:lnTo>
                  <a:lnTo>
                    <a:pt x="4597" y="203"/>
                  </a:lnTo>
                  <a:lnTo>
                    <a:pt x="4271" y="366"/>
                  </a:lnTo>
                  <a:lnTo>
                    <a:pt x="3946" y="570"/>
                  </a:lnTo>
                  <a:lnTo>
                    <a:pt x="3661" y="814"/>
                  </a:lnTo>
                  <a:lnTo>
                    <a:pt x="3376" y="1058"/>
                  </a:lnTo>
                  <a:lnTo>
                    <a:pt x="2848" y="1586"/>
                  </a:lnTo>
                  <a:lnTo>
                    <a:pt x="1790" y="2847"/>
                  </a:lnTo>
                  <a:lnTo>
                    <a:pt x="773" y="4108"/>
                  </a:lnTo>
                  <a:lnTo>
                    <a:pt x="488" y="4515"/>
                  </a:lnTo>
                  <a:lnTo>
                    <a:pt x="244" y="4922"/>
                  </a:lnTo>
                  <a:lnTo>
                    <a:pt x="82" y="5369"/>
                  </a:lnTo>
                  <a:lnTo>
                    <a:pt x="41" y="5573"/>
                  </a:lnTo>
                  <a:lnTo>
                    <a:pt x="0" y="5817"/>
                  </a:lnTo>
                  <a:lnTo>
                    <a:pt x="41" y="6224"/>
                  </a:lnTo>
                  <a:lnTo>
                    <a:pt x="204" y="6630"/>
                  </a:lnTo>
                  <a:lnTo>
                    <a:pt x="407" y="7037"/>
                  </a:lnTo>
                  <a:lnTo>
                    <a:pt x="692" y="7362"/>
                  </a:lnTo>
                  <a:lnTo>
                    <a:pt x="1017" y="7688"/>
                  </a:lnTo>
                  <a:lnTo>
                    <a:pt x="1343" y="7932"/>
                  </a:lnTo>
                  <a:lnTo>
                    <a:pt x="1749" y="8135"/>
                  </a:lnTo>
                  <a:lnTo>
                    <a:pt x="2115" y="8257"/>
                  </a:lnTo>
                  <a:lnTo>
                    <a:pt x="1993" y="9071"/>
                  </a:lnTo>
                  <a:lnTo>
                    <a:pt x="1912" y="9925"/>
                  </a:lnTo>
                  <a:lnTo>
                    <a:pt x="1871" y="10739"/>
                  </a:lnTo>
                  <a:lnTo>
                    <a:pt x="1871" y="11593"/>
                  </a:lnTo>
                  <a:lnTo>
                    <a:pt x="2848" y="11674"/>
                  </a:lnTo>
                  <a:lnTo>
                    <a:pt x="4515" y="11755"/>
                  </a:lnTo>
                  <a:lnTo>
                    <a:pt x="6142" y="11796"/>
                  </a:lnTo>
                  <a:lnTo>
                    <a:pt x="6671" y="11796"/>
                  </a:lnTo>
                  <a:lnTo>
                    <a:pt x="6834" y="11755"/>
                  </a:lnTo>
                  <a:lnTo>
                    <a:pt x="6875" y="11715"/>
                  </a:lnTo>
                  <a:lnTo>
                    <a:pt x="6793" y="10861"/>
                  </a:lnTo>
                  <a:lnTo>
                    <a:pt x="6793" y="10454"/>
                  </a:lnTo>
                  <a:lnTo>
                    <a:pt x="6834" y="10006"/>
                  </a:lnTo>
                  <a:lnTo>
                    <a:pt x="6956" y="9600"/>
                  </a:lnTo>
                  <a:lnTo>
                    <a:pt x="7119" y="9234"/>
                  </a:lnTo>
                  <a:lnTo>
                    <a:pt x="7363" y="8867"/>
                  </a:lnTo>
                  <a:lnTo>
                    <a:pt x="7525" y="8745"/>
                  </a:lnTo>
                  <a:lnTo>
                    <a:pt x="7688" y="8583"/>
                  </a:lnTo>
                  <a:lnTo>
                    <a:pt x="7891" y="8705"/>
                  </a:lnTo>
                  <a:lnTo>
                    <a:pt x="8135" y="8745"/>
                  </a:lnTo>
                  <a:lnTo>
                    <a:pt x="8339" y="8786"/>
                  </a:lnTo>
                  <a:lnTo>
                    <a:pt x="8583" y="8786"/>
                  </a:lnTo>
                  <a:lnTo>
                    <a:pt x="8786" y="8745"/>
                  </a:lnTo>
                  <a:lnTo>
                    <a:pt x="9030" y="8664"/>
                  </a:lnTo>
                  <a:lnTo>
                    <a:pt x="9234" y="8583"/>
                  </a:lnTo>
                  <a:lnTo>
                    <a:pt x="9437" y="8501"/>
                  </a:lnTo>
                  <a:lnTo>
                    <a:pt x="9600" y="8339"/>
                  </a:lnTo>
                  <a:lnTo>
                    <a:pt x="9763" y="8135"/>
                  </a:lnTo>
                  <a:lnTo>
                    <a:pt x="9803" y="7932"/>
                  </a:lnTo>
                  <a:lnTo>
                    <a:pt x="9803" y="7810"/>
                  </a:lnTo>
                  <a:lnTo>
                    <a:pt x="9763" y="7729"/>
                  </a:lnTo>
                  <a:lnTo>
                    <a:pt x="9681" y="7566"/>
                  </a:lnTo>
                  <a:lnTo>
                    <a:pt x="9518" y="7484"/>
                  </a:lnTo>
                  <a:lnTo>
                    <a:pt x="9315" y="7403"/>
                  </a:lnTo>
                  <a:lnTo>
                    <a:pt x="8542" y="7403"/>
                  </a:lnTo>
                  <a:lnTo>
                    <a:pt x="8339" y="7322"/>
                  </a:lnTo>
                  <a:lnTo>
                    <a:pt x="8746" y="6752"/>
                  </a:lnTo>
                  <a:lnTo>
                    <a:pt x="9152" y="6061"/>
                  </a:lnTo>
                  <a:lnTo>
                    <a:pt x="9315" y="5735"/>
                  </a:lnTo>
                  <a:lnTo>
                    <a:pt x="9478" y="5369"/>
                  </a:lnTo>
                  <a:lnTo>
                    <a:pt x="9559" y="5044"/>
                  </a:lnTo>
                  <a:lnTo>
                    <a:pt x="9600" y="4678"/>
                  </a:lnTo>
                  <a:lnTo>
                    <a:pt x="9559" y="4434"/>
                  </a:lnTo>
                  <a:lnTo>
                    <a:pt x="9518" y="4190"/>
                  </a:lnTo>
                  <a:lnTo>
                    <a:pt x="9396" y="3661"/>
                  </a:lnTo>
                  <a:lnTo>
                    <a:pt x="9152" y="3132"/>
                  </a:lnTo>
                  <a:lnTo>
                    <a:pt x="8868" y="2644"/>
                  </a:lnTo>
                  <a:lnTo>
                    <a:pt x="8502" y="2156"/>
                  </a:lnTo>
                  <a:lnTo>
                    <a:pt x="8176" y="1708"/>
                  </a:lnTo>
                  <a:lnTo>
                    <a:pt x="7810" y="1302"/>
                  </a:lnTo>
                  <a:lnTo>
                    <a:pt x="7444" y="936"/>
                  </a:lnTo>
                  <a:lnTo>
                    <a:pt x="7241" y="732"/>
                  </a:lnTo>
                  <a:lnTo>
                    <a:pt x="6997" y="529"/>
                  </a:lnTo>
                  <a:lnTo>
                    <a:pt x="6712" y="366"/>
                  </a:lnTo>
                  <a:lnTo>
                    <a:pt x="6468" y="244"/>
                  </a:lnTo>
                  <a:lnTo>
                    <a:pt x="6183" y="122"/>
                  </a:lnTo>
                  <a:lnTo>
                    <a:pt x="5898" y="41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6142513" y="2407108"/>
              <a:ext cx="465354" cy="558425"/>
            </a:xfrm>
            <a:custGeom>
              <a:avLst/>
              <a:gdLst/>
              <a:ahLst/>
              <a:cxnLst/>
              <a:rect l="l" t="t" r="r" b="b"/>
              <a:pathLst>
                <a:path w="10170" h="12204" extrusionOk="0">
                  <a:moveTo>
                    <a:pt x="5492" y="407"/>
                  </a:moveTo>
                  <a:lnTo>
                    <a:pt x="5858" y="448"/>
                  </a:lnTo>
                  <a:lnTo>
                    <a:pt x="6224" y="489"/>
                  </a:lnTo>
                  <a:lnTo>
                    <a:pt x="6549" y="652"/>
                  </a:lnTo>
                  <a:lnTo>
                    <a:pt x="6875" y="814"/>
                  </a:lnTo>
                  <a:lnTo>
                    <a:pt x="7200" y="1018"/>
                  </a:lnTo>
                  <a:lnTo>
                    <a:pt x="7485" y="1262"/>
                  </a:lnTo>
                  <a:lnTo>
                    <a:pt x="8054" y="1912"/>
                  </a:lnTo>
                  <a:lnTo>
                    <a:pt x="8624" y="2563"/>
                  </a:lnTo>
                  <a:lnTo>
                    <a:pt x="8868" y="2929"/>
                  </a:lnTo>
                  <a:lnTo>
                    <a:pt x="9071" y="3295"/>
                  </a:lnTo>
                  <a:lnTo>
                    <a:pt x="9275" y="3702"/>
                  </a:lnTo>
                  <a:lnTo>
                    <a:pt x="9397" y="4068"/>
                  </a:lnTo>
                  <a:lnTo>
                    <a:pt x="9519" y="4516"/>
                  </a:lnTo>
                  <a:lnTo>
                    <a:pt x="9519" y="4922"/>
                  </a:lnTo>
                  <a:lnTo>
                    <a:pt x="9478" y="5329"/>
                  </a:lnTo>
                  <a:lnTo>
                    <a:pt x="9356" y="5736"/>
                  </a:lnTo>
                  <a:lnTo>
                    <a:pt x="9153" y="6183"/>
                  </a:lnTo>
                  <a:lnTo>
                    <a:pt x="8868" y="6631"/>
                  </a:lnTo>
                  <a:lnTo>
                    <a:pt x="8339" y="7444"/>
                  </a:lnTo>
                  <a:lnTo>
                    <a:pt x="8298" y="7526"/>
                  </a:lnTo>
                  <a:lnTo>
                    <a:pt x="8339" y="7607"/>
                  </a:lnTo>
                  <a:lnTo>
                    <a:pt x="8380" y="7688"/>
                  </a:lnTo>
                  <a:lnTo>
                    <a:pt x="8461" y="7729"/>
                  </a:lnTo>
                  <a:lnTo>
                    <a:pt x="8665" y="7770"/>
                  </a:lnTo>
                  <a:lnTo>
                    <a:pt x="8909" y="7810"/>
                  </a:lnTo>
                  <a:lnTo>
                    <a:pt x="9356" y="7810"/>
                  </a:lnTo>
                  <a:lnTo>
                    <a:pt x="9559" y="7851"/>
                  </a:lnTo>
                  <a:lnTo>
                    <a:pt x="9641" y="7892"/>
                  </a:lnTo>
                  <a:lnTo>
                    <a:pt x="9722" y="7973"/>
                  </a:lnTo>
                  <a:lnTo>
                    <a:pt x="9763" y="8055"/>
                  </a:lnTo>
                  <a:lnTo>
                    <a:pt x="9763" y="8136"/>
                  </a:lnTo>
                  <a:lnTo>
                    <a:pt x="9722" y="8258"/>
                  </a:lnTo>
                  <a:lnTo>
                    <a:pt x="9681" y="8339"/>
                  </a:lnTo>
                  <a:lnTo>
                    <a:pt x="9519" y="8502"/>
                  </a:lnTo>
                  <a:lnTo>
                    <a:pt x="9315" y="8624"/>
                  </a:lnTo>
                  <a:lnTo>
                    <a:pt x="9112" y="8705"/>
                  </a:lnTo>
                  <a:lnTo>
                    <a:pt x="8909" y="8746"/>
                  </a:lnTo>
                  <a:lnTo>
                    <a:pt x="8705" y="8787"/>
                  </a:lnTo>
                  <a:lnTo>
                    <a:pt x="8461" y="8787"/>
                  </a:lnTo>
                  <a:lnTo>
                    <a:pt x="8258" y="8746"/>
                  </a:lnTo>
                  <a:lnTo>
                    <a:pt x="8054" y="8665"/>
                  </a:lnTo>
                  <a:lnTo>
                    <a:pt x="7851" y="8624"/>
                  </a:lnTo>
                  <a:lnTo>
                    <a:pt x="7770" y="8624"/>
                  </a:lnTo>
                  <a:lnTo>
                    <a:pt x="7688" y="8665"/>
                  </a:lnTo>
                  <a:lnTo>
                    <a:pt x="7444" y="8909"/>
                  </a:lnTo>
                  <a:lnTo>
                    <a:pt x="7200" y="9193"/>
                  </a:lnTo>
                  <a:lnTo>
                    <a:pt x="6997" y="9560"/>
                  </a:lnTo>
                  <a:lnTo>
                    <a:pt x="6834" y="10007"/>
                  </a:lnTo>
                  <a:lnTo>
                    <a:pt x="6793" y="10454"/>
                  </a:lnTo>
                  <a:lnTo>
                    <a:pt x="6753" y="10902"/>
                  </a:lnTo>
                  <a:lnTo>
                    <a:pt x="6793" y="11349"/>
                  </a:lnTo>
                  <a:lnTo>
                    <a:pt x="6793" y="11634"/>
                  </a:lnTo>
                  <a:lnTo>
                    <a:pt x="6834" y="11756"/>
                  </a:lnTo>
                  <a:lnTo>
                    <a:pt x="6834" y="11797"/>
                  </a:lnTo>
                  <a:lnTo>
                    <a:pt x="5939" y="11797"/>
                  </a:lnTo>
                  <a:lnTo>
                    <a:pt x="4841" y="11756"/>
                  </a:lnTo>
                  <a:lnTo>
                    <a:pt x="3743" y="11715"/>
                  </a:lnTo>
                  <a:lnTo>
                    <a:pt x="2645" y="11634"/>
                  </a:lnTo>
                  <a:lnTo>
                    <a:pt x="2278" y="11593"/>
                  </a:lnTo>
                  <a:lnTo>
                    <a:pt x="2238" y="11593"/>
                  </a:lnTo>
                  <a:lnTo>
                    <a:pt x="2238" y="10943"/>
                  </a:lnTo>
                  <a:lnTo>
                    <a:pt x="2278" y="10129"/>
                  </a:lnTo>
                  <a:lnTo>
                    <a:pt x="2360" y="9316"/>
                  </a:lnTo>
                  <a:lnTo>
                    <a:pt x="2482" y="8502"/>
                  </a:lnTo>
                  <a:lnTo>
                    <a:pt x="2482" y="8421"/>
                  </a:lnTo>
                  <a:lnTo>
                    <a:pt x="2482" y="8380"/>
                  </a:lnTo>
                  <a:lnTo>
                    <a:pt x="2400" y="8299"/>
                  </a:lnTo>
                  <a:lnTo>
                    <a:pt x="2360" y="8258"/>
                  </a:lnTo>
                  <a:lnTo>
                    <a:pt x="2075" y="8177"/>
                  </a:lnTo>
                  <a:lnTo>
                    <a:pt x="1790" y="8095"/>
                  </a:lnTo>
                  <a:lnTo>
                    <a:pt x="1546" y="7933"/>
                  </a:lnTo>
                  <a:lnTo>
                    <a:pt x="1302" y="7770"/>
                  </a:lnTo>
                  <a:lnTo>
                    <a:pt x="1099" y="7566"/>
                  </a:lnTo>
                  <a:lnTo>
                    <a:pt x="895" y="7363"/>
                  </a:lnTo>
                  <a:lnTo>
                    <a:pt x="733" y="7119"/>
                  </a:lnTo>
                  <a:lnTo>
                    <a:pt x="570" y="6875"/>
                  </a:lnTo>
                  <a:lnTo>
                    <a:pt x="448" y="6590"/>
                  </a:lnTo>
                  <a:lnTo>
                    <a:pt x="407" y="6305"/>
                  </a:lnTo>
                  <a:lnTo>
                    <a:pt x="367" y="5980"/>
                  </a:lnTo>
                  <a:lnTo>
                    <a:pt x="407" y="5655"/>
                  </a:lnTo>
                  <a:lnTo>
                    <a:pt x="529" y="5370"/>
                  </a:lnTo>
                  <a:lnTo>
                    <a:pt x="651" y="5085"/>
                  </a:lnTo>
                  <a:lnTo>
                    <a:pt x="1058" y="4516"/>
                  </a:lnTo>
                  <a:lnTo>
                    <a:pt x="1953" y="3377"/>
                  </a:lnTo>
                  <a:lnTo>
                    <a:pt x="2889" y="2238"/>
                  </a:lnTo>
                  <a:lnTo>
                    <a:pt x="3295" y="1790"/>
                  </a:lnTo>
                  <a:lnTo>
                    <a:pt x="3743" y="1343"/>
                  </a:lnTo>
                  <a:lnTo>
                    <a:pt x="4231" y="936"/>
                  </a:lnTo>
                  <a:lnTo>
                    <a:pt x="4475" y="733"/>
                  </a:lnTo>
                  <a:lnTo>
                    <a:pt x="4760" y="611"/>
                  </a:lnTo>
                  <a:lnTo>
                    <a:pt x="5126" y="489"/>
                  </a:lnTo>
                  <a:lnTo>
                    <a:pt x="5492" y="407"/>
                  </a:lnTo>
                  <a:close/>
                  <a:moveTo>
                    <a:pt x="5533" y="1"/>
                  </a:moveTo>
                  <a:lnTo>
                    <a:pt x="5166" y="41"/>
                  </a:lnTo>
                  <a:lnTo>
                    <a:pt x="4841" y="163"/>
                  </a:lnTo>
                  <a:lnTo>
                    <a:pt x="4516" y="285"/>
                  </a:lnTo>
                  <a:lnTo>
                    <a:pt x="4190" y="448"/>
                  </a:lnTo>
                  <a:lnTo>
                    <a:pt x="3905" y="652"/>
                  </a:lnTo>
                  <a:lnTo>
                    <a:pt x="3377" y="1140"/>
                  </a:lnTo>
                  <a:lnTo>
                    <a:pt x="2889" y="1628"/>
                  </a:lnTo>
                  <a:lnTo>
                    <a:pt x="1790" y="2889"/>
                  </a:lnTo>
                  <a:lnTo>
                    <a:pt x="773" y="4231"/>
                  </a:lnTo>
                  <a:lnTo>
                    <a:pt x="367" y="4800"/>
                  </a:lnTo>
                  <a:lnTo>
                    <a:pt x="204" y="5126"/>
                  </a:lnTo>
                  <a:lnTo>
                    <a:pt x="82" y="5451"/>
                  </a:lnTo>
                  <a:lnTo>
                    <a:pt x="1" y="5777"/>
                  </a:lnTo>
                  <a:lnTo>
                    <a:pt x="1" y="6102"/>
                  </a:lnTo>
                  <a:lnTo>
                    <a:pt x="1" y="6428"/>
                  </a:lnTo>
                  <a:lnTo>
                    <a:pt x="123" y="6794"/>
                  </a:lnTo>
                  <a:lnTo>
                    <a:pt x="285" y="7119"/>
                  </a:lnTo>
                  <a:lnTo>
                    <a:pt x="448" y="7444"/>
                  </a:lnTo>
                  <a:lnTo>
                    <a:pt x="692" y="7729"/>
                  </a:lnTo>
                  <a:lnTo>
                    <a:pt x="936" y="7973"/>
                  </a:lnTo>
                  <a:lnTo>
                    <a:pt x="1262" y="8217"/>
                  </a:lnTo>
                  <a:lnTo>
                    <a:pt x="1546" y="8421"/>
                  </a:lnTo>
                  <a:lnTo>
                    <a:pt x="1872" y="8543"/>
                  </a:lnTo>
                  <a:lnTo>
                    <a:pt x="2078" y="8611"/>
                  </a:lnTo>
                  <a:lnTo>
                    <a:pt x="2078" y="8611"/>
                  </a:lnTo>
                  <a:lnTo>
                    <a:pt x="1953" y="9234"/>
                  </a:lnTo>
                  <a:lnTo>
                    <a:pt x="1872" y="10088"/>
                  </a:lnTo>
                  <a:lnTo>
                    <a:pt x="1831" y="10943"/>
                  </a:lnTo>
                  <a:lnTo>
                    <a:pt x="1831" y="11797"/>
                  </a:lnTo>
                  <a:lnTo>
                    <a:pt x="1872" y="11919"/>
                  </a:lnTo>
                  <a:lnTo>
                    <a:pt x="1953" y="11959"/>
                  </a:lnTo>
                  <a:lnTo>
                    <a:pt x="1994" y="11959"/>
                  </a:lnTo>
                  <a:lnTo>
                    <a:pt x="2685" y="12041"/>
                  </a:lnTo>
                  <a:lnTo>
                    <a:pt x="3377" y="12122"/>
                  </a:lnTo>
                  <a:lnTo>
                    <a:pt x="4760" y="12163"/>
                  </a:lnTo>
                  <a:lnTo>
                    <a:pt x="5573" y="12204"/>
                  </a:lnTo>
                  <a:lnTo>
                    <a:pt x="6834" y="12204"/>
                  </a:lnTo>
                  <a:lnTo>
                    <a:pt x="7038" y="12163"/>
                  </a:lnTo>
                  <a:lnTo>
                    <a:pt x="7160" y="12122"/>
                  </a:lnTo>
                  <a:lnTo>
                    <a:pt x="7200" y="12041"/>
                  </a:lnTo>
                  <a:lnTo>
                    <a:pt x="7241" y="11919"/>
                  </a:lnTo>
                  <a:lnTo>
                    <a:pt x="7200" y="11797"/>
                  </a:lnTo>
                  <a:lnTo>
                    <a:pt x="7160" y="11309"/>
                  </a:lnTo>
                  <a:lnTo>
                    <a:pt x="7160" y="10821"/>
                  </a:lnTo>
                  <a:lnTo>
                    <a:pt x="7200" y="10332"/>
                  </a:lnTo>
                  <a:lnTo>
                    <a:pt x="7282" y="9966"/>
                  </a:lnTo>
                  <a:lnTo>
                    <a:pt x="7444" y="9560"/>
                  </a:lnTo>
                  <a:lnTo>
                    <a:pt x="7648" y="9234"/>
                  </a:lnTo>
                  <a:lnTo>
                    <a:pt x="7810" y="9112"/>
                  </a:lnTo>
                  <a:lnTo>
                    <a:pt x="7917" y="9032"/>
                  </a:lnTo>
                  <a:lnTo>
                    <a:pt x="7917" y="9032"/>
                  </a:lnTo>
                  <a:lnTo>
                    <a:pt x="8054" y="9071"/>
                  </a:lnTo>
                  <a:lnTo>
                    <a:pt x="8339" y="9153"/>
                  </a:lnTo>
                  <a:lnTo>
                    <a:pt x="8990" y="9153"/>
                  </a:lnTo>
                  <a:lnTo>
                    <a:pt x="9315" y="9071"/>
                  </a:lnTo>
                  <a:lnTo>
                    <a:pt x="9600" y="8949"/>
                  </a:lnTo>
                  <a:lnTo>
                    <a:pt x="9844" y="8746"/>
                  </a:lnTo>
                  <a:lnTo>
                    <a:pt x="10048" y="8502"/>
                  </a:lnTo>
                  <a:lnTo>
                    <a:pt x="10170" y="8258"/>
                  </a:lnTo>
                  <a:lnTo>
                    <a:pt x="10170" y="8014"/>
                  </a:lnTo>
                  <a:lnTo>
                    <a:pt x="10129" y="7892"/>
                  </a:lnTo>
                  <a:lnTo>
                    <a:pt x="10088" y="7770"/>
                  </a:lnTo>
                  <a:lnTo>
                    <a:pt x="10007" y="7648"/>
                  </a:lnTo>
                  <a:lnTo>
                    <a:pt x="9885" y="7566"/>
                  </a:lnTo>
                  <a:lnTo>
                    <a:pt x="9722" y="7485"/>
                  </a:lnTo>
                  <a:lnTo>
                    <a:pt x="9559" y="7444"/>
                  </a:lnTo>
                  <a:lnTo>
                    <a:pt x="9234" y="7404"/>
                  </a:lnTo>
                  <a:lnTo>
                    <a:pt x="8835" y="7404"/>
                  </a:lnTo>
                  <a:lnTo>
                    <a:pt x="9234" y="6834"/>
                  </a:lnTo>
                  <a:lnTo>
                    <a:pt x="9478" y="6387"/>
                  </a:lnTo>
                  <a:lnTo>
                    <a:pt x="9681" y="5939"/>
                  </a:lnTo>
                  <a:lnTo>
                    <a:pt x="9844" y="5492"/>
                  </a:lnTo>
                  <a:lnTo>
                    <a:pt x="9926" y="5045"/>
                  </a:lnTo>
                  <a:lnTo>
                    <a:pt x="9926" y="4556"/>
                  </a:lnTo>
                  <a:lnTo>
                    <a:pt x="9885" y="4312"/>
                  </a:lnTo>
                  <a:lnTo>
                    <a:pt x="9804" y="4068"/>
                  </a:lnTo>
                  <a:lnTo>
                    <a:pt x="9681" y="3621"/>
                  </a:lnTo>
                  <a:lnTo>
                    <a:pt x="9478" y="3214"/>
                  </a:lnTo>
                  <a:lnTo>
                    <a:pt x="9234" y="2807"/>
                  </a:lnTo>
                  <a:lnTo>
                    <a:pt x="8990" y="2401"/>
                  </a:lnTo>
                  <a:lnTo>
                    <a:pt x="8380" y="1668"/>
                  </a:lnTo>
                  <a:lnTo>
                    <a:pt x="7770" y="977"/>
                  </a:lnTo>
                  <a:lnTo>
                    <a:pt x="7485" y="733"/>
                  </a:lnTo>
                  <a:lnTo>
                    <a:pt x="7200" y="529"/>
                  </a:lnTo>
                  <a:lnTo>
                    <a:pt x="6875" y="367"/>
                  </a:lnTo>
                  <a:lnTo>
                    <a:pt x="6590" y="204"/>
                  </a:lnTo>
                  <a:lnTo>
                    <a:pt x="6224" y="82"/>
                  </a:lnTo>
                  <a:lnTo>
                    <a:pt x="5899" y="41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6216962" y="2548594"/>
              <a:ext cx="102405" cy="91240"/>
            </a:xfrm>
            <a:custGeom>
              <a:avLst/>
              <a:gdLst/>
              <a:ahLst/>
              <a:cxnLst/>
              <a:rect l="l" t="t" r="r" b="b"/>
              <a:pathLst>
                <a:path w="2238" h="1994" extrusionOk="0">
                  <a:moveTo>
                    <a:pt x="1994" y="0"/>
                  </a:moveTo>
                  <a:lnTo>
                    <a:pt x="1912" y="41"/>
                  </a:lnTo>
                  <a:lnTo>
                    <a:pt x="1099" y="407"/>
                  </a:lnTo>
                  <a:lnTo>
                    <a:pt x="733" y="610"/>
                  </a:lnTo>
                  <a:lnTo>
                    <a:pt x="367" y="814"/>
                  </a:lnTo>
                  <a:lnTo>
                    <a:pt x="204" y="936"/>
                  </a:lnTo>
                  <a:lnTo>
                    <a:pt x="82" y="1098"/>
                  </a:lnTo>
                  <a:lnTo>
                    <a:pt x="41" y="1261"/>
                  </a:lnTo>
                  <a:lnTo>
                    <a:pt x="1" y="1464"/>
                  </a:lnTo>
                  <a:lnTo>
                    <a:pt x="82" y="1668"/>
                  </a:lnTo>
                  <a:lnTo>
                    <a:pt x="163" y="1830"/>
                  </a:lnTo>
                  <a:lnTo>
                    <a:pt x="326" y="1912"/>
                  </a:lnTo>
                  <a:lnTo>
                    <a:pt x="529" y="1993"/>
                  </a:lnTo>
                  <a:lnTo>
                    <a:pt x="773" y="1993"/>
                  </a:lnTo>
                  <a:lnTo>
                    <a:pt x="1018" y="1912"/>
                  </a:lnTo>
                  <a:lnTo>
                    <a:pt x="1506" y="1790"/>
                  </a:lnTo>
                  <a:lnTo>
                    <a:pt x="1587" y="1749"/>
                  </a:lnTo>
                  <a:lnTo>
                    <a:pt x="1628" y="1668"/>
                  </a:lnTo>
                  <a:lnTo>
                    <a:pt x="1628" y="1586"/>
                  </a:lnTo>
                  <a:lnTo>
                    <a:pt x="1628" y="1546"/>
                  </a:lnTo>
                  <a:lnTo>
                    <a:pt x="1587" y="1464"/>
                  </a:lnTo>
                  <a:lnTo>
                    <a:pt x="1546" y="1424"/>
                  </a:lnTo>
                  <a:lnTo>
                    <a:pt x="1465" y="1383"/>
                  </a:lnTo>
                  <a:lnTo>
                    <a:pt x="1384" y="1383"/>
                  </a:lnTo>
                  <a:lnTo>
                    <a:pt x="936" y="1546"/>
                  </a:lnTo>
                  <a:lnTo>
                    <a:pt x="733" y="1586"/>
                  </a:lnTo>
                  <a:lnTo>
                    <a:pt x="570" y="1586"/>
                  </a:lnTo>
                  <a:lnTo>
                    <a:pt x="448" y="1546"/>
                  </a:lnTo>
                  <a:lnTo>
                    <a:pt x="407" y="1464"/>
                  </a:lnTo>
                  <a:lnTo>
                    <a:pt x="407" y="1383"/>
                  </a:lnTo>
                  <a:lnTo>
                    <a:pt x="448" y="1302"/>
                  </a:lnTo>
                  <a:lnTo>
                    <a:pt x="529" y="1180"/>
                  </a:lnTo>
                  <a:lnTo>
                    <a:pt x="651" y="1098"/>
                  </a:lnTo>
                  <a:lnTo>
                    <a:pt x="814" y="1017"/>
                  </a:lnTo>
                  <a:lnTo>
                    <a:pt x="1221" y="814"/>
                  </a:lnTo>
                  <a:lnTo>
                    <a:pt x="2116" y="366"/>
                  </a:lnTo>
                  <a:lnTo>
                    <a:pt x="2197" y="325"/>
                  </a:lnTo>
                  <a:lnTo>
                    <a:pt x="2238" y="244"/>
                  </a:lnTo>
                  <a:lnTo>
                    <a:pt x="2238" y="163"/>
                  </a:lnTo>
                  <a:lnTo>
                    <a:pt x="2197" y="81"/>
                  </a:lnTo>
                  <a:lnTo>
                    <a:pt x="2156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6373320" y="25913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44" y="1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8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9" y="367"/>
                  </a:lnTo>
                  <a:lnTo>
                    <a:pt x="529" y="28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6" y="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6276540" y="2511346"/>
              <a:ext cx="22375" cy="24251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122" y="1"/>
                  </a:move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8" y="367"/>
                  </a:lnTo>
                  <a:lnTo>
                    <a:pt x="488" y="245"/>
                  </a:lnTo>
                  <a:lnTo>
                    <a:pt x="488" y="163"/>
                  </a:lnTo>
                  <a:lnTo>
                    <a:pt x="448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6211380" y="2658369"/>
              <a:ext cx="76369" cy="52164"/>
            </a:xfrm>
            <a:custGeom>
              <a:avLst/>
              <a:gdLst/>
              <a:ahLst/>
              <a:cxnLst/>
              <a:rect l="l" t="t" r="r" b="b"/>
              <a:pathLst>
                <a:path w="1669" h="1140" extrusionOk="0">
                  <a:moveTo>
                    <a:pt x="163" y="1"/>
                  </a:moveTo>
                  <a:lnTo>
                    <a:pt x="82" y="42"/>
                  </a:lnTo>
                  <a:lnTo>
                    <a:pt x="4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163" y="489"/>
                  </a:lnTo>
                  <a:lnTo>
                    <a:pt x="326" y="652"/>
                  </a:lnTo>
                  <a:lnTo>
                    <a:pt x="489" y="774"/>
                  </a:lnTo>
                  <a:lnTo>
                    <a:pt x="651" y="896"/>
                  </a:lnTo>
                  <a:lnTo>
                    <a:pt x="855" y="977"/>
                  </a:lnTo>
                  <a:lnTo>
                    <a:pt x="1058" y="1059"/>
                  </a:lnTo>
                  <a:lnTo>
                    <a:pt x="1262" y="1099"/>
                  </a:lnTo>
                  <a:lnTo>
                    <a:pt x="1465" y="1140"/>
                  </a:lnTo>
                  <a:lnTo>
                    <a:pt x="1546" y="1099"/>
                  </a:lnTo>
                  <a:lnTo>
                    <a:pt x="1587" y="1059"/>
                  </a:lnTo>
                  <a:lnTo>
                    <a:pt x="1668" y="1018"/>
                  </a:lnTo>
                  <a:lnTo>
                    <a:pt x="1668" y="937"/>
                  </a:lnTo>
                  <a:lnTo>
                    <a:pt x="1668" y="855"/>
                  </a:lnTo>
                  <a:lnTo>
                    <a:pt x="1587" y="774"/>
                  </a:lnTo>
                  <a:lnTo>
                    <a:pt x="1546" y="733"/>
                  </a:lnTo>
                  <a:lnTo>
                    <a:pt x="1384" y="733"/>
                  </a:lnTo>
                  <a:lnTo>
                    <a:pt x="1343" y="692"/>
                  </a:lnTo>
                  <a:lnTo>
                    <a:pt x="1140" y="652"/>
                  </a:lnTo>
                  <a:lnTo>
                    <a:pt x="1058" y="652"/>
                  </a:lnTo>
                  <a:lnTo>
                    <a:pt x="1017" y="611"/>
                  </a:lnTo>
                  <a:lnTo>
                    <a:pt x="977" y="611"/>
                  </a:lnTo>
                  <a:lnTo>
                    <a:pt x="936" y="570"/>
                  </a:lnTo>
                  <a:lnTo>
                    <a:pt x="855" y="530"/>
                  </a:lnTo>
                  <a:lnTo>
                    <a:pt x="692" y="448"/>
                  </a:lnTo>
                  <a:lnTo>
                    <a:pt x="692" y="408"/>
                  </a:lnTo>
                  <a:lnTo>
                    <a:pt x="651" y="408"/>
                  </a:lnTo>
                  <a:lnTo>
                    <a:pt x="611" y="367"/>
                  </a:lnTo>
                  <a:lnTo>
                    <a:pt x="448" y="245"/>
                  </a:lnTo>
                  <a:lnTo>
                    <a:pt x="448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6323077" y="2328952"/>
              <a:ext cx="303418" cy="431859"/>
            </a:xfrm>
            <a:custGeom>
              <a:avLst/>
              <a:gdLst/>
              <a:ahLst/>
              <a:cxnLst/>
              <a:rect l="l" t="t" r="r" b="b"/>
              <a:pathLst>
                <a:path w="6631" h="9438" extrusionOk="0">
                  <a:moveTo>
                    <a:pt x="1261" y="0"/>
                  </a:moveTo>
                  <a:lnTo>
                    <a:pt x="936" y="41"/>
                  </a:lnTo>
                  <a:lnTo>
                    <a:pt x="651" y="163"/>
                  </a:lnTo>
                  <a:lnTo>
                    <a:pt x="366" y="326"/>
                  </a:lnTo>
                  <a:lnTo>
                    <a:pt x="244" y="407"/>
                  </a:lnTo>
                  <a:lnTo>
                    <a:pt x="163" y="529"/>
                  </a:lnTo>
                  <a:lnTo>
                    <a:pt x="82" y="651"/>
                  </a:lnTo>
                  <a:lnTo>
                    <a:pt x="41" y="814"/>
                  </a:lnTo>
                  <a:lnTo>
                    <a:pt x="0" y="1099"/>
                  </a:lnTo>
                  <a:lnTo>
                    <a:pt x="41" y="1424"/>
                  </a:lnTo>
                  <a:lnTo>
                    <a:pt x="41" y="1465"/>
                  </a:lnTo>
                  <a:lnTo>
                    <a:pt x="82" y="1505"/>
                  </a:lnTo>
                  <a:lnTo>
                    <a:pt x="244" y="1749"/>
                  </a:lnTo>
                  <a:lnTo>
                    <a:pt x="448" y="1993"/>
                  </a:lnTo>
                  <a:lnTo>
                    <a:pt x="692" y="2115"/>
                  </a:lnTo>
                  <a:lnTo>
                    <a:pt x="976" y="2197"/>
                  </a:lnTo>
                  <a:lnTo>
                    <a:pt x="895" y="2563"/>
                  </a:lnTo>
                  <a:lnTo>
                    <a:pt x="895" y="2929"/>
                  </a:lnTo>
                  <a:lnTo>
                    <a:pt x="1017" y="3295"/>
                  </a:lnTo>
                  <a:lnTo>
                    <a:pt x="1098" y="3458"/>
                  </a:lnTo>
                  <a:lnTo>
                    <a:pt x="1220" y="3620"/>
                  </a:lnTo>
                  <a:lnTo>
                    <a:pt x="1464" y="3905"/>
                  </a:lnTo>
                  <a:lnTo>
                    <a:pt x="1790" y="4109"/>
                  </a:lnTo>
                  <a:lnTo>
                    <a:pt x="2115" y="4231"/>
                  </a:lnTo>
                  <a:lnTo>
                    <a:pt x="2481" y="4271"/>
                  </a:lnTo>
                  <a:lnTo>
                    <a:pt x="2481" y="4678"/>
                  </a:lnTo>
                  <a:lnTo>
                    <a:pt x="2563" y="5044"/>
                  </a:lnTo>
                  <a:lnTo>
                    <a:pt x="2685" y="5410"/>
                  </a:lnTo>
                  <a:lnTo>
                    <a:pt x="2929" y="5736"/>
                  </a:lnTo>
                  <a:lnTo>
                    <a:pt x="3214" y="6020"/>
                  </a:lnTo>
                  <a:lnTo>
                    <a:pt x="3539" y="6224"/>
                  </a:lnTo>
                  <a:lnTo>
                    <a:pt x="3905" y="6386"/>
                  </a:lnTo>
                  <a:lnTo>
                    <a:pt x="4312" y="6427"/>
                  </a:lnTo>
                  <a:lnTo>
                    <a:pt x="4108" y="7078"/>
                  </a:lnTo>
                  <a:lnTo>
                    <a:pt x="3986" y="7769"/>
                  </a:lnTo>
                  <a:lnTo>
                    <a:pt x="3905" y="8461"/>
                  </a:lnTo>
                  <a:lnTo>
                    <a:pt x="3946" y="9152"/>
                  </a:lnTo>
                  <a:lnTo>
                    <a:pt x="3986" y="9274"/>
                  </a:lnTo>
                  <a:lnTo>
                    <a:pt x="4068" y="9356"/>
                  </a:lnTo>
                  <a:lnTo>
                    <a:pt x="4475" y="9437"/>
                  </a:lnTo>
                  <a:lnTo>
                    <a:pt x="4841" y="9437"/>
                  </a:lnTo>
                  <a:lnTo>
                    <a:pt x="5207" y="9315"/>
                  </a:lnTo>
                  <a:lnTo>
                    <a:pt x="5532" y="9152"/>
                  </a:lnTo>
                  <a:lnTo>
                    <a:pt x="5817" y="8949"/>
                  </a:lnTo>
                  <a:lnTo>
                    <a:pt x="6102" y="8705"/>
                  </a:lnTo>
                  <a:lnTo>
                    <a:pt x="6305" y="8380"/>
                  </a:lnTo>
                  <a:lnTo>
                    <a:pt x="6468" y="8054"/>
                  </a:lnTo>
                  <a:lnTo>
                    <a:pt x="6590" y="7607"/>
                  </a:lnTo>
                  <a:lnTo>
                    <a:pt x="6630" y="7200"/>
                  </a:lnTo>
                  <a:lnTo>
                    <a:pt x="6630" y="6753"/>
                  </a:lnTo>
                  <a:lnTo>
                    <a:pt x="6590" y="6346"/>
                  </a:lnTo>
                  <a:lnTo>
                    <a:pt x="6468" y="5898"/>
                  </a:lnTo>
                  <a:lnTo>
                    <a:pt x="6305" y="5492"/>
                  </a:lnTo>
                  <a:lnTo>
                    <a:pt x="6142" y="5125"/>
                  </a:lnTo>
                  <a:lnTo>
                    <a:pt x="5939" y="4719"/>
                  </a:lnTo>
                  <a:lnTo>
                    <a:pt x="5451" y="3905"/>
                  </a:lnTo>
                  <a:lnTo>
                    <a:pt x="4922" y="3132"/>
                  </a:lnTo>
                  <a:lnTo>
                    <a:pt x="4352" y="2360"/>
                  </a:lnTo>
                  <a:lnTo>
                    <a:pt x="3742" y="1627"/>
                  </a:lnTo>
                  <a:lnTo>
                    <a:pt x="3295" y="1058"/>
                  </a:lnTo>
                  <a:lnTo>
                    <a:pt x="3051" y="773"/>
                  </a:lnTo>
                  <a:lnTo>
                    <a:pt x="2807" y="529"/>
                  </a:lnTo>
                  <a:lnTo>
                    <a:pt x="2563" y="326"/>
                  </a:lnTo>
                  <a:lnTo>
                    <a:pt x="2278" y="163"/>
                  </a:lnTo>
                  <a:lnTo>
                    <a:pt x="1912" y="4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5552501" y="2230296"/>
              <a:ext cx="374159" cy="800390"/>
            </a:xfrm>
            <a:custGeom>
              <a:avLst/>
              <a:gdLst/>
              <a:ahLst/>
              <a:cxnLst/>
              <a:rect l="l" t="t" r="r" b="b"/>
              <a:pathLst>
                <a:path w="8177" h="17492" extrusionOk="0">
                  <a:moveTo>
                    <a:pt x="2685" y="0"/>
                  </a:moveTo>
                  <a:lnTo>
                    <a:pt x="2481" y="41"/>
                  </a:lnTo>
                  <a:lnTo>
                    <a:pt x="2359" y="163"/>
                  </a:lnTo>
                  <a:lnTo>
                    <a:pt x="2237" y="326"/>
                  </a:lnTo>
                  <a:lnTo>
                    <a:pt x="2156" y="489"/>
                  </a:lnTo>
                  <a:lnTo>
                    <a:pt x="2156" y="651"/>
                  </a:lnTo>
                  <a:lnTo>
                    <a:pt x="2115" y="855"/>
                  </a:lnTo>
                  <a:lnTo>
                    <a:pt x="2156" y="1221"/>
                  </a:lnTo>
                  <a:lnTo>
                    <a:pt x="2115" y="1587"/>
                  </a:lnTo>
                  <a:lnTo>
                    <a:pt x="2075" y="1465"/>
                  </a:lnTo>
                  <a:lnTo>
                    <a:pt x="2075" y="1302"/>
                  </a:lnTo>
                  <a:lnTo>
                    <a:pt x="2075" y="1017"/>
                  </a:lnTo>
                  <a:lnTo>
                    <a:pt x="2075" y="733"/>
                  </a:lnTo>
                  <a:lnTo>
                    <a:pt x="2034" y="611"/>
                  </a:lnTo>
                  <a:lnTo>
                    <a:pt x="1953" y="489"/>
                  </a:lnTo>
                  <a:lnTo>
                    <a:pt x="1831" y="407"/>
                  </a:lnTo>
                  <a:lnTo>
                    <a:pt x="1709" y="367"/>
                  </a:lnTo>
                  <a:lnTo>
                    <a:pt x="1587" y="367"/>
                  </a:lnTo>
                  <a:lnTo>
                    <a:pt x="1465" y="407"/>
                  </a:lnTo>
                  <a:lnTo>
                    <a:pt x="1343" y="448"/>
                  </a:lnTo>
                  <a:lnTo>
                    <a:pt x="1261" y="529"/>
                  </a:lnTo>
                  <a:lnTo>
                    <a:pt x="1139" y="651"/>
                  </a:lnTo>
                  <a:lnTo>
                    <a:pt x="1098" y="773"/>
                  </a:lnTo>
                  <a:lnTo>
                    <a:pt x="1017" y="1017"/>
                  </a:lnTo>
                  <a:lnTo>
                    <a:pt x="1017" y="1261"/>
                  </a:lnTo>
                  <a:lnTo>
                    <a:pt x="936" y="1139"/>
                  </a:lnTo>
                  <a:lnTo>
                    <a:pt x="854" y="1058"/>
                  </a:lnTo>
                  <a:lnTo>
                    <a:pt x="732" y="977"/>
                  </a:lnTo>
                  <a:lnTo>
                    <a:pt x="570" y="977"/>
                  </a:lnTo>
                  <a:lnTo>
                    <a:pt x="488" y="1017"/>
                  </a:lnTo>
                  <a:lnTo>
                    <a:pt x="407" y="1058"/>
                  </a:lnTo>
                  <a:lnTo>
                    <a:pt x="244" y="1221"/>
                  </a:lnTo>
                  <a:lnTo>
                    <a:pt x="163" y="1465"/>
                  </a:lnTo>
                  <a:lnTo>
                    <a:pt x="122" y="1668"/>
                  </a:lnTo>
                  <a:lnTo>
                    <a:pt x="82" y="2441"/>
                  </a:lnTo>
                  <a:lnTo>
                    <a:pt x="41" y="3255"/>
                  </a:lnTo>
                  <a:lnTo>
                    <a:pt x="0" y="4800"/>
                  </a:lnTo>
                  <a:lnTo>
                    <a:pt x="41" y="6346"/>
                  </a:lnTo>
                  <a:lnTo>
                    <a:pt x="122" y="7892"/>
                  </a:lnTo>
                  <a:lnTo>
                    <a:pt x="163" y="8583"/>
                  </a:lnTo>
                  <a:lnTo>
                    <a:pt x="244" y="9275"/>
                  </a:lnTo>
                  <a:lnTo>
                    <a:pt x="448" y="10658"/>
                  </a:lnTo>
                  <a:lnTo>
                    <a:pt x="651" y="12041"/>
                  </a:lnTo>
                  <a:lnTo>
                    <a:pt x="732" y="12732"/>
                  </a:lnTo>
                  <a:lnTo>
                    <a:pt x="895" y="13383"/>
                  </a:lnTo>
                  <a:lnTo>
                    <a:pt x="1098" y="13993"/>
                  </a:lnTo>
                  <a:lnTo>
                    <a:pt x="1343" y="14603"/>
                  </a:lnTo>
                  <a:lnTo>
                    <a:pt x="1709" y="15132"/>
                  </a:lnTo>
                  <a:lnTo>
                    <a:pt x="1912" y="15376"/>
                  </a:lnTo>
                  <a:lnTo>
                    <a:pt x="2115" y="15620"/>
                  </a:lnTo>
                  <a:lnTo>
                    <a:pt x="2400" y="15905"/>
                  </a:lnTo>
                  <a:lnTo>
                    <a:pt x="2766" y="16108"/>
                  </a:lnTo>
                  <a:lnTo>
                    <a:pt x="3132" y="16352"/>
                  </a:lnTo>
                  <a:lnTo>
                    <a:pt x="3498" y="16515"/>
                  </a:lnTo>
                  <a:lnTo>
                    <a:pt x="3864" y="16718"/>
                  </a:lnTo>
                  <a:lnTo>
                    <a:pt x="4271" y="16840"/>
                  </a:lnTo>
                  <a:lnTo>
                    <a:pt x="5044" y="17044"/>
                  </a:lnTo>
                  <a:lnTo>
                    <a:pt x="6061" y="17288"/>
                  </a:lnTo>
                  <a:lnTo>
                    <a:pt x="6671" y="17450"/>
                  </a:lnTo>
                  <a:lnTo>
                    <a:pt x="6915" y="17491"/>
                  </a:lnTo>
                  <a:lnTo>
                    <a:pt x="7607" y="15417"/>
                  </a:lnTo>
                  <a:lnTo>
                    <a:pt x="8176" y="13342"/>
                  </a:lnTo>
                  <a:lnTo>
                    <a:pt x="7485" y="12976"/>
                  </a:lnTo>
                  <a:lnTo>
                    <a:pt x="6793" y="12610"/>
                  </a:lnTo>
                  <a:lnTo>
                    <a:pt x="6508" y="12407"/>
                  </a:lnTo>
                  <a:lnTo>
                    <a:pt x="6183" y="12163"/>
                  </a:lnTo>
                  <a:lnTo>
                    <a:pt x="5898" y="11878"/>
                  </a:lnTo>
                  <a:lnTo>
                    <a:pt x="5654" y="11552"/>
                  </a:lnTo>
                  <a:lnTo>
                    <a:pt x="5288" y="10942"/>
                  </a:lnTo>
                  <a:lnTo>
                    <a:pt x="5003" y="10292"/>
                  </a:lnTo>
                  <a:lnTo>
                    <a:pt x="4800" y="9641"/>
                  </a:lnTo>
                  <a:lnTo>
                    <a:pt x="4637" y="8949"/>
                  </a:lnTo>
                  <a:lnTo>
                    <a:pt x="4434" y="7932"/>
                  </a:lnTo>
                  <a:lnTo>
                    <a:pt x="4312" y="6875"/>
                  </a:lnTo>
                  <a:lnTo>
                    <a:pt x="4271" y="5858"/>
                  </a:lnTo>
                  <a:lnTo>
                    <a:pt x="4231" y="4800"/>
                  </a:lnTo>
                  <a:lnTo>
                    <a:pt x="4190" y="2726"/>
                  </a:lnTo>
                  <a:lnTo>
                    <a:pt x="4149" y="1668"/>
                  </a:lnTo>
                  <a:lnTo>
                    <a:pt x="4068" y="611"/>
                  </a:lnTo>
                  <a:lnTo>
                    <a:pt x="4027" y="489"/>
                  </a:lnTo>
                  <a:lnTo>
                    <a:pt x="3986" y="367"/>
                  </a:lnTo>
                  <a:lnTo>
                    <a:pt x="3905" y="285"/>
                  </a:lnTo>
                  <a:lnTo>
                    <a:pt x="3824" y="204"/>
                  </a:lnTo>
                  <a:lnTo>
                    <a:pt x="3702" y="245"/>
                  </a:lnTo>
                  <a:lnTo>
                    <a:pt x="3580" y="326"/>
                  </a:lnTo>
                  <a:lnTo>
                    <a:pt x="3498" y="448"/>
                  </a:lnTo>
                  <a:lnTo>
                    <a:pt x="3458" y="570"/>
                  </a:lnTo>
                  <a:lnTo>
                    <a:pt x="3336" y="936"/>
                  </a:lnTo>
                  <a:lnTo>
                    <a:pt x="3254" y="1343"/>
                  </a:lnTo>
                  <a:lnTo>
                    <a:pt x="3254" y="1709"/>
                  </a:lnTo>
                  <a:lnTo>
                    <a:pt x="3254" y="2116"/>
                  </a:lnTo>
                  <a:lnTo>
                    <a:pt x="3173" y="611"/>
                  </a:lnTo>
                  <a:lnTo>
                    <a:pt x="3132" y="326"/>
                  </a:lnTo>
                  <a:lnTo>
                    <a:pt x="3092" y="204"/>
                  </a:lnTo>
                  <a:lnTo>
                    <a:pt x="3010" y="82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5543166" y="2221007"/>
              <a:ext cx="392782" cy="818968"/>
            </a:xfrm>
            <a:custGeom>
              <a:avLst/>
              <a:gdLst/>
              <a:ahLst/>
              <a:cxnLst/>
              <a:rect l="l" t="t" r="r" b="b"/>
              <a:pathLst>
                <a:path w="8584" h="17898" extrusionOk="0">
                  <a:moveTo>
                    <a:pt x="2970" y="366"/>
                  </a:moveTo>
                  <a:lnTo>
                    <a:pt x="3052" y="448"/>
                  </a:lnTo>
                  <a:lnTo>
                    <a:pt x="3133" y="488"/>
                  </a:lnTo>
                  <a:lnTo>
                    <a:pt x="3174" y="610"/>
                  </a:lnTo>
                  <a:lnTo>
                    <a:pt x="3174" y="814"/>
                  </a:lnTo>
                  <a:lnTo>
                    <a:pt x="3174" y="1261"/>
                  </a:lnTo>
                  <a:lnTo>
                    <a:pt x="3255" y="2319"/>
                  </a:lnTo>
                  <a:lnTo>
                    <a:pt x="3255" y="2400"/>
                  </a:lnTo>
                  <a:lnTo>
                    <a:pt x="3336" y="2481"/>
                  </a:lnTo>
                  <a:lnTo>
                    <a:pt x="3377" y="2481"/>
                  </a:lnTo>
                  <a:lnTo>
                    <a:pt x="3458" y="2522"/>
                  </a:lnTo>
                  <a:lnTo>
                    <a:pt x="3540" y="2481"/>
                  </a:lnTo>
                  <a:lnTo>
                    <a:pt x="3580" y="2481"/>
                  </a:lnTo>
                  <a:lnTo>
                    <a:pt x="3621" y="2400"/>
                  </a:lnTo>
                  <a:lnTo>
                    <a:pt x="3662" y="2319"/>
                  </a:lnTo>
                  <a:lnTo>
                    <a:pt x="3632" y="1759"/>
                  </a:lnTo>
                  <a:lnTo>
                    <a:pt x="3662" y="1464"/>
                  </a:lnTo>
                  <a:lnTo>
                    <a:pt x="3743" y="1098"/>
                  </a:lnTo>
                  <a:lnTo>
                    <a:pt x="3824" y="854"/>
                  </a:lnTo>
                  <a:lnTo>
                    <a:pt x="3865" y="732"/>
                  </a:lnTo>
                  <a:lnTo>
                    <a:pt x="3906" y="651"/>
                  </a:lnTo>
                  <a:lnTo>
                    <a:pt x="3987" y="651"/>
                  </a:lnTo>
                  <a:lnTo>
                    <a:pt x="4028" y="692"/>
                  </a:lnTo>
                  <a:lnTo>
                    <a:pt x="4068" y="854"/>
                  </a:lnTo>
                  <a:lnTo>
                    <a:pt x="4109" y="1220"/>
                  </a:lnTo>
                  <a:lnTo>
                    <a:pt x="4150" y="2115"/>
                  </a:lnTo>
                  <a:lnTo>
                    <a:pt x="4231" y="3864"/>
                  </a:lnTo>
                  <a:lnTo>
                    <a:pt x="4272" y="5613"/>
                  </a:lnTo>
                  <a:lnTo>
                    <a:pt x="4272" y="6508"/>
                  </a:lnTo>
                  <a:lnTo>
                    <a:pt x="4353" y="7362"/>
                  </a:lnTo>
                  <a:lnTo>
                    <a:pt x="4475" y="8217"/>
                  </a:lnTo>
                  <a:lnTo>
                    <a:pt x="4597" y="9071"/>
                  </a:lnTo>
                  <a:lnTo>
                    <a:pt x="4801" y="9844"/>
                  </a:lnTo>
                  <a:lnTo>
                    <a:pt x="5045" y="10617"/>
                  </a:lnTo>
                  <a:lnTo>
                    <a:pt x="5207" y="10983"/>
                  </a:lnTo>
                  <a:lnTo>
                    <a:pt x="5370" y="11308"/>
                  </a:lnTo>
                  <a:lnTo>
                    <a:pt x="5573" y="11674"/>
                  </a:lnTo>
                  <a:lnTo>
                    <a:pt x="5777" y="12000"/>
                  </a:lnTo>
                  <a:lnTo>
                    <a:pt x="6062" y="12284"/>
                  </a:lnTo>
                  <a:lnTo>
                    <a:pt x="6306" y="12569"/>
                  </a:lnTo>
                  <a:lnTo>
                    <a:pt x="6631" y="12772"/>
                  </a:lnTo>
                  <a:lnTo>
                    <a:pt x="6956" y="13016"/>
                  </a:lnTo>
                  <a:lnTo>
                    <a:pt x="7607" y="13383"/>
                  </a:lnTo>
                  <a:lnTo>
                    <a:pt x="8175" y="13650"/>
                  </a:lnTo>
                  <a:lnTo>
                    <a:pt x="8175" y="13650"/>
                  </a:lnTo>
                  <a:lnTo>
                    <a:pt x="7607" y="15579"/>
                  </a:lnTo>
                  <a:lnTo>
                    <a:pt x="7009" y="17485"/>
                  </a:lnTo>
                  <a:lnTo>
                    <a:pt x="7009" y="17485"/>
                  </a:lnTo>
                  <a:lnTo>
                    <a:pt x="6834" y="17450"/>
                  </a:lnTo>
                  <a:lnTo>
                    <a:pt x="6265" y="17328"/>
                  </a:lnTo>
                  <a:lnTo>
                    <a:pt x="5370" y="17084"/>
                  </a:lnTo>
                  <a:lnTo>
                    <a:pt x="4516" y="16840"/>
                  </a:lnTo>
                  <a:lnTo>
                    <a:pt x="4068" y="16677"/>
                  </a:lnTo>
                  <a:lnTo>
                    <a:pt x="3662" y="16515"/>
                  </a:lnTo>
                  <a:lnTo>
                    <a:pt x="3255" y="16311"/>
                  </a:lnTo>
                  <a:lnTo>
                    <a:pt x="2889" y="16067"/>
                  </a:lnTo>
                  <a:lnTo>
                    <a:pt x="2563" y="15782"/>
                  </a:lnTo>
                  <a:lnTo>
                    <a:pt x="2238" y="15457"/>
                  </a:lnTo>
                  <a:lnTo>
                    <a:pt x="1913" y="15050"/>
                  </a:lnTo>
                  <a:lnTo>
                    <a:pt x="1669" y="14603"/>
                  </a:lnTo>
                  <a:lnTo>
                    <a:pt x="1465" y="14115"/>
                  </a:lnTo>
                  <a:lnTo>
                    <a:pt x="1302" y="13627"/>
                  </a:lnTo>
                  <a:lnTo>
                    <a:pt x="1180" y="13138"/>
                  </a:lnTo>
                  <a:lnTo>
                    <a:pt x="1099" y="12610"/>
                  </a:lnTo>
                  <a:lnTo>
                    <a:pt x="977" y="11593"/>
                  </a:lnTo>
                  <a:lnTo>
                    <a:pt x="774" y="10454"/>
                  </a:lnTo>
                  <a:lnTo>
                    <a:pt x="611" y="9356"/>
                  </a:lnTo>
                  <a:lnTo>
                    <a:pt x="530" y="8217"/>
                  </a:lnTo>
                  <a:lnTo>
                    <a:pt x="448" y="7078"/>
                  </a:lnTo>
                  <a:lnTo>
                    <a:pt x="408" y="5776"/>
                  </a:lnTo>
                  <a:lnTo>
                    <a:pt x="408" y="4474"/>
                  </a:lnTo>
                  <a:lnTo>
                    <a:pt x="448" y="3173"/>
                  </a:lnTo>
                  <a:lnTo>
                    <a:pt x="524" y="1958"/>
                  </a:lnTo>
                  <a:lnTo>
                    <a:pt x="530" y="1953"/>
                  </a:lnTo>
                  <a:lnTo>
                    <a:pt x="530" y="1871"/>
                  </a:lnTo>
                  <a:lnTo>
                    <a:pt x="611" y="1586"/>
                  </a:lnTo>
                  <a:lnTo>
                    <a:pt x="652" y="1464"/>
                  </a:lnTo>
                  <a:lnTo>
                    <a:pt x="733" y="1424"/>
                  </a:lnTo>
                  <a:lnTo>
                    <a:pt x="774" y="1383"/>
                  </a:lnTo>
                  <a:lnTo>
                    <a:pt x="896" y="1383"/>
                  </a:lnTo>
                  <a:lnTo>
                    <a:pt x="977" y="1424"/>
                  </a:lnTo>
                  <a:lnTo>
                    <a:pt x="1018" y="1505"/>
                  </a:lnTo>
                  <a:lnTo>
                    <a:pt x="1058" y="1586"/>
                  </a:lnTo>
                  <a:lnTo>
                    <a:pt x="1099" y="1830"/>
                  </a:lnTo>
                  <a:lnTo>
                    <a:pt x="1099" y="1993"/>
                  </a:lnTo>
                  <a:lnTo>
                    <a:pt x="1127" y="1990"/>
                  </a:lnTo>
                  <a:lnTo>
                    <a:pt x="1127" y="1990"/>
                  </a:lnTo>
                  <a:lnTo>
                    <a:pt x="1140" y="2075"/>
                  </a:lnTo>
                  <a:lnTo>
                    <a:pt x="1140" y="2115"/>
                  </a:lnTo>
                  <a:lnTo>
                    <a:pt x="1221" y="2156"/>
                  </a:lnTo>
                  <a:lnTo>
                    <a:pt x="1343" y="2197"/>
                  </a:lnTo>
                  <a:lnTo>
                    <a:pt x="1465" y="2156"/>
                  </a:lnTo>
                  <a:lnTo>
                    <a:pt x="1506" y="2075"/>
                  </a:lnTo>
                  <a:lnTo>
                    <a:pt x="1506" y="1993"/>
                  </a:lnTo>
                  <a:lnTo>
                    <a:pt x="1501" y="1953"/>
                  </a:lnTo>
                  <a:lnTo>
                    <a:pt x="1501" y="1953"/>
                  </a:lnTo>
                  <a:lnTo>
                    <a:pt x="1506" y="1953"/>
                  </a:lnTo>
                  <a:lnTo>
                    <a:pt x="1496" y="1912"/>
                  </a:lnTo>
                  <a:lnTo>
                    <a:pt x="1465" y="1668"/>
                  </a:lnTo>
                  <a:lnTo>
                    <a:pt x="1425" y="1464"/>
                  </a:lnTo>
                  <a:lnTo>
                    <a:pt x="1425" y="1424"/>
                  </a:lnTo>
                  <a:lnTo>
                    <a:pt x="1425" y="1220"/>
                  </a:lnTo>
                  <a:lnTo>
                    <a:pt x="1465" y="1058"/>
                  </a:lnTo>
                  <a:lnTo>
                    <a:pt x="1547" y="936"/>
                  </a:lnTo>
                  <a:lnTo>
                    <a:pt x="1669" y="814"/>
                  </a:lnTo>
                  <a:lnTo>
                    <a:pt x="1831" y="773"/>
                  </a:lnTo>
                  <a:lnTo>
                    <a:pt x="1913" y="773"/>
                  </a:lnTo>
                  <a:lnTo>
                    <a:pt x="1994" y="814"/>
                  </a:lnTo>
                  <a:lnTo>
                    <a:pt x="2075" y="936"/>
                  </a:lnTo>
                  <a:lnTo>
                    <a:pt x="2075" y="1058"/>
                  </a:lnTo>
                  <a:lnTo>
                    <a:pt x="2075" y="1220"/>
                  </a:lnTo>
                  <a:lnTo>
                    <a:pt x="2075" y="1546"/>
                  </a:lnTo>
                  <a:lnTo>
                    <a:pt x="2116" y="1830"/>
                  </a:lnTo>
                  <a:lnTo>
                    <a:pt x="2157" y="1912"/>
                  </a:lnTo>
                  <a:lnTo>
                    <a:pt x="2238" y="1953"/>
                  </a:lnTo>
                  <a:lnTo>
                    <a:pt x="2360" y="1993"/>
                  </a:lnTo>
                  <a:lnTo>
                    <a:pt x="2441" y="1912"/>
                  </a:lnTo>
                  <a:lnTo>
                    <a:pt x="2523" y="1871"/>
                  </a:lnTo>
                  <a:lnTo>
                    <a:pt x="2523" y="1790"/>
                  </a:lnTo>
                  <a:lnTo>
                    <a:pt x="2523" y="1546"/>
                  </a:lnTo>
                  <a:lnTo>
                    <a:pt x="2523" y="1342"/>
                  </a:lnTo>
                  <a:lnTo>
                    <a:pt x="2523" y="1098"/>
                  </a:lnTo>
                  <a:lnTo>
                    <a:pt x="2563" y="854"/>
                  </a:lnTo>
                  <a:lnTo>
                    <a:pt x="2604" y="692"/>
                  </a:lnTo>
                  <a:lnTo>
                    <a:pt x="2726" y="488"/>
                  </a:lnTo>
                  <a:lnTo>
                    <a:pt x="2807" y="407"/>
                  </a:lnTo>
                  <a:lnTo>
                    <a:pt x="2889" y="366"/>
                  </a:lnTo>
                  <a:close/>
                  <a:moveTo>
                    <a:pt x="2807" y="0"/>
                  </a:moveTo>
                  <a:lnTo>
                    <a:pt x="2563" y="81"/>
                  </a:lnTo>
                  <a:lnTo>
                    <a:pt x="2401" y="244"/>
                  </a:lnTo>
                  <a:lnTo>
                    <a:pt x="2238" y="448"/>
                  </a:lnTo>
                  <a:lnTo>
                    <a:pt x="2225" y="499"/>
                  </a:lnTo>
                  <a:lnTo>
                    <a:pt x="2157" y="448"/>
                  </a:lnTo>
                  <a:lnTo>
                    <a:pt x="1953" y="407"/>
                  </a:lnTo>
                  <a:lnTo>
                    <a:pt x="1750" y="407"/>
                  </a:lnTo>
                  <a:lnTo>
                    <a:pt x="1465" y="488"/>
                  </a:lnTo>
                  <a:lnTo>
                    <a:pt x="1262" y="610"/>
                  </a:lnTo>
                  <a:lnTo>
                    <a:pt x="1140" y="814"/>
                  </a:lnTo>
                  <a:lnTo>
                    <a:pt x="1070" y="1023"/>
                  </a:lnTo>
                  <a:lnTo>
                    <a:pt x="1070" y="1023"/>
                  </a:lnTo>
                  <a:lnTo>
                    <a:pt x="977" y="976"/>
                  </a:lnTo>
                  <a:lnTo>
                    <a:pt x="774" y="976"/>
                  </a:lnTo>
                  <a:lnTo>
                    <a:pt x="611" y="1017"/>
                  </a:lnTo>
                  <a:lnTo>
                    <a:pt x="489" y="1098"/>
                  </a:lnTo>
                  <a:lnTo>
                    <a:pt x="408" y="1180"/>
                  </a:lnTo>
                  <a:lnTo>
                    <a:pt x="326" y="1302"/>
                  </a:lnTo>
                  <a:lnTo>
                    <a:pt x="204" y="1586"/>
                  </a:lnTo>
                  <a:lnTo>
                    <a:pt x="123" y="1871"/>
                  </a:lnTo>
                  <a:lnTo>
                    <a:pt x="42" y="3336"/>
                  </a:lnTo>
                  <a:lnTo>
                    <a:pt x="1" y="4800"/>
                  </a:lnTo>
                  <a:lnTo>
                    <a:pt x="42" y="6264"/>
                  </a:lnTo>
                  <a:lnTo>
                    <a:pt x="82" y="7729"/>
                  </a:lnTo>
                  <a:lnTo>
                    <a:pt x="204" y="9152"/>
                  </a:lnTo>
                  <a:lnTo>
                    <a:pt x="408" y="10535"/>
                  </a:lnTo>
                  <a:lnTo>
                    <a:pt x="570" y="11959"/>
                  </a:lnTo>
                  <a:lnTo>
                    <a:pt x="692" y="12650"/>
                  </a:lnTo>
                  <a:lnTo>
                    <a:pt x="814" y="13342"/>
                  </a:lnTo>
                  <a:lnTo>
                    <a:pt x="977" y="13911"/>
                  </a:lnTo>
                  <a:lnTo>
                    <a:pt x="1180" y="14481"/>
                  </a:lnTo>
                  <a:lnTo>
                    <a:pt x="1465" y="15010"/>
                  </a:lnTo>
                  <a:lnTo>
                    <a:pt x="1791" y="15498"/>
                  </a:lnTo>
                  <a:lnTo>
                    <a:pt x="2157" y="15945"/>
                  </a:lnTo>
                  <a:lnTo>
                    <a:pt x="2604" y="16311"/>
                  </a:lnTo>
                  <a:lnTo>
                    <a:pt x="3092" y="16637"/>
                  </a:lnTo>
                  <a:lnTo>
                    <a:pt x="3580" y="16921"/>
                  </a:lnTo>
                  <a:lnTo>
                    <a:pt x="4353" y="17206"/>
                  </a:lnTo>
                  <a:lnTo>
                    <a:pt x="5126" y="17450"/>
                  </a:lnTo>
                  <a:lnTo>
                    <a:pt x="5899" y="17653"/>
                  </a:lnTo>
                  <a:lnTo>
                    <a:pt x="6712" y="17816"/>
                  </a:lnTo>
                  <a:lnTo>
                    <a:pt x="6956" y="17898"/>
                  </a:lnTo>
                  <a:lnTo>
                    <a:pt x="7201" y="17898"/>
                  </a:lnTo>
                  <a:lnTo>
                    <a:pt x="7282" y="17816"/>
                  </a:lnTo>
                  <a:lnTo>
                    <a:pt x="7363" y="17735"/>
                  </a:lnTo>
                  <a:lnTo>
                    <a:pt x="7404" y="17491"/>
                  </a:lnTo>
                  <a:lnTo>
                    <a:pt x="7689" y="16718"/>
                  </a:lnTo>
                  <a:lnTo>
                    <a:pt x="8136" y="15172"/>
                  </a:lnTo>
                  <a:lnTo>
                    <a:pt x="8584" y="13586"/>
                  </a:lnTo>
                  <a:lnTo>
                    <a:pt x="8584" y="13464"/>
                  </a:lnTo>
                  <a:lnTo>
                    <a:pt x="8543" y="13423"/>
                  </a:lnTo>
                  <a:lnTo>
                    <a:pt x="8502" y="13383"/>
                  </a:lnTo>
                  <a:lnTo>
                    <a:pt x="7811" y="13016"/>
                  </a:lnTo>
                  <a:lnTo>
                    <a:pt x="7119" y="12650"/>
                  </a:lnTo>
                  <a:lnTo>
                    <a:pt x="6794" y="12447"/>
                  </a:lnTo>
                  <a:lnTo>
                    <a:pt x="6509" y="12162"/>
                  </a:lnTo>
                  <a:lnTo>
                    <a:pt x="6224" y="11918"/>
                  </a:lnTo>
                  <a:lnTo>
                    <a:pt x="5980" y="11593"/>
                  </a:lnTo>
                  <a:lnTo>
                    <a:pt x="5777" y="11227"/>
                  </a:lnTo>
                  <a:lnTo>
                    <a:pt x="5573" y="10820"/>
                  </a:lnTo>
                  <a:lnTo>
                    <a:pt x="5411" y="10413"/>
                  </a:lnTo>
                  <a:lnTo>
                    <a:pt x="5248" y="9966"/>
                  </a:lnTo>
                  <a:lnTo>
                    <a:pt x="5004" y="9112"/>
                  </a:lnTo>
                  <a:lnTo>
                    <a:pt x="4882" y="8257"/>
                  </a:lnTo>
                  <a:lnTo>
                    <a:pt x="4760" y="7281"/>
                  </a:lnTo>
                  <a:lnTo>
                    <a:pt x="4679" y="6305"/>
                  </a:lnTo>
                  <a:lnTo>
                    <a:pt x="4638" y="4393"/>
                  </a:lnTo>
                  <a:lnTo>
                    <a:pt x="4597" y="2522"/>
                  </a:lnTo>
                  <a:lnTo>
                    <a:pt x="4557" y="1627"/>
                  </a:lnTo>
                  <a:lnTo>
                    <a:pt x="4516" y="1180"/>
                  </a:lnTo>
                  <a:lnTo>
                    <a:pt x="4435" y="732"/>
                  </a:lnTo>
                  <a:lnTo>
                    <a:pt x="4394" y="570"/>
                  </a:lnTo>
                  <a:lnTo>
                    <a:pt x="4313" y="448"/>
                  </a:lnTo>
                  <a:lnTo>
                    <a:pt x="4231" y="325"/>
                  </a:lnTo>
                  <a:lnTo>
                    <a:pt x="4109" y="244"/>
                  </a:lnTo>
                  <a:lnTo>
                    <a:pt x="3865" y="244"/>
                  </a:lnTo>
                  <a:lnTo>
                    <a:pt x="3702" y="325"/>
                  </a:lnTo>
                  <a:lnTo>
                    <a:pt x="3580" y="448"/>
                  </a:lnTo>
                  <a:lnTo>
                    <a:pt x="3542" y="543"/>
                  </a:lnTo>
                  <a:lnTo>
                    <a:pt x="3540" y="529"/>
                  </a:lnTo>
                  <a:lnTo>
                    <a:pt x="3418" y="285"/>
                  </a:lnTo>
                  <a:lnTo>
                    <a:pt x="3377" y="163"/>
                  </a:lnTo>
                  <a:lnTo>
                    <a:pt x="3296" y="81"/>
                  </a:lnTo>
                  <a:lnTo>
                    <a:pt x="3174" y="41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5803762" y="303066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5790720" y="2796103"/>
              <a:ext cx="817137" cy="599377"/>
            </a:xfrm>
            <a:custGeom>
              <a:avLst/>
              <a:gdLst/>
              <a:ahLst/>
              <a:cxnLst/>
              <a:rect l="l" t="t" r="r" b="b"/>
              <a:pathLst>
                <a:path w="17858" h="13099" extrusionOk="0">
                  <a:moveTo>
                    <a:pt x="1506" y="1"/>
                  </a:moveTo>
                  <a:lnTo>
                    <a:pt x="1424" y="82"/>
                  </a:lnTo>
                  <a:lnTo>
                    <a:pt x="1343" y="164"/>
                  </a:lnTo>
                  <a:lnTo>
                    <a:pt x="1221" y="367"/>
                  </a:lnTo>
                  <a:lnTo>
                    <a:pt x="1058" y="733"/>
                  </a:lnTo>
                  <a:lnTo>
                    <a:pt x="936" y="1059"/>
                  </a:lnTo>
                  <a:lnTo>
                    <a:pt x="652" y="1994"/>
                  </a:lnTo>
                  <a:lnTo>
                    <a:pt x="408" y="2970"/>
                  </a:lnTo>
                  <a:lnTo>
                    <a:pt x="204" y="3906"/>
                  </a:lnTo>
                  <a:lnTo>
                    <a:pt x="1" y="4882"/>
                  </a:lnTo>
                  <a:lnTo>
                    <a:pt x="41" y="4963"/>
                  </a:lnTo>
                  <a:lnTo>
                    <a:pt x="82" y="5085"/>
                  </a:lnTo>
                  <a:lnTo>
                    <a:pt x="163" y="5126"/>
                  </a:lnTo>
                  <a:lnTo>
                    <a:pt x="367" y="5126"/>
                  </a:lnTo>
                  <a:lnTo>
                    <a:pt x="733" y="5208"/>
                  </a:lnTo>
                  <a:lnTo>
                    <a:pt x="1872" y="5492"/>
                  </a:lnTo>
                  <a:lnTo>
                    <a:pt x="3174" y="5777"/>
                  </a:lnTo>
                  <a:lnTo>
                    <a:pt x="4475" y="6062"/>
                  </a:lnTo>
                  <a:lnTo>
                    <a:pt x="4801" y="6143"/>
                  </a:lnTo>
                  <a:lnTo>
                    <a:pt x="5167" y="6184"/>
                  </a:lnTo>
                  <a:lnTo>
                    <a:pt x="5207" y="7038"/>
                  </a:lnTo>
                  <a:lnTo>
                    <a:pt x="5289" y="7892"/>
                  </a:lnTo>
                  <a:lnTo>
                    <a:pt x="5533" y="9601"/>
                  </a:lnTo>
                  <a:lnTo>
                    <a:pt x="5817" y="11268"/>
                  </a:lnTo>
                  <a:lnTo>
                    <a:pt x="6143" y="12977"/>
                  </a:lnTo>
                  <a:lnTo>
                    <a:pt x="6184" y="13017"/>
                  </a:lnTo>
                  <a:lnTo>
                    <a:pt x="6224" y="13058"/>
                  </a:lnTo>
                  <a:lnTo>
                    <a:pt x="6346" y="13099"/>
                  </a:lnTo>
                  <a:lnTo>
                    <a:pt x="7729" y="13099"/>
                  </a:lnTo>
                  <a:lnTo>
                    <a:pt x="9153" y="13058"/>
                  </a:lnTo>
                  <a:lnTo>
                    <a:pt x="11919" y="13058"/>
                  </a:lnTo>
                  <a:lnTo>
                    <a:pt x="13261" y="13017"/>
                  </a:lnTo>
                  <a:lnTo>
                    <a:pt x="14604" y="12977"/>
                  </a:lnTo>
                  <a:lnTo>
                    <a:pt x="15946" y="12855"/>
                  </a:lnTo>
                  <a:lnTo>
                    <a:pt x="16597" y="12773"/>
                  </a:lnTo>
                  <a:lnTo>
                    <a:pt x="17247" y="12651"/>
                  </a:lnTo>
                  <a:lnTo>
                    <a:pt x="17695" y="12570"/>
                  </a:lnTo>
                  <a:lnTo>
                    <a:pt x="17817" y="12489"/>
                  </a:lnTo>
                  <a:lnTo>
                    <a:pt x="17858" y="12448"/>
                  </a:lnTo>
                  <a:lnTo>
                    <a:pt x="17858" y="12367"/>
                  </a:lnTo>
                  <a:lnTo>
                    <a:pt x="17654" y="10455"/>
                  </a:lnTo>
                  <a:lnTo>
                    <a:pt x="17492" y="8543"/>
                  </a:lnTo>
                  <a:lnTo>
                    <a:pt x="17329" y="6672"/>
                  </a:lnTo>
                  <a:lnTo>
                    <a:pt x="17207" y="5696"/>
                  </a:lnTo>
                  <a:lnTo>
                    <a:pt x="17044" y="4760"/>
                  </a:lnTo>
                  <a:lnTo>
                    <a:pt x="16881" y="3825"/>
                  </a:lnTo>
                  <a:lnTo>
                    <a:pt x="16637" y="2930"/>
                  </a:lnTo>
                  <a:lnTo>
                    <a:pt x="16556" y="2645"/>
                  </a:lnTo>
                  <a:lnTo>
                    <a:pt x="16393" y="2401"/>
                  </a:lnTo>
                  <a:lnTo>
                    <a:pt x="16190" y="2197"/>
                  </a:lnTo>
                  <a:lnTo>
                    <a:pt x="15946" y="1994"/>
                  </a:lnTo>
                  <a:lnTo>
                    <a:pt x="15620" y="1831"/>
                  </a:lnTo>
                  <a:lnTo>
                    <a:pt x="15254" y="1709"/>
                  </a:lnTo>
                  <a:lnTo>
                    <a:pt x="14929" y="1587"/>
                  </a:lnTo>
                  <a:lnTo>
                    <a:pt x="14563" y="1506"/>
                  </a:lnTo>
                  <a:lnTo>
                    <a:pt x="13790" y="1425"/>
                  </a:lnTo>
                  <a:lnTo>
                    <a:pt x="13058" y="1343"/>
                  </a:lnTo>
                  <a:lnTo>
                    <a:pt x="12041" y="1262"/>
                  </a:lnTo>
                  <a:lnTo>
                    <a:pt x="11024" y="1221"/>
                  </a:lnTo>
                  <a:lnTo>
                    <a:pt x="8990" y="1099"/>
                  </a:lnTo>
                  <a:lnTo>
                    <a:pt x="6956" y="977"/>
                  </a:lnTo>
                  <a:lnTo>
                    <a:pt x="5939" y="896"/>
                  </a:lnTo>
                  <a:lnTo>
                    <a:pt x="4923" y="733"/>
                  </a:lnTo>
                  <a:lnTo>
                    <a:pt x="3946" y="570"/>
                  </a:lnTo>
                  <a:lnTo>
                    <a:pt x="2970" y="367"/>
                  </a:lnTo>
                  <a:lnTo>
                    <a:pt x="2035" y="123"/>
                  </a:lnTo>
                  <a:lnTo>
                    <a:pt x="1791" y="42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367737" y="3501565"/>
              <a:ext cx="115446" cy="61452"/>
            </a:xfrm>
            <a:custGeom>
              <a:avLst/>
              <a:gdLst/>
              <a:ahLst/>
              <a:cxnLst/>
              <a:rect l="l" t="t" r="r" b="b"/>
              <a:pathLst>
                <a:path w="2523" h="1343" extrusionOk="0">
                  <a:moveTo>
                    <a:pt x="2238" y="0"/>
                  </a:moveTo>
                  <a:lnTo>
                    <a:pt x="122" y="976"/>
                  </a:lnTo>
                  <a:lnTo>
                    <a:pt x="41" y="1058"/>
                  </a:lnTo>
                  <a:lnTo>
                    <a:pt x="0" y="1098"/>
                  </a:lnTo>
                  <a:lnTo>
                    <a:pt x="0" y="1180"/>
                  </a:lnTo>
                  <a:lnTo>
                    <a:pt x="41" y="1261"/>
                  </a:lnTo>
                  <a:lnTo>
                    <a:pt x="82" y="1343"/>
                  </a:lnTo>
                  <a:lnTo>
                    <a:pt x="326" y="1343"/>
                  </a:lnTo>
                  <a:lnTo>
                    <a:pt x="2441" y="366"/>
                  </a:lnTo>
                  <a:lnTo>
                    <a:pt x="2482" y="326"/>
                  </a:lnTo>
                  <a:lnTo>
                    <a:pt x="2522" y="244"/>
                  </a:lnTo>
                  <a:lnTo>
                    <a:pt x="2522" y="163"/>
                  </a:lnTo>
                  <a:lnTo>
                    <a:pt x="2522" y="82"/>
                  </a:lnTo>
                  <a:lnTo>
                    <a:pt x="2441" y="4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425439" y="3570432"/>
              <a:ext cx="48411" cy="27958"/>
            </a:xfrm>
            <a:custGeom>
              <a:avLst/>
              <a:gdLst/>
              <a:ahLst/>
              <a:cxnLst/>
              <a:rect l="l" t="t" r="r" b="b"/>
              <a:pathLst>
                <a:path w="1058" h="611" extrusionOk="0">
                  <a:moveTo>
                    <a:pt x="82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6"/>
                  </a:lnTo>
                  <a:lnTo>
                    <a:pt x="773" y="610"/>
                  </a:lnTo>
                  <a:lnTo>
                    <a:pt x="855" y="610"/>
                  </a:lnTo>
                  <a:lnTo>
                    <a:pt x="936" y="570"/>
                  </a:lnTo>
                  <a:lnTo>
                    <a:pt x="1017" y="529"/>
                  </a:lnTo>
                  <a:lnTo>
                    <a:pt x="1058" y="448"/>
                  </a:lnTo>
                  <a:lnTo>
                    <a:pt x="1058" y="366"/>
                  </a:lnTo>
                  <a:lnTo>
                    <a:pt x="1017" y="326"/>
                  </a:lnTo>
                  <a:lnTo>
                    <a:pt x="977" y="244"/>
                  </a:lnTo>
                  <a:lnTo>
                    <a:pt x="895" y="20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6367737" y="2377319"/>
              <a:ext cx="57746" cy="24251"/>
            </a:xfrm>
            <a:custGeom>
              <a:avLst/>
              <a:gdLst/>
              <a:ahLst/>
              <a:cxnLst/>
              <a:rect l="l" t="t" r="r" b="b"/>
              <a:pathLst>
                <a:path w="1262" h="530" extrusionOk="0">
                  <a:moveTo>
                    <a:pt x="1058" y="1"/>
                  </a:moveTo>
                  <a:lnTo>
                    <a:pt x="204" y="123"/>
                  </a:lnTo>
                  <a:lnTo>
                    <a:pt x="122" y="123"/>
                  </a:lnTo>
                  <a:lnTo>
                    <a:pt x="82" y="164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82" y="448"/>
                  </a:lnTo>
                  <a:lnTo>
                    <a:pt x="122" y="530"/>
                  </a:lnTo>
                  <a:lnTo>
                    <a:pt x="204" y="530"/>
                  </a:lnTo>
                  <a:lnTo>
                    <a:pt x="1058" y="408"/>
                  </a:lnTo>
                  <a:lnTo>
                    <a:pt x="1139" y="408"/>
                  </a:lnTo>
                  <a:lnTo>
                    <a:pt x="1221" y="367"/>
                  </a:lnTo>
                  <a:lnTo>
                    <a:pt x="1261" y="286"/>
                  </a:lnTo>
                  <a:lnTo>
                    <a:pt x="1261" y="204"/>
                  </a:lnTo>
                  <a:lnTo>
                    <a:pt x="1261" y="123"/>
                  </a:lnTo>
                  <a:lnTo>
                    <a:pt x="1221" y="82"/>
                  </a:lnTo>
                  <a:lnTo>
                    <a:pt x="1139" y="4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6404939" y="2427608"/>
              <a:ext cx="48457" cy="20499"/>
            </a:xfrm>
            <a:custGeom>
              <a:avLst/>
              <a:gdLst/>
              <a:ahLst/>
              <a:cxnLst/>
              <a:rect l="l" t="t" r="r" b="b"/>
              <a:pathLst>
                <a:path w="1059" h="448" extrusionOk="0">
                  <a:moveTo>
                    <a:pt x="855" y="0"/>
                  </a:moveTo>
                  <a:lnTo>
                    <a:pt x="204" y="41"/>
                  </a:lnTo>
                  <a:lnTo>
                    <a:pt x="123" y="41"/>
                  </a:lnTo>
                  <a:lnTo>
                    <a:pt x="82" y="81"/>
                  </a:lnTo>
                  <a:lnTo>
                    <a:pt x="42" y="163"/>
                  </a:lnTo>
                  <a:lnTo>
                    <a:pt x="1" y="244"/>
                  </a:lnTo>
                  <a:lnTo>
                    <a:pt x="42" y="326"/>
                  </a:lnTo>
                  <a:lnTo>
                    <a:pt x="82" y="366"/>
                  </a:lnTo>
                  <a:lnTo>
                    <a:pt x="123" y="407"/>
                  </a:lnTo>
                  <a:lnTo>
                    <a:pt x="204" y="448"/>
                  </a:lnTo>
                  <a:lnTo>
                    <a:pt x="855" y="407"/>
                  </a:lnTo>
                  <a:lnTo>
                    <a:pt x="936" y="407"/>
                  </a:lnTo>
                  <a:lnTo>
                    <a:pt x="1018" y="366"/>
                  </a:lnTo>
                  <a:lnTo>
                    <a:pt x="1058" y="285"/>
                  </a:lnTo>
                  <a:lnTo>
                    <a:pt x="1058" y="204"/>
                  </a:lnTo>
                  <a:lnTo>
                    <a:pt x="1058" y="122"/>
                  </a:lnTo>
                  <a:lnTo>
                    <a:pt x="1018" y="81"/>
                  </a:lnTo>
                  <a:lnTo>
                    <a:pt x="936" y="4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6455228" y="2487140"/>
              <a:ext cx="42829" cy="20545"/>
            </a:xfrm>
            <a:custGeom>
              <a:avLst/>
              <a:gdLst/>
              <a:ahLst/>
              <a:cxnLst/>
              <a:rect l="l" t="t" r="r" b="b"/>
              <a:pathLst>
                <a:path w="936" h="449" extrusionOk="0">
                  <a:moveTo>
                    <a:pt x="732" y="1"/>
                  </a:moveTo>
                  <a:lnTo>
                    <a:pt x="204" y="41"/>
                  </a:lnTo>
                  <a:lnTo>
                    <a:pt x="122" y="82"/>
                  </a:lnTo>
                  <a:lnTo>
                    <a:pt x="41" y="123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122" y="448"/>
                  </a:lnTo>
                  <a:lnTo>
                    <a:pt x="204" y="448"/>
                  </a:lnTo>
                  <a:lnTo>
                    <a:pt x="732" y="408"/>
                  </a:lnTo>
                  <a:lnTo>
                    <a:pt x="814" y="408"/>
                  </a:lnTo>
                  <a:lnTo>
                    <a:pt x="895" y="326"/>
                  </a:lnTo>
                  <a:lnTo>
                    <a:pt x="936" y="285"/>
                  </a:lnTo>
                  <a:lnTo>
                    <a:pt x="936" y="204"/>
                  </a:lnTo>
                  <a:lnTo>
                    <a:pt x="936" y="123"/>
                  </a:lnTo>
                  <a:lnTo>
                    <a:pt x="895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492430" y="2537429"/>
              <a:ext cx="33540" cy="20499"/>
            </a:xfrm>
            <a:custGeom>
              <a:avLst/>
              <a:gdLst/>
              <a:ahLst/>
              <a:cxnLst/>
              <a:rect l="l" t="t" r="r" b="b"/>
              <a:pathLst>
                <a:path w="733" h="448" extrusionOk="0">
                  <a:moveTo>
                    <a:pt x="489" y="0"/>
                  </a:moveTo>
                  <a:lnTo>
                    <a:pt x="163" y="41"/>
                  </a:lnTo>
                  <a:lnTo>
                    <a:pt x="82" y="81"/>
                  </a:lnTo>
                  <a:lnTo>
                    <a:pt x="41" y="163"/>
                  </a:lnTo>
                  <a:lnTo>
                    <a:pt x="1" y="203"/>
                  </a:lnTo>
                  <a:lnTo>
                    <a:pt x="1" y="285"/>
                  </a:lnTo>
                  <a:lnTo>
                    <a:pt x="41" y="366"/>
                  </a:lnTo>
                  <a:lnTo>
                    <a:pt x="82" y="407"/>
                  </a:lnTo>
                  <a:lnTo>
                    <a:pt x="163" y="447"/>
                  </a:lnTo>
                  <a:lnTo>
                    <a:pt x="245" y="447"/>
                  </a:lnTo>
                  <a:lnTo>
                    <a:pt x="570" y="366"/>
                  </a:lnTo>
                  <a:lnTo>
                    <a:pt x="651" y="366"/>
                  </a:lnTo>
                  <a:lnTo>
                    <a:pt x="692" y="285"/>
                  </a:lnTo>
                  <a:lnTo>
                    <a:pt x="733" y="203"/>
                  </a:lnTo>
                  <a:lnTo>
                    <a:pt x="733" y="122"/>
                  </a:lnTo>
                  <a:lnTo>
                    <a:pt x="692" y="81"/>
                  </a:lnTo>
                  <a:lnTo>
                    <a:pt x="611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6546425" y="2595084"/>
              <a:ext cx="33540" cy="16839"/>
            </a:xfrm>
            <a:custGeom>
              <a:avLst/>
              <a:gdLst/>
              <a:ahLst/>
              <a:cxnLst/>
              <a:rect l="l" t="t" r="r" b="b"/>
              <a:pathLst>
                <a:path w="733" h="368" extrusionOk="0">
                  <a:moveTo>
                    <a:pt x="122" y="1"/>
                  </a:moveTo>
                  <a:lnTo>
                    <a:pt x="82" y="4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4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610" y="367"/>
                  </a:lnTo>
                  <a:lnTo>
                    <a:pt x="692" y="326"/>
                  </a:lnTo>
                  <a:lnTo>
                    <a:pt x="732" y="245"/>
                  </a:lnTo>
                  <a:lnTo>
                    <a:pt x="732" y="204"/>
                  </a:lnTo>
                  <a:lnTo>
                    <a:pt x="732" y="123"/>
                  </a:lnTo>
                  <a:lnTo>
                    <a:pt x="692" y="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101559" y="4166027"/>
              <a:ext cx="286671" cy="161982"/>
            </a:xfrm>
            <a:custGeom>
              <a:avLst/>
              <a:gdLst/>
              <a:ahLst/>
              <a:cxnLst/>
              <a:rect l="l" t="t" r="r" b="b"/>
              <a:pathLst>
                <a:path w="6265" h="3540" extrusionOk="0">
                  <a:moveTo>
                    <a:pt x="2726" y="1"/>
                  </a:moveTo>
                  <a:lnTo>
                    <a:pt x="2645" y="41"/>
                  </a:lnTo>
                  <a:lnTo>
                    <a:pt x="2604" y="123"/>
                  </a:lnTo>
                  <a:lnTo>
                    <a:pt x="2604" y="245"/>
                  </a:lnTo>
                  <a:lnTo>
                    <a:pt x="2604" y="448"/>
                  </a:lnTo>
                  <a:lnTo>
                    <a:pt x="2645" y="611"/>
                  </a:lnTo>
                  <a:lnTo>
                    <a:pt x="2604" y="814"/>
                  </a:lnTo>
                  <a:lnTo>
                    <a:pt x="2523" y="977"/>
                  </a:lnTo>
                  <a:lnTo>
                    <a:pt x="2360" y="1140"/>
                  </a:lnTo>
                  <a:lnTo>
                    <a:pt x="2197" y="1262"/>
                  </a:lnTo>
                  <a:lnTo>
                    <a:pt x="1790" y="1506"/>
                  </a:lnTo>
                  <a:lnTo>
                    <a:pt x="1140" y="1953"/>
                  </a:lnTo>
                  <a:lnTo>
                    <a:pt x="529" y="2400"/>
                  </a:lnTo>
                  <a:lnTo>
                    <a:pt x="326" y="2604"/>
                  </a:lnTo>
                  <a:lnTo>
                    <a:pt x="123" y="2848"/>
                  </a:lnTo>
                  <a:lnTo>
                    <a:pt x="41" y="2970"/>
                  </a:lnTo>
                  <a:lnTo>
                    <a:pt x="1" y="3133"/>
                  </a:lnTo>
                  <a:lnTo>
                    <a:pt x="41" y="3255"/>
                  </a:lnTo>
                  <a:lnTo>
                    <a:pt x="123" y="3377"/>
                  </a:lnTo>
                  <a:lnTo>
                    <a:pt x="204" y="3458"/>
                  </a:lnTo>
                  <a:lnTo>
                    <a:pt x="285" y="3499"/>
                  </a:lnTo>
                  <a:lnTo>
                    <a:pt x="489" y="3539"/>
                  </a:lnTo>
                  <a:lnTo>
                    <a:pt x="692" y="3539"/>
                  </a:lnTo>
                  <a:lnTo>
                    <a:pt x="896" y="3499"/>
                  </a:lnTo>
                  <a:lnTo>
                    <a:pt x="2604" y="3173"/>
                  </a:lnTo>
                  <a:lnTo>
                    <a:pt x="3540" y="3011"/>
                  </a:lnTo>
                  <a:lnTo>
                    <a:pt x="4434" y="2807"/>
                  </a:lnTo>
                  <a:lnTo>
                    <a:pt x="5329" y="2563"/>
                  </a:lnTo>
                  <a:lnTo>
                    <a:pt x="5736" y="2400"/>
                  </a:lnTo>
                  <a:lnTo>
                    <a:pt x="6143" y="2238"/>
                  </a:lnTo>
                  <a:lnTo>
                    <a:pt x="6224" y="2156"/>
                  </a:lnTo>
                  <a:lnTo>
                    <a:pt x="6265" y="2075"/>
                  </a:lnTo>
                  <a:lnTo>
                    <a:pt x="6224" y="1262"/>
                  </a:lnTo>
                  <a:lnTo>
                    <a:pt x="6224" y="855"/>
                  </a:lnTo>
                  <a:lnTo>
                    <a:pt x="6183" y="448"/>
                  </a:lnTo>
                  <a:lnTo>
                    <a:pt x="6143" y="367"/>
                  </a:lnTo>
                  <a:lnTo>
                    <a:pt x="6061" y="326"/>
                  </a:lnTo>
                  <a:lnTo>
                    <a:pt x="6021" y="285"/>
                  </a:lnTo>
                  <a:lnTo>
                    <a:pt x="5939" y="285"/>
                  </a:lnTo>
                  <a:lnTo>
                    <a:pt x="4923" y="611"/>
                  </a:lnTo>
                  <a:lnTo>
                    <a:pt x="4231" y="773"/>
                  </a:lnTo>
                  <a:lnTo>
                    <a:pt x="3499" y="895"/>
                  </a:lnTo>
                  <a:lnTo>
                    <a:pt x="3417" y="611"/>
                  </a:lnTo>
                  <a:lnTo>
                    <a:pt x="3295" y="326"/>
                  </a:lnTo>
                  <a:lnTo>
                    <a:pt x="3214" y="204"/>
                  </a:lnTo>
                  <a:lnTo>
                    <a:pt x="3133" y="123"/>
                  </a:lnTo>
                  <a:lnTo>
                    <a:pt x="3011" y="41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6885176" y="382915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823768" y="3816110"/>
              <a:ext cx="126565" cy="284795"/>
            </a:xfrm>
            <a:custGeom>
              <a:avLst/>
              <a:gdLst/>
              <a:ahLst/>
              <a:cxnLst/>
              <a:rect l="l" t="t" r="r" b="b"/>
              <a:pathLst>
                <a:path w="2766" h="6224" extrusionOk="0">
                  <a:moveTo>
                    <a:pt x="1505" y="0"/>
                  </a:moveTo>
                  <a:lnTo>
                    <a:pt x="1383" y="82"/>
                  </a:lnTo>
                  <a:lnTo>
                    <a:pt x="1342" y="163"/>
                  </a:lnTo>
                  <a:lnTo>
                    <a:pt x="1342" y="285"/>
                  </a:lnTo>
                  <a:lnTo>
                    <a:pt x="1342" y="407"/>
                  </a:lnTo>
                  <a:lnTo>
                    <a:pt x="1342" y="692"/>
                  </a:lnTo>
                  <a:lnTo>
                    <a:pt x="1261" y="1383"/>
                  </a:lnTo>
                  <a:lnTo>
                    <a:pt x="1180" y="2075"/>
                  </a:lnTo>
                  <a:lnTo>
                    <a:pt x="1098" y="2034"/>
                  </a:lnTo>
                  <a:lnTo>
                    <a:pt x="976" y="1994"/>
                  </a:lnTo>
                  <a:lnTo>
                    <a:pt x="814" y="1994"/>
                  </a:lnTo>
                  <a:lnTo>
                    <a:pt x="692" y="2034"/>
                  </a:lnTo>
                  <a:lnTo>
                    <a:pt x="488" y="2156"/>
                  </a:lnTo>
                  <a:lnTo>
                    <a:pt x="285" y="2319"/>
                  </a:lnTo>
                  <a:lnTo>
                    <a:pt x="122" y="2563"/>
                  </a:lnTo>
                  <a:lnTo>
                    <a:pt x="41" y="2766"/>
                  </a:lnTo>
                  <a:lnTo>
                    <a:pt x="0" y="2888"/>
                  </a:lnTo>
                  <a:lnTo>
                    <a:pt x="0" y="2970"/>
                  </a:lnTo>
                  <a:lnTo>
                    <a:pt x="41" y="3011"/>
                  </a:lnTo>
                  <a:lnTo>
                    <a:pt x="122" y="3092"/>
                  </a:lnTo>
                  <a:lnTo>
                    <a:pt x="285" y="3133"/>
                  </a:lnTo>
                  <a:lnTo>
                    <a:pt x="407" y="3255"/>
                  </a:lnTo>
                  <a:lnTo>
                    <a:pt x="488" y="3377"/>
                  </a:lnTo>
                  <a:lnTo>
                    <a:pt x="488" y="3539"/>
                  </a:lnTo>
                  <a:lnTo>
                    <a:pt x="488" y="3824"/>
                  </a:lnTo>
                  <a:lnTo>
                    <a:pt x="488" y="4109"/>
                  </a:lnTo>
                  <a:lnTo>
                    <a:pt x="529" y="4800"/>
                  </a:lnTo>
                  <a:lnTo>
                    <a:pt x="651" y="5492"/>
                  </a:lnTo>
                  <a:lnTo>
                    <a:pt x="692" y="5736"/>
                  </a:lnTo>
                  <a:lnTo>
                    <a:pt x="814" y="5939"/>
                  </a:lnTo>
                  <a:lnTo>
                    <a:pt x="936" y="6102"/>
                  </a:lnTo>
                  <a:lnTo>
                    <a:pt x="1017" y="6143"/>
                  </a:lnTo>
                  <a:lnTo>
                    <a:pt x="1139" y="6183"/>
                  </a:lnTo>
                  <a:lnTo>
                    <a:pt x="1302" y="6224"/>
                  </a:lnTo>
                  <a:lnTo>
                    <a:pt x="1464" y="6183"/>
                  </a:lnTo>
                  <a:lnTo>
                    <a:pt x="1627" y="6102"/>
                  </a:lnTo>
                  <a:lnTo>
                    <a:pt x="1790" y="5980"/>
                  </a:lnTo>
                  <a:lnTo>
                    <a:pt x="1871" y="5858"/>
                  </a:lnTo>
                  <a:lnTo>
                    <a:pt x="1952" y="5695"/>
                  </a:lnTo>
                  <a:lnTo>
                    <a:pt x="2075" y="5329"/>
                  </a:lnTo>
                  <a:lnTo>
                    <a:pt x="2115" y="4963"/>
                  </a:lnTo>
                  <a:lnTo>
                    <a:pt x="2156" y="4597"/>
                  </a:lnTo>
                  <a:lnTo>
                    <a:pt x="2278" y="3946"/>
                  </a:lnTo>
                  <a:lnTo>
                    <a:pt x="2441" y="3336"/>
                  </a:lnTo>
                  <a:lnTo>
                    <a:pt x="2603" y="2685"/>
                  </a:lnTo>
                  <a:lnTo>
                    <a:pt x="2725" y="2034"/>
                  </a:lnTo>
                  <a:lnTo>
                    <a:pt x="2766" y="1709"/>
                  </a:lnTo>
                  <a:lnTo>
                    <a:pt x="2766" y="1383"/>
                  </a:lnTo>
                  <a:lnTo>
                    <a:pt x="2725" y="1058"/>
                  </a:lnTo>
                  <a:lnTo>
                    <a:pt x="2603" y="733"/>
                  </a:lnTo>
                  <a:lnTo>
                    <a:pt x="2400" y="489"/>
                  </a:lnTo>
                  <a:lnTo>
                    <a:pt x="2156" y="285"/>
                  </a:lnTo>
                  <a:lnTo>
                    <a:pt x="1871" y="1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5211873" y="1569540"/>
              <a:ext cx="804097" cy="426277"/>
            </a:xfrm>
            <a:custGeom>
              <a:avLst/>
              <a:gdLst/>
              <a:ahLst/>
              <a:cxnLst/>
              <a:rect l="l" t="t" r="r" b="b"/>
              <a:pathLst>
                <a:path w="17573" h="9316" extrusionOk="0">
                  <a:moveTo>
                    <a:pt x="16352" y="0"/>
                  </a:moveTo>
                  <a:lnTo>
                    <a:pt x="16190" y="41"/>
                  </a:lnTo>
                  <a:lnTo>
                    <a:pt x="16068" y="82"/>
                  </a:lnTo>
                  <a:lnTo>
                    <a:pt x="15132" y="489"/>
                  </a:lnTo>
                  <a:lnTo>
                    <a:pt x="14196" y="977"/>
                  </a:lnTo>
                  <a:lnTo>
                    <a:pt x="12366" y="1994"/>
                  </a:lnTo>
                  <a:lnTo>
                    <a:pt x="11430" y="2482"/>
                  </a:lnTo>
                  <a:lnTo>
                    <a:pt x="10495" y="2929"/>
                  </a:lnTo>
                  <a:lnTo>
                    <a:pt x="9559" y="3336"/>
                  </a:lnTo>
                  <a:lnTo>
                    <a:pt x="8542" y="3702"/>
                  </a:lnTo>
                  <a:lnTo>
                    <a:pt x="7892" y="3865"/>
                  </a:lnTo>
                  <a:lnTo>
                    <a:pt x="7200" y="4027"/>
                  </a:lnTo>
                  <a:lnTo>
                    <a:pt x="6468" y="4109"/>
                  </a:lnTo>
                  <a:lnTo>
                    <a:pt x="5776" y="4068"/>
                  </a:lnTo>
                  <a:lnTo>
                    <a:pt x="5370" y="4027"/>
                  </a:lnTo>
                  <a:lnTo>
                    <a:pt x="5004" y="3905"/>
                  </a:lnTo>
                  <a:lnTo>
                    <a:pt x="4638" y="3783"/>
                  </a:lnTo>
                  <a:lnTo>
                    <a:pt x="4312" y="3621"/>
                  </a:lnTo>
                  <a:lnTo>
                    <a:pt x="3621" y="3214"/>
                  </a:lnTo>
                  <a:lnTo>
                    <a:pt x="2970" y="2766"/>
                  </a:lnTo>
                  <a:lnTo>
                    <a:pt x="1465" y="4312"/>
                  </a:lnTo>
                  <a:lnTo>
                    <a:pt x="0" y="5939"/>
                  </a:lnTo>
                  <a:lnTo>
                    <a:pt x="163" y="6143"/>
                  </a:lnTo>
                  <a:lnTo>
                    <a:pt x="611" y="6590"/>
                  </a:lnTo>
                  <a:lnTo>
                    <a:pt x="1302" y="7322"/>
                  </a:lnTo>
                  <a:lnTo>
                    <a:pt x="1872" y="7892"/>
                  </a:lnTo>
                  <a:lnTo>
                    <a:pt x="2197" y="8176"/>
                  </a:lnTo>
                  <a:lnTo>
                    <a:pt x="2522" y="8420"/>
                  </a:lnTo>
                  <a:lnTo>
                    <a:pt x="2888" y="8664"/>
                  </a:lnTo>
                  <a:lnTo>
                    <a:pt x="3255" y="8868"/>
                  </a:lnTo>
                  <a:lnTo>
                    <a:pt x="3621" y="9031"/>
                  </a:lnTo>
                  <a:lnTo>
                    <a:pt x="3987" y="9193"/>
                  </a:lnTo>
                  <a:lnTo>
                    <a:pt x="4312" y="9234"/>
                  </a:lnTo>
                  <a:lnTo>
                    <a:pt x="4638" y="9315"/>
                  </a:lnTo>
                  <a:lnTo>
                    <a:pt x="5288" y="9315"/>
                  </a:lnTo>
                  <a:lnTo>
                    <a:pt x="5899" y="9275"/>
                  </a:lnTo>
                  <a:lnTo>
                    <a:pt x="6549" y="9153"/>
                  </a:lnTo>
                  <a:lnTo>
                    <a:pt x="7200" y="8949"/>
                  </a:lnTo>
                  <a:lnTo>
                    <a:pt x="7851" y="8705"/>
                  </a:lnTo>
                  <a:lnTo>
                    <a:pt x="9112" y="8176"/>
                  </a:lnTo>
                  <a:lnTo>
                    <a:pt x="10454" y="7688"/>
                  </a:lnTo>
                  <a:lnTo>
                    <a:pt x="11105" y="7403"/>
                  </a:lnTo>
                  <a:lnTo>
                    <a:pt x="11715" y="7078"/>
                  </a:lnTo>
                  <a:lnTo>
                    <a:pt x="13098" y="6387"/>
                  </a:lnTo>
                  <a:lnTo>
                    <a:pt x="14481" y="5654"/>
                  </a:lnTo>
                  <a:lnTo>
                    <a:pt x="15824" y="4882"/>
                  </a:lnTo>
                  <a:lnTo>
                    <a:pt x="16474" y="4434"/>
                  </a:lnTo>
                  <a:lnTo>
                    <a:pt x="17084" y="3987"/>
                  </a:lnTo>
                  <a:lnTo>
                    <a:pt x="17288" y="3865"/>
                  </a:lnTo>
                  <a:lnTo>
                    <a:pt x="17451" y="3661"/>
                  </a:lnTo>
                  <a:lnTo>
                    <a:pt x="17532" y="3458"/>
                  </a:lnTo>
                  <a:lnTo>
                    <a:pt x="17532" y="3377"/>
                  </a:lnTo>
                  <a:lnTo>
                    <a:pt x="17491" y="3255"/>
                  </a:lnTo>
                  <a:lnTo>
                    <a:pt x="17410" y="3173"/>
                  </a:lnTo>
                  <a:lnTo>
                    <a:pt x="17288" y="3092"/>
                  </a:lnTo>
                  <a:lnTo>
                    <a:pt x="17166" y="3051"/>
                  </a:lnTo>
                  <a:lnTo>
                    <a:pt x="17057" y="3015"/>
                  </a:lnTo>
                  <a:lnTo>
                    <a:pt x="17247" y="2888"/>
                  </a:lnTo>
                  <a:lnTo>
                    <a:pt x="17451" y="2726"/>
                  </a:lnTo>
                  <a:lnTo>
                    <a:pt x="17491" y="2604"/>
                  </a:lnTo>
                  <a:lnTo>
                    <a:pt x="17532" y="2482"/>
                  </a:lnTo>
                  <a:lnTo>
                    <a:pt x="17573" y="2360"/>
                  </a:lnTo>
                  <a:lnTo>
                    <a:pt x="17532" y="2197"/>
                  </a:lnTo>
                  <a:lnTo>
                    <a:pt x="17491" y="2075"/>
                  </a:lnTo>
                  <a:lnTo>
                    <a:pt x="17451" y="1994"/>
                  </a:lnTo>
                  <a:lnTo>
                    <a:pt x="17369" y="1912"/>
                  </a:lnTo>
                  <a:lnTo>
                    <a:pt x="17247" y="1831"/>
                  </a:lnTo>
                  <a:lnTo>
                    <a:pt x="17084" y="1831"/>
                  </a:lnTo>
                  <a:lnTo>
                    <a:pt x="16962" y="1872"/>
                  </a:lnTo>
                  <a:lnTo>
                    <a:pt x="16718" y="1953"/>
                  </a:lnTo>
                  <a:lnTo>
                    <a:pt x="16474" y="2116"/>
                  </a:lnTo>
                  <a:lnTo>
                    <a:pt x="16312" y="2197"/>
                  </a:lnTo>
                  <a:lnTo>
                    <a:pt x="16190" y="2238"/>
                  </a:lnTo>
                  <a:lnTo>
                    <a:pt x="16190" y="2238"/>
                  </a:lnTo>
                  <a:lnTo>
                    <a:pt x="16515" y="2034"/>
                  </a:lnTo>
                  <a:lnTo>
                    <a:pt x="16840" y="1872"/>
                  </a:lnTo>
                  <a:lnTo>
                    <a:pt x="17003" y="1750"/>
                  </a:lnTo>
                  <a:lnTo>
                    <a:pt x="17125" y="1627"/>
                  </a:lnTo>
                  <a:lnTo>
                    <a:pt x="17247" y="1505"/>
                  </a:lnTo>
                  <a:lnTo>
                    <a:pt x="17329" y="1343"/>
                  </a:lnTo>
                  <a:lnTo>
                    <a:pt x="17369" y="1139"/>
                  </a:lnTo>
                  <a:lnTo>
                    <a:pt x="17329" y="977"/>
                  </a:lnTo>
                  <a:lnTo>
                    <a:pt x="17206" y="814"/>
                  </a:lnTo>
                  <a:lnTo>
                    <a:pt x="17084" y="733"/>
                  </a:lnTo>
                  <a:lnTo>
                    <a:pt x="16922" y="692"/>
                  </a:lnTo>
                  <a:lnTo>
                    <a:pt x="16800" y="733"/>
                  </a:lnTo>
                  <a:lnTo>
                    <a:pt x="16556" y="855"/>
                  </a:lnTo>
                  <a:lnTo>
                    <a:pt x="15573" y="1317"/>
                  </a:lnTo>
                  <a:lnTo>
                    <a:pt x="15864" y="1099"/>
                  </a:lnTo>
                  <a:lnTo>
                    <a:pt x="16149" y="855"/>
                  </a:lnTo>
                  <a:lnTo>
                    <a:pt x="16434" y="570"/>
                  </a:lnTo>
                  <a:lnTo>
                    <a:pt x="16515" y="448"/>
                  </a:lnTo>
                  <a:lnTo>
                    <a:pt x="16596" y="326"/>
                  </a:lnTo>
                  <a:lnTo>
                    <a:pt x="16596" y="204"/>
                  </a:lnTo>
                  <a:lnTo>
                    <a:pt x="16556" y="82"/>
                  </a:lnTo>
                  <a:lnTo>
                    <a:pt x="16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5202584" y="1560251"/>
              <a:ext cx="822674" cy="444854"/>
            </a:xfrm>
            <a:custGeom>
              <a:avLst/>
              <a:gdLst/>
              <a:ahLst/>
              <a:cxnLst/>
              <a:rect l="l" t="t" r="r" b="b"/>
              <a:pathLst>
                <a:path w="17979" h="9722" extrusionOk="0">
                  <a:moveTo>
                    <a:pt x="16515" y="407"/>
                  </a:moveTo>
                  <a:lnTo>
                    <a:pt x="16555" y="447"/>
                  </a:lnTo>
                  <a:lnTo>
                    <a:pt x="16596" y="447"/>
                  </a:lnTo>
                  <a:lnTo>
                    <a:pt x="16555" y="570"/>
                  </a:lnTo>
                  <a:lnTo>
                    <a:pt x="16393" y="773"/>
                  </a:lnTo>
                  <a:lnTo>
                    <a:pt x="16067" y="1058"/>
                  </a:lnTo>
                  <a:lnTo>
                    <a:pt x="15701" y="1302"/>
                  </a:lnTo>
                  <a:lnTo>
                    <a:pt x="15294" y="1546"/>
                  </a:lnTo>
                  <a:lnTo>
                    <a:pt x="15213" y="1586"/>
                  </a:lnTo>
                  <a:lnTo>
                    <a:pt x="15172" y="1668"/>
                  </a:lnTo>
                  <a:lnTo>
                    <a:pt x="15172" y="1749"/>
                  </a:lnTo>
                  <a:lnTo>
                    <a:pt x="15213" y="1790"/>
                  </a:lnTo>
                  <a:lnTo>
                    <a:pt x="15254" y="1871"/>
                  </a:lnTo>
                  <a:lnTo>
                    <a:pt x="15335" y="1912"/>
                  </a:lnTo>
                  <a:lnTo>
                    <a:pt x="15416" y="1912"/>
                  </a:lnTo>
                  <a:lnTo>
                    <a:pt x="15498" y="1871"/>
                  </a:lnTo>
                  <a:lnTo>
                    <a:pt x="15864" y="1708"/>
                  </a:lnTo>
                  <a:lnTo>
                    <a:pt x="15881" y="1697"/>
                  </a:lnTo>
                  <a:lnTo>
                    <a:pt x="16393" y="1464"/>
                  </a:lnTo>
                  <a:lnTo>
                    <a:pt x="16840" y="1220"/>
                  </a:lnTo>
                  <a:lnTo>
                    <a:pt x="17084" y="1098"/>
                  </a:lnTo>
                  <a:lnTo>
                    <a:pt x="17206" y="1098"/>
                  </a:lnTo>
                  <a:lnTo>
                    <a:pt x="17287" y="1139"/>
                  </a:lnTo>
                  <a:lnTo>
                    <a:pt x="17369" y="1220"/>
                  </a:lnTo>
                  <a:lnTo>
                    <a:pt x="17369" y="1342"/>
                  </a:lnTo>
                  <a:lnTo>
                    <a:pt x="17369" y="1424"/>
                  </a:lnTo>
                  <a:lnTo>
                    <a:pt x="17328" y="1505"/>
                  </a:lnTo>
                  <a:lnTo>
                    <a:pt x="17206" y="1668"/>
                  </a:lnTo>
                  <a:lnTo>
                    <a:pt x="17043" y="1830"/>
                  </a:lnTo>
                  <a:lnTo>
                    <a:pt x="16677" y="2034"/>
                  </a:lnTo>
                  <a:lnTo>
                    <a:pt x="16393" y="2224"/>
                  </a:lnTo>
                  <a:lnTo>
                    <a:pt x="16352" y="2237"/>
                  </a:lnTo>
                  <a:lnTo>
                    <a:pt x="16357" y="2248"/>
                  </a:lnTo>
                  <a:lnTo>
                    <a:pt x="16311" y="2278"/>
                  </a:lnTo>
                  <a:lnTo>
                    <a:pt x="16230" y="2319"/>
                  </a:lnTo>
                  <a:lnTo>
                    <a:pt x="16230" y="2400"/>
                  </a:lnTo>
                  <a:lnTo>
                    <a:pt x="16230" y="2522"/>
                  </a:lnTo>
                  <a:lnTo>
                    <a:pt x="16311" y="2603"/>
                  </a:lnTo>
                  <a:lnTo>
                    <a:pt x="16352" y="2644"/>
                  </a:lnTo>
                  <a:lnTo>
                    <a:pt x="16433" y="2644"/>
                  </a:lnTo>
                  <a:lnTo>
                    <a:pt x="16759" y="2522"/>
                  </a:lnTo>
                  <a:lnTo>
                    <a:pt x="17003" y="2359"/>
                  </a:lnTo>
                  <a:lnTo>
                    <a:pt x="17165" y="2278"/>
                  </a:lnTo>
                  <a:lnTo>
                    <a:pt x="17287" y="2237"/>
                  </a:lnTo>
                  <a:lnTo>
                    <a:pt x="17450" y="2278"/>
                  </a:lnTo>
                  <a:lnTo>
                    <a:pt x="17491" y="2319"/>
                  </a:lnTo>
                  <a:lnTo>
                    <a:pt x="17532" y="2400"/>
                  </a:lnTo>
                  <a:lnTo>
                    <a:pt x="17572" y="2563"/>
                  </a:lnTo>
                  <a:lnTo>
                    <a:pt x="17532" y="2725"/>
                  </a:lnTo>
                  <a:lnTo>
                    <a:pt x="17450" y="2847"/>
                  </a:lnTo>
                  <a:lnTo>
                    <a:pt x="17287" y="2969"/>
                  </a:lnTo>
                  <a:lnTo>
                    <a:pt x="17003" y="3112"/>
                  </a:lnTo>
                  <a:lnTo>
                    <a:pt x="17003" y="3112"/>
                  </a:lnTo>
                  <a:lnTo>
                    <a:pt x="16921" y="3132"/>
                  </a:lnTo>
                  <a:lnTo>
                    <a:pt x="16840" y="3167"/>
                  </a:lnTo>
                  <a:lnTo>
                    <a:pt x="16840" y="3167"/>
                  </a:lnTo>
                  <a:lnTo>
                    <a:pt x="16677" y="3213"/>
                  </a:lnTo>
                  <a:lnTo>
                    <a:pt x="16684" y="3234"/>
                  </a:lnTo>
                  <a:lnTo>
                    <a:pt x="16684" y="3234"/>
                  </a:lnTo>
                  <a:lnTo>
                    <a:pt x="16637" y="3254"/>
                  </a:lnTo>
                  <a:lnTo>
                    <a:pt x="16555" y="3295"/>
                  </a:lnTo>
                  <a:lnTo>
                    <a:pt x="16515" y="3376"/>
                  </a:lnTo>
                  <a:lnTo>
                    <a:pt x="16555" y="3498"/>
                  </a:lnTo>
                  <a:lnTo>
                    <a:pt x="16637" y="3580"/>
                  </a:lnTo>
                  <a:lnTo>
                    <a:pt x="16677" y="3620"/>
                  </a:lnTo>
                  <a:lnTo>
                    <a:pt x="16759" y="3620"/>
                  </a:lnTo>
                  <a:lnTo>
                    <a:pt x="17247" y="3458"/>
                  </a:lnTo>
                  <a:lnTo>
                    <a:pt x="17307" y="3422"/>
                  </a:lnTo>
                  <a:lnTo>
                    <a:pt x="17307" y="3422"/>
                  </a:lnTo>
                  <a:lnTo>
                    <a:pt x="17450" y="3458"/>
                  </a:lnTo>
                  <a:lnTo>
                    <a:pt x="17491" y="3539"/>
                  </a:lnTo>
                  <a:lnTo>
                    <a:pt x="17532" y="3620"/>
                  </a:lnTo>
                  <a:lnTo>
                    <a:pt x="17491" y="3702"/>
                  </a:lnTo>
                  <a:lnTo>
                    <a:pt x="17450" y="3783"/>
                  </a:lnTo>
                  <a:lnTo>
                    <a:pt x="17328" y="3905"/>
                  </a:lnTo>
                  <a:lnTo>
                    <a:pt x="17206" y="4027"/>
                  </a:lnTo>
                  <a:lnTo>
                    <a:pt x="16311" y="4637"/>
                  </a:lnTo>
                  <a:lnTo>
                    <a:pt x="15376" y="5207"/>
                  </a:lnTo>
                  <a:lnTo>
                    <a:pt x="14440" y="5776"/>
                  </a:lnTo>
                  <a:lnTo>
                    <a:pt x="13464" y="6264"/>
                  </a:lnTo>
                  <a:lnTo>
                    <a:pt x="12528" y="6793"/>
                  </a:lnTo>
                  <a:lnTo>
                    <a:pt x="11552" y="7240"/>
                  </a:lnTo>
                  <a:lnTo>
                    <a:pt x="10535" y="7688"/>
                  </a:lnTo>
                  <a:lnTo>
                    <a:pt x="9559" y="8095"/>
                  </a:lnTo>
                  <a:lnTo>
                    <a:pt x="8542" y="8501"/>
                  </a:lnTo>
                  <a:lnTo>
                    <a:pt x="7525" y="8908"/>
                  </a:lnTo>
                  <a:lnTo>
                    <a:pt x="6996" y="9071"/>
                  </a:lnTo>
                  <a:lnTo>
                    <a:pt x="6468" y="9193"/>
                  </a:lnTo>
                  <a:lnTo>
                    <a:pt x="5939" y="9315"/>
                  </a:lnTo>
                  <a:lnTo>
                    <a:pt x="4841" y="9315"/>
                  </a:lnTo>
                  <a:lnTo>
                    <a:pt x="4352" y="9193"/>
                  </a:lnTo>
                  <a:lnTo>
                    <a:pt x="3864" y="9030"/>
                  </a:lnTo>
                  <a:lnTo>
                    <a:pt x="3417" y="8827"/>
                  </a:lnTo>
                  <a:lnTo>
                    <a:pt x="2969" y="8583"/>
                  </a:lnTo>
                  <a:lnTo>
                    <a:pt x="2563" y="8257"/>
                  </a:lnTo>
                  <a:lnTo>
                    <a:pt x="2197" y="7932"/>
                  </a:lnTo>
                  <a:lnTo>
                    <a:pt x="1790" y="7566"/>
                  </a:lnTo>
                  <a:lnTo>
                    <a:pt x="1058" y="6793"/>
                  </a:lnTo>
                  <a:lnTo>
                    <a:pt x="610" y="6305"/>
                  </a:lnTo>
                  <a:lnTo>
                    <a:pt x="461" y="6118"/>
                  </a:lnTo>
                  <a:lnTo>
                    <a:pt x="461" y="6118"/>
                  </a:lnTo>
                  <a:lnTo>
                    <a:pt x="1790" y="4678"/>
                  </a:lnTo>
                  <a:lnTo>
                    <a:pt x="3232" y="3235"/>
                  </a:lnTo>
                  <a:lnTo>
                    <a:pt x="3702" y="3580"/>
                  </a:lnTo>
                  <a:lnTo>
                    <a:pt x="4352" y="3946"/>
                  </a:lnTo>
                  <a:lnTo>
                    <a:pt x="4678" y="4108"/>
                  </a:lnTo>
                  <a:lnTo>
                    <a:pt x="5044" y="4271"/>
                  </a:lnTo>
                  <a:lnTo>
                    <a:pt x="5369" y="4393"/>
                  </a:lnTo>
                  <a:lnTo>
                    <a:pt x="5776" y="4474"/>
                  </a:lnTo>
                  <a:lnTo>
                    <a:pt x="6183" y="4515"/>
                  </a:lnTo>
                  <a:lnTo>
                    <a:pt x="6590" y="4515"/>
                  </a:lnTo>
                  <a:lnTo>
                    <a:pt x="6996" y="4474"/>
                  </a:lnTo>
                  <a:lnTo>
                    <a:pt x="7444" y="4434"/>
                  </a:lnTo>
                  <a:lnTo>
                    <a:pt x="8257" y="4271"/>
                  </a:lnTo>
                  <a:lnTo>
                    <a:pt x="9071" y="4027"/>
                  </a:lnTo>
                  <a:lnTo>
                    <a:pt x="9803" y="3742"/>
                  </a:lnTo>
                  <a:lnTo>
                    <a:pt x="10576" y="3417"/>
                  </a:lnTo>
                  <a:lnTo>
                    <a:pt x="11308" y="3091"/>
                  </a:lnTo>
                  <a:lnTo>
                    <a:pt x="12000" y="2725"/>
                  </a:lnTo>
                  <a:lnTo>
                    <a:pt x="13423" y="1953"/>
                  </a:lnTo>
                  <a:lnTo>
                    <a:pt x="14847" y="1180"/>
                  </a:lnTo>
                  <a:lnTo>
                    <a:pt x="15660" y="773"/>
                  </a:lnTo>
                  <a:lnTo>
                    <a:pt x="16067" y="570"/>
                  </a:lnTo>
                  <a:lnTo>
                    <a:pt x="16271" y="488"/>
                  </a:lnTo>
                  <a:lnTo>
                    <a:pt x="16393" y="447"/>
                  </a:lnTo>
                  <a:lnTo>
                    <a:pt x="16515" y="407"/>
                  </a:lnTo>
                  <a:close/>
                  <a:moveTo>
                    <a:pt x="16555" y="0"/>
                  </a:moveTo>
                  <a:lnTo>
                    <a:pt x="16352" y="41"/>
                  </a:lnTo>
                  <a:lnTo>
                    <a:pt x="16189" y="81"/>
                  </a:lnTo>
                  <a:lnTo>
                    <a:pt x="15864" y="244"/>
                  </a:lnTo>
                  <a:lnTo>
                    <a:pt x="15091" y="610"/>
                  </a:lnTo>
                  <a:lnTo>
                    <a:pt x="13505" y="1464"/>
                  </a:lnTo>
                  <a:lnTo>
                    <a:pt x="11959" y="2278"/>
                  </a:lnTo>
                  <a:lnTo>
                    <a:pt x="11227" y="2685"/>
                  </a:lnTo>
                  <a:lnTo>
                    <a:pt x="10454" y="3051"/>
                  </a:lnTo>
                  <a:lnTo>
                    <a:pt x="9559" y="3417"/>
                  </a:lnTo>
                  <a:lnTo>
                    <a:pt x="8664" y="3742"/>
                  </a:lnTo>
                  <a:lnTo>
                    <a:pt x="8217" y="3864"/>
                  </a:lnTo>
                  <a:lnTo>
                    <a:pt x="7769" y="3946"/>
                  </a:lnTo>
                  <a:lnTo>
                    <a:pt x="7281" y="4027"/>
                  </a:lnTo>
                  <a:lnTo>
                    <a:pt x="6834" y="4108"/>
                  </a:lnTo>
                  <a:lnTo>
                    <a:pt x="6305" y="4108"/>
                  </a:lnTo>
                  <a:lnTo>
                    <a:pt x="5817" y="4068"/>
                  </a:lnTo>
                  <a:lnTo>
                    <a:pt x="5329" y="3946"/>
                  </a:lnTo>
                  <a:lnTo>
                    <a:pt x="4841" y="3783"/>
                  </a:lnTo>
                  <a:lnTo>
                    <a:pt x="4434" y="3580"/>
                  </a:lnTo>
                  <a:lnTo>
                    <a:pt x="4027" y="3335"/>
                  </a:lnTo>
                  <a:lnTo>
                    <a:pt x="3295" y="2807"/>
                  </a:lnTo>
                  <a:lnTo>
                    <a:pt x="3214" y="2766"/>
                  </a:lnTo>
                  <a:lnTo>
                    <a:pt x="3173" y="2766"/>
                  </a:lnTo>
                  <a:lnTo>
                    <a:pt x="3051" y="2847"/>
                  </a:lnTo>
                  <a:lnTo>
                    <a:pt x="2034" y="3824"/>
                  </a:lnTo>
                  <a:lnTo>
                    <a:pt x="1058" y="4881"/>
                  </a:lnTo>
                  <a:lnTo>
                    <a:pt x="163" y="5857"/>
                  </a:lnTo>
                  <a:lnTo>
                    <a:pt x="41" y="6020"/>
                  </a:lnTo>
                  <a:lnTo>
                    <a:pt x="0" y="6101"/>
                  </a:lnTo>
                  <a:lnTo>
                    <a:pt x="41" y="6224"/>
                  </a:lnTo>
                  <a:lnTo>
                    <a:pt x="122" y="6346"/>
                  </a:lnTo>
                  <a:lnTo>
                    <a:pt x="570" y="6834"/>
                  </a:lnTo>
                  <a:lnTo>
                    <a:pt x="1017" y="7322"/>
                  </a:lnTo>
                  <a:lnTo>
                    <a:pt x="1586" y="7891"/>
                  </a:lnTo>
                  <a:lnTo>
                    <a:pt x="2197" y="8461"/>
                  </a:lnTo>
                  <a:lnTo>
                    <a:pt x="2685" y="8827"/>
                  </a:lnTo>
                  <a:lnTo>
                    <a:pt x="3173" y="9152"/>
                  </a:lnTo>
                  <a:lnTo>
                    <a:pt x="3742" y="9437"/>
                  </a:lnTo>
                  <a:lnTo>
                    <a:pt x="4027" y="9518"/>
                  </a:lnTo>
                  <a:lnTo>
                    <a:pt x="4312" y="9600"/>
                  </a:lnTo>
                  <a:lnTo>
                    <a:pt x="4637" y="9681"/>
                  </a:lnTo>
                  <a:lnTo>
                    <a:pt x="5003" y="9722"/>
                  </a:lnTo>
                  <a:lnTo>
                    <a:pt x="5654" y="9722"/>
                  </a:lnTo>
                  <a:lnTo>
                    <a:pt x="6346" y="9640"/>
                  </a:lnTo>
                  <a:lnTo>
                    <a:pt x="6996" y="9478"/>
                  </a:lnTo>
                  <a:lnTo>
                    <a:pt x="7607" y="9274"/>
                  </a:lnTo>
                  <a:lnTo>
                    <a:pt x="8257" y="9030"/>
                  </a:lnTo>
                  <a:lnTo>
                    <a:pt x="9518" y="8501"/>
                  </a:lnTo>
                  <a:lnTo>
                    <a:pt x="10779" y="8013"/>
                  </a:lnTo>
                  <a:lnTo>
                    <a:pt x="11430" y="7769"/>
                  </a:lnTo>
                  <a:lnTo>
                    <a:pt x="12040" y="7484"/>
                  </a:lnTo>
                  <a:lnTo>
                    <a:pt x="13423" y="6752"/>
                  </a:lnTo>
                  <a:lnTo>
                    <a:pt x="14766" y="6020"/>
                  </a:lnTo>
                  <a:lnTo>
                    <a:pt x="16108" y="5247"/>
                  </a:lnTo>
                  <a:lnTo>
                    <a:pt x="17409" y="4393"/>
                  </a:lnTo>
                  <a:lnTo>
                    <a:pt x="17654" y="4149"/>
                  </a:lnTo>
                  <a:lnTo>
                    <a:pt x="17735" y="4027"/>
                  </a:lnTo>
                  <a:lnTo>
                    <a:pt x="17857" y="3905"/>
                  </a:lnTo>
                  <a:lnTo>
                    <a:pt x="17898" y="3742"/>
                  </a:lnTo>
                  <a:lnTo>
                    <a:pt x="17938" y="3620"/>
                  </a:lnTo>
                  <a:lnTo>
                    <a:pt x="17898" y="3458"/>
                  </a:lnTo>
                  <a:lnTo>
                    <a:pt x="17816" y="3295"/>
                  </a:lnTo>
                  <a:lnTo>
                    <a:pt x="17694" y="3173"/>
                  </a:lnTo>
                  <a:lnTo>
                    <a:pt x="17670" y="3157"/>
                  </a:lnTo>
                  <a:lnTo>
                    <a:pt x="17670" y="3157"/>
                  </a:lnTo>
                  <a:lnTo>
                    <a:pt x="17816" y="3010"/>
                  </a:lnTo>
                  <a:lnTo>
                    <a:pt x="17938" y="2807"/>
                  </a:lnTo>
                  <a:lnTo>
                    <a:pt x="17979" y="2563"/>
                  </a:lnTo>
                  <a:lnTo>
                    <a:pt x="17938" y="2278"/>
                  </a:lnTo>
                  <a:lnTo>
                    <a:pt x="17816" y="2115"/>
                  </a:lnTo>
                  <a:lnTo>
                    <a:pt x="17694" y="1953"/>
                  </a:lnTo>
                  <a:lnTo>
                    <a:pt x="17552" y="1881"/>
                  </a:lnTo>
                  <a:lnTo>
                    <a:pt x="17694" y="1668"/>
                  </a:lnTo>
                  <a:lnTo>
                    <a:pt x="17735" y="1424"/>
                  </a:lnTo>
                  <a:lnTo>
                    <a:pt x="17735" y="1180"/>
                  </a:lnTo>
                  <a:lnTo>
                    <a:pt x="17694" y="1058"/>
                  </a:lnTo>
                  <a:lnTo>
                    <a:pt x="17654" y="976"/>
                  </a:lnTo>
                  <a:lnTo>
                    <a:pt x="17532" y="854"/>
                  </a:lnTo>
                  <a:lnTo>
                    <a:pt x="17450" y="773"/>
                  </a:lnTo>
                  <a:lnTo>
                    <a:pt x="17328" y="732"/>
                  </a:lnTo>
                  <a:lnTo>
                    <a:pt x="16962" y="732"/>
                  </a:lnTo>
                  <a:lnTo>
                    <a:pt x="16910" y="750"/>
                  </a:lnTo>
                  <a:lnTo>
                    <a:pt x="16921" y="732"/>
                  </a:lnTo>
                  <a:lnTo>
                    <a:pt x="16962" y="610"/>
                  </a:lnTo>
                  <a:lnTo>
                    <a:pt x="17003" y="447"/>
                  </a:lnTo>
                  <a:lnTo>
                    <a:pt x="16962" y="325"/>
                  </a:lnTo>
                  <a:lnTo>
                    <a:pt x="16921" y="203"/>
                  </a:lnTo>
                  <a:lnTo>
                    <a:pt x="16840" y="81"/>
                  </a:lnTo>
                  <a:lnTo>
                    <a:pt x="16718" y="41"/>
                  </a:lnTo>
                  <a:lnTo>
                    <a:pt x="1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4495292" y="1385270"/>
              <a:ext cx="887833" cy="677531"/>
            </a:xfrm>
            <a:custGeom>
              <a:avLst/>
              <a:gdLst/>
              <a:ahLst/>
              <a:cxnLst/>
              <a:rect l="l" t="t" r="r" b="b"/>
              <a:pathLst>
                <a:path w="19403" h="14807" extrusionOk="0">
                  <a:moveTo>
                    <a:pt x="9925" y="1"/>
                  </a:moveTo>
                  <a:lnTo>
                    <a:pt x="9152" y="41"/>
                  </a:lnTo>
                  <a:lnTo>
                    <a:pt x="8379" y="82"/>
                  </a:lnTo>
                  <a:lnTo>
                    <a:pt x="7647" y="204"/>
                  </a:lnTo>
                  <a:lnTo>
                    <a:pt x="6874" y="407"/>
                  </a:lnTo>
                  <a:lnTo>
                    <a:pt x="6142" y="611"/>
                  </a:lnTo>
                  <a:lnTo>
                    <a:pt x="5491" y="814"/>
                  </a:lnTo>
                  <a:lnTo>
                    <a:pt x="4881" y="1058"/>
                  </a:lnTo>
                  <a:lnTo>
                    <a:pt x="4597" y="1221"/>
                  </a:lnTo>
                  <a:lnTo>
                    <a:pt x="4312" y="1424"/>
                  </a:lnTo>
                  <a:lnTo>
                    <a:pt x="4068" y="1668"/>
                  </a:lnTo>
                  <a:lnTo>
                    <a:pt x="3824" y="1912"/>
                  </a:lnTo>
                  <a:lnTo>
                    <a:pt x="3417" y="2441"/>
                  </a:lnTo>
                  <a:lnTo>
                    <a:pt x="3092" y="3011"/>
                  </a:lnTo>
                  <a:lnTo>
                    <a:pt x="2847" y="3621"/>
                  </a:lnTo>
                  <a:lnTo>
                    <a:pt x="2603" y="4231"/>
                  </a:lnTo>
                  <a:lnTo>
                    <a:pt x="2115" y="5777"/>
                  </a:lnTo>
                  <a:lnTo>
                    <a:pt x="1668" y="7282"/>
                  </a:lnTo>
                  <a:lnTo>
                    <a:pt x="1220" y="9112"/>
                  </a:lnTo>
                  <a:lnTo>
                    <a:pt x="773" y="10902"/>
                  </a:lnTo>
                  <a:lnTo>
                    <a:pt x="0" y="14563"/>
                  </a:lnTo>
                  <a:lnTo>
                    <a:pt x="0" y="14644"/>
                  </a:lnTo>
                  <a:lnTo>
                    <a:pt x="41" y="14725"/>
                  </a:lnTo>
                  <a:lnTo>
                    <a:pt x="122" y="14807"/>
                  </a:lnTo>
                  <a:lnTo>
                    <a:pt x="2807" y="14807"/>
                  </a:lnTo>
                  <a:lnTo>
                    <a:pt x="5369" y="14725"/>
                  </a:lnTo>
                  <a:lnTo>
                    <a:pt x="7973" y="14685"/>
                  </a:lnTo>
                  <a:lnTo>
                    <a:pt x="10535" y="14603"/>
                  </a:lnTo>
                  <a:lnTo>
                    <a:pt x="13505" y="14481"/>
                  </a:lnTo>
                  <a:lnTo>
                    <a:pt x="13627" y="14441"/>
                  </a:lnTo>
                  <a:lnTo>
                    <a:pt x="13708" y="14359"/>
                  </a:lnTo>
                  <a:lnTo>
                    <a:pt x="13911" y="13627"/>
                  </a:lnTo>
                  <a:lnTo>
                    <a:pt x="14359" y="11878"/>
                  </a:lnTo>
                  <a:lnTo>
                    <a:pt x="14603" y="11024"/>
                  </a:lnTo>
                  <a:lnTo>
                    <a:pt x="14847" y="10170"/>
                  </a:lnTo>
                  <a:lnTo>
                    <a:pt x="15457" y="10414"/>
                  </a:lnTo>
                  <a:lnTo>
                    <a:pt x="15783" y="10576"/>
                  </a:lnTo>
                  <a:lnTo>
                    <a:pt x="16149" y="10698"/>
                  </a:lnTo>
                  <a:lnTo>
                    <a:pt x="16433" y="10698"/>
                  </a:lnTo>
                  <a:lnTo>
                    <a:pt x="16555" y="10617"/>
                  </a:lnTo>
                  <a:lnTo>
                    <a:pt x="16718" y="10536"/>
                  </a:lnTo>
                  <a:lnTo>
                    <a:pt x="16962" y="10292"/>
                  </a:lnTo>
                  <a:lnTo>
                    <a:pt x="17165" y="10088"/>
                  </a:lnTo>
                  <a:lnTo>
                    <a:pt x="17776" y="9437"/>
                  </a:lnTo>
                  <a:lnTo>
                    <a:pt x="18345" y="8787"/>
                  </a:lnTo>
                  <a:lnTo>
                    <a:pt x="18874" y="8095"/>
                  </a:lnTo>
                  <a:lnTo>
                    <a:pt x="19362" y="7363"/>
                  </a:lnTo>
                  <a:lnTo>
                    <a:pt x="19403" y="7241"/>
                  </a:lnTo>
                  <a:lnTo>
                    <a:pt x="19321" y="7119"/>
                  </a:lnTo>
                  <a:lnTo>
                    <a:pt x="14440" y="2197"/>
                  </a:lnTo>
                  <a:lnTo>
                    <a:pt x="13952" y="1709"/>
                  </a:lnTo>
                  <a:lnTo>
                    <a:pt x="13423" y="1180"/>
                  </a:lnTo>
                  <a:lnTo>
                    <a:pt x="12854" y="733"/>
                  </a:lnTo>
                  <a:lnTo>
                    <a:pt x="12528" y="529"/>
                  </a:lnTo>
                  <a:lnTo>
                    <a:pt x="12203" y="367"/>
                  </a:lnTo>
                  <a:lnTo>
                    <a:pt x="11837" y="245"/>
                  </a:lnTo>
                  <a:lnTo>
                    <a:pt x="11471" y="123"/>
                  </a:lnTo>
                  <a:lnTo>
                    <a:pt x="11105" y="82"/>
                  </a:lnTo>
                  <a:lnTo>
                    <a:pt x="10698" y="41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3099332" y="1846884"/>
              <a:ext cx="2414028" cy="2473605"/>
            </a:xfrm>
            <a:custGeom>
              <a:avLst/>
              <a:gdLst/>
              <a:ahLst/>
              <a:cxnLst/>
              <a:rect l="l" t="t" r="r" b="b"/>
              <a:pathLst>
                <a:path w="52757" h="54059" extrusionOk="0">
                  <a:moveTo>
                    <a:pt x="49584" y="0"/>
                  </a:moveTo>
                  <a:lnTo>
                    <a:pt x="44418" y="82"/>
                  </a:lnTo>
                  <a:lnTo>
                    <a:pt x="39253" y="163"/>
                  </a:lnTo>
                  <a:lnTo>
                    <a:pt x="34087" y="285"/>
                  </a:lnTo>
                  <a:lnTo>
                    <a:pt x="28921" y="448"/>
                  </a:lnTo>
                  <a:lnTo>
                    <a:pt x="23755" y="651"/>
                  </a:lnTo>
                  <a:lnTo>
                    <a:pt x="18589" y="895"/>
                  </a:lnTo>
                  <a:lnTo>
                    <a:pt x="13423" y="1180"/>
                  </a:lnTo>
                  <a:lnTo>
                    <a:pt x="8257" y="1505"/>
                  </a:lnTo>
                  <a:lnTo>
                    <a:pt x="7810" y="2278"/>
                  </a:lnTo>
                  <a:lnTo>
                    <a:pt x="7484" y="3132"/>
                  </a:lnTo>
                  <a:lnTo>
                    <a:pt x="7322" y="3539"/>
                  </a:lnTo>
                  <a:lnTo>
                    <a:pt x="7200" y="3986"/>
                  </a:lnTo>
                  <a:lnTo>
                    <a:pt x="7118" y="4434"/>
                  </a:lnTo>
                  <a:lnTo>
                    <a:pt x="7037" y="4881"/>
                  </a:lnTo>
                  <a:lnTo>
                    <a:pt x="6915" y="6305"/>
                  </a:lnTo>
                  <a:lnTo>
                    <a:pt x="6793" y="7688"/>
                  </a:lnTo>
                  <a:lnTo>
                    <a:pt x="6590" y="10535"/>
                  </a:lnTo>
                  <a:lnTo>
                    <a:pt x="6427" y="13342"/>
                  </a:lnTo>
                  <a:lnTo>
                    <a:pt x="6264" y="16189"/>
                  </a:lnTo>
                  <a:lnTo>
                    <a:pt x="6101" y="17938"/>
                  </a:lnTo>
                  <a:lnTo>
                    <a:pt x="6020" y="18793"/>
                  </a:lnTo>
                  <a:lnTo>
                    <a:pt x="5857" y="19687"/>
                  </a:lnTo>
                  <a:lnTo>
                    <a:pt x="5695" y="20542"/>
                  </a:lnTo>
                  <a:lnTo>
                    <a:pt x="5491" y="21396"/>
                  </a:lnTo>
                  <a:lnTo>
                    <a:pt x="5247" y="22250"/>
                  </a:lnTo>
                  <a:lnTo>
                    <a:pt x="4963" y="23064"/>
                  </a:lnTo>
                  <a:lnTo>
                    <a:pt x="4678" y="23877"/>
                  </a:lnTo>
                  <a:lnTo>
                    <a:pt x="4312" y="24650"/>
                  </a:lnTo>
                  <a:lnTo>
                    <a:pt x="3905" y="25423"/>
                  </a:lnTo>
                  <a:lnTo>
                    <a:pt x="3458" y="26155"/>
                  </a:lnTo>
                  <a:lnTo>
                    <a:pt x="2969" y="26846"/>
                  </a:lnTo>
                  <a:lnTo>
                    <a:pt x="2441" y="27457"/>
                  </a:lnTo>
                  <a:lnTo>
                    <a:pt x="1830" y="28067"/>
                  </a:lnTo>
                  <a:lnTo>
                    <a:pt x="1180" y="28636"/>
                  </a:lnTo>
                  <a:lnTo>
                    <a:pt x="895" y="28840"/>
                  </a:lnTo>
                  <a:lnTo>
                    <a:pt x="651" y="29124"/>
                  </a:lnTo>
                  <a:lnTo>
                    <a:pt x="407" y="29368"/>
                  </a:lnTo>
                  <a:lnTo>
                    <a:pt x="203" y="29653"/>
                  </a:lnTo>
                  <a:lnTo>
                    <a:pt x="41" y="29978"/>
                  </a:lnTo>
                  <a:lnTo>
                    <a:pt x="0" y="30263"/>
                  </a:lnTo>
                  <a:lnTo>
                    <a:pt x="0" y="30385"/>
                  </a:lnTo>
                  <a:lnTo>
                    <a:pt x="41" y="30548"/>
                  </a:lnTo>
                  <a:lnTo>
                    <a:pt x="81" y="30670"/>
                  </a:lnTo>
                  <a:lnTo>
                    <a:pt x="163" y="30792"/>
                  </a:lnTo>
                  <a:lnTo>
                    <a:pt x="285" y="30914"/>
                  </a:lnTo>
                  <a:lnTo>
                    <a:pt x="407" y="30995"/>
                  </a:lnTo>
                  <a:lnTo>
                    <a:pt x="732" y="31077"/>
                  </a:lnTo>
                  <a:lnTo>
                    <a:pt x="1058" y="31117"/>
                  </a:lnTo>
                  <a:lnTo>
                    <a:pt x="1342" y="31117"/>
                  </a:lnTo>
                  <a:lnTo>
                    <a:pt x="2400" y="31077"/>
                  </a:lnTo>
                  <a:lnTo>
                    <a:pt x="3458" y="31036"/>
                  </a:lnTo>
                  <a:lnTo>
                    <a:pt x="4515" y="30914"/>
                  </a:lnTo>
                  <a:lnTo>
                    <a:pt x="5532" y="30751"/>
                  </a:lnTo>
                  <a:lnTo>
                    <a:pt x="5532" y="31524"/>
                  </a:lnTo>
                  <a:lnTo>
                    <a:pt x="5532" y="33233"/>
                  </a:lnTo>
                  <a:lnTo>
                    <a:pt x="5451" y="36161"/>
                  </a:lnTo>
                  <a:lnTo>
                    <a:pt x="5491" y="36893"/>
                  </a:lnTo>
                  <a:lnTo>
                    <a:pt x="5573" y="37626"/>
                  </a:lnTo>
                  <a:lnTo>
                    <a:pt x="5695" y="38317"/>
                  </a:lnTo>
                  <a:lnTo>
                    <a:pt x="5939" y="39049"/>
                  </a:lnTo>
                  <a:lnTo>
                    <a:pt x="6223" y="39700"/>
                  </a:lnTo>
                  <a:lnTo>
                    <a:pt x="6590" y="40351"/>
                  </a:lnTo>
                  <a:lnTo>
                    <a:pt x="6996" y="40961"/>
                  </a:lnTo>
                  <a:lnTo>
                    <a:pt x="7484" y="41530"/>
                  </a:lnTo>
                  <a:lnTo>
                    <a:pt x="8135" y="42100"/>
                  </a:lnTo>
                  <a:lnTo>
                    <a:pt x="8827" y="42629"/>
                  </a:lnTo>
                  <a:lnTo>
                    <a:pt x="9559" y="43076"/>
                  </a:lnTo>
                  <a:lnTo>
                    <a:pt x="10332" y="43483"/>
                  </a:lnTo>
                  <a:lnTo>
                    <a:pt x="11105" y="43768"/>
                  </a:lnTo>
                  <a:lnTo>
                    <a:pt x="11959" y="44052"/>
                  </a:lnTo>
                  <a:lnTo>
                    <a:pt x="12813" y="44256"/>
                  </a:lnTo>
                  <a:lnTo>
                    <a:pt x="13667" y="44418"/>
                  </a:lnTo>
                  <a:lnTo>
                    <a:pt x="14521" y="44500"/>
                  </a:lnTo>
                  <a:lnTo>
                    <a:pt x="15376" y="44581"/>
                  </a:lnTo>
                  <a:lnTo>
                    <a:pt x="16230" y="44622"/>
                  </a:lnTo>
                  <a:lnTo>
                    <a:pt x="17125" y="44622"/>
                  </a:lnTo>
                  <a:lnTo>
                    <a:pt x="18833" y="44540"/>
                  </a:lnTo>
                  <a:lnTo>
                    <a:pt x="20582" y="44418"/>
                  </a:lnTo>
                  <a:lnTo>
                    <a:pt x="20582" y="44418"/>
                  </a:lnTo>
                  <a:lnTo>
                    <a:pt x="20501" y="44459"/>
                  </a:lnTo>
                  <a:lnTo>
                    <a:pt x="20460" y="44540"/>
                  </a:lnTo>
                  <a:lnTo>
                    <a:pt x="20379" y="44825"/>
                  </a:lnTo>
                  <a:lnTo>
                    <a:pt x="20297" y="45273"/>
                  </a:lnTo>
                  <a:lnTo>
                    <a:pt x="20257" y="45842"/>
                  </a:lnTo>
                  <a:lnTo>
                    <a:pt x="20216" y="47306"/>
                  </a:lnTo>
                  <a:lnTo>
                    <a:pt x="20216" y="49015"/>
                  </a:lnTo>
                  <a:lnTo>
                    <a:pt x="20297" y="52269"/>
                  </a:lnTo>
                  <a:lnTo>
                    <a:pt x="20379" y="54059"/>
                  </a:lnTo>
                  <a:lnTo>
                    <a:pt x="48079" y="52920"/>
                  </a:lnTo>
                  <a:lnTo>
                    <a:pt x="47998" y="51252"/>
                  </a:lnTo>
                  <a:lnTo>
                    <a:pt x="47998" y="49584"/>
                  </a:lnTo>
                  <a:lnTo>
                    <a:pt x="47998" y="47917"/>
                  </a:lnTo>
                  <a:lnTo>
                    <a:pt x="48039" y="46249"/>
                  </a:lnTo>
                  <a:lnTo>
                    <a:pt x="48079" y="44540"/>
                  </a:lnTo>
                  <a:lnTo>
                    <a:pt x="48161" y="42873"/>
                  </a:lnTo>
                  <a:lnTo>
                    <a:pt x="48283" y="41205"/>
                  </a:lnTo>
                  <a:lnTo>
                    <a:pt x="48445" y="39537"/>
                  </a:lnTo>
                  <a:lnTo>
                    <a:pt x="48730" y="36243"/>
                  </a:lnTo>
                  <a:lnTo>
                    <a:pt x="48893" y="34575"/>
                  </a:lnTo>
                  <a:lnTo>
                    <a:pt x="49137" y="32866"/>
                  </a:lnTo>
                  <a:lnTo>
                    <a:pt x="49381" y="31199"/>
                  </a:lnTo>
                  <a:lnTo>
                    <a:pt x="49666" y="29531"/>
                  </a:lnTo>
                  <a:lnTo>
                    <a:pt x="50072" y="27904"/>
                  </a:lnTo>
                  <a:lnTo>
                    <a:pt x="50276" y="27090"/>
                  </a:lnTo>
                  <a:lnTo>
                    <a:pt x="50520" y="26318"/>
                  </a:lnTo>
                  <a:lnTo>
                    <a:pt x="50967" y="24935"/>
                  </a:lnTo>
                  <a:lnTo>
                    <a:pt x="51374" y="23592"/>
                  </a:lnTo>
                  <a:lnTo>
                    <a:pt x="51740" y="22250"/>
                  </a:lnTo>
                  <a:lnTo>
                    <a:pt x="52066" y="20908"/>
                  </a:lnTo>
                  <a:lnTo>
                    <a:pt x="52350" y="19525"/>
                  </a:lnTo>
                  <a:lnTo>
                    <a:pt x="52554" y="18142"/>
                  </a:lnTo>
                  <a:lnTo>
                    <a:pt x="52676" y="16718"/>
                  </a:lnTo>
                  <a:lnTo>
                    <a:pt x="52757" y="15254"/>
                  </a:lnTo>
                  <a:lnTo>
                    <a:pt x="52716" y="13749"/>
                  </a:lnTo>
                  <a:lnTo>
                    <a:pt x="52676" y="12203"/>
                  </a:lnTo>
                  <a:lnTo>
                    <a:pt x="52554" y="10739"/>
                  </a:lnTo>
                  <a:lnTo>
                    <a:pt x="52350" y="9234"/>
                  </a:lnTo>
                  <a:lnTo>
                    <a:pt x="52106" y="7729"/>
                  </a:lnTo>
                  <a:lnTo>
                    <a:pt x="51781" y="6264"/>
                  </a:lnTo>
                  <a:lnTo>
                    <a:pt x="51415" y="4800"/>
                  </a:lnTo>
                  <a:lnTo>
                    <a:pt x="51008" y="3336"/>
                  </a:lnTo>
                  <a:lnTo>
                    <a:pt x="50683" y="2481"/>
                  </a:lnTo>
                  <a:lnTo>
                    <a:pt x="50357" y="1627"/>
                  </a:lnTo>
                  <a:lnTo>
                    <a:pt x="49991" y="814"/>
                  </a:lnTo>
                  <a:lnTo>
                    <a:pt x="49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3089997" y="1837549"/>
              <a:ext cx="2430821" cy="2492274"/>
            </a:xfrm>
            <a:custGeom>
              <a:avLst/>
              <a:gdLst/>
              <a:ahLst/>
              <a:cxnLst/>
              <a:rect l="l" t="t" r="r" b="b"/>
              <a:pathLst>
                <a:path w="53124" h="54467" extrusionOk="0">
                  <a:moveTo>
                    <a:pt x="49667" y="410"/>
                  </a:moveTo>
                  <a:lnTo>
                    <a:pt x="49910" y="896"/>
                  </a:lnTo>
                  <a:lnTo>
                    <a:pt x="50195" y="1465"/>
                  </a:lnTo>
                  <a:lnTo>
                    <a:pt x="50480" y="2075"/>
                  </a:lnTo>
                  <a:lnTo>
                    <a:pt x="50683" y="2685"/>
                  </a:lnTo>
                  <a:lnTo>
                    <a:pt x="51090" y="3906"/>
                  </a:lnTo>
                  <a:lnTo>
                    <a:pt x="51456" y="5167"/>
                  </a:lnTo>
                  <a:lnTo>
                    <a:pt x="51781" y="6468"/>
                  </a:lnTo>
                  <a:lnTo>
                    <a:pt x="52066" y="7770"/>
                  </a:lnTo>
                  <a:lnTo>
                    <a:pt x="52310" y="9112"/>
                  </a:lnTo>
                  <a:lnTo>
                    <a:pt x="52473" y="10455"/>
                  </a:lnTo>
                  <a:lnTo>
                    <a:pt x="52636" y="11756"/>
                  </a:lnTo>
                  <a:lnTo>
                    <a:pt x="52717" y="13058"/>
                  </a:lnTo>
                  <a:lnTo>
                    <a:pt x="52758" y="14359"/>
                  </a:lnTo>
                  <a:lnTo>
                    <a:pt x="52758" y="15661"/>
                  </a:lnTo>
                  <a:lnTo>
                    <a:pt x="52676" y="16963"/>
                  </a:lnTo>
                  <a:lnTo>
                    <a:pt x="52554" y="18264"/>
                  </a:lnTo>
                  <a:lnTo>
                    <a:pt x="52392" y="19566"/>
                  </a:lnTo>
                  <a:lnTo>
                    <a:pt x="52147" y="20868"/>
                  </a:lnTo>
                  <a:lnTo>
                    <a:pt x="51863" y="22088"/>
                  </a:lnTo>
                  <a:lnTo>
                    <a:pt x="51537" y="23308"/>
                  </a:lnTo>
                  <a:lnTo>
                    <a:pt x="51171" y="24488"/>
                  </a:lnTo>
                  <a:lnTo>
                    <a:pt x="50805" y="25667"/>
                  </a:lnTo>
                  <a:lnTo>
                    <a:pt x="50439" y="26888"/>
                  </a:lnTo>
                  <a:lnTo>
                    <a:pt x="50073" y="28067"/>
                  </a:lnTo>
                  <a:lnTo>
                    <a:pt x="49788" y="29288"/>
                  </a:lnTo>
                  <a:lnTo>
                    <a:pt x="49544" y="30508"/>
                  </a:lnTo>
                  <a:lnTo>
                    <a:pt x="49300" y="31769"/>
                  </a:lnTo>
                  <a:lnTo>
                    <a:pt x="49137" y="33030"/>
                  </a:lnTo>
                  <a:lnTo>
                    <a:pt x="48812" y="35552"/>
                  </a:lnTo>
                  <a:lnTo>
                    <a:pt x="48568" y="38074"/>
                  </a:lnTo>
                  <a:lnTo>
                    <a:pt x="48365" y="40596"/>
                  </a:lnTo>
                  <a:lnTo>
                    <a:pt x="48161" y="43402"/>
                  </a:lnTo>
                  <a:lnTo>
                    <a:pt x="48039" y="46168"/>
                  </a:lnTo>
                  <a:lnTo>
                    <a:pt x="47999" y="48934"/>
                  </a:lnTo>
                  <a:lnTo>
                    <a:pt x="48039" y="51741"/>
                  </a:lnTo>
                  <a:lnTo>
                    <a:pt x="48074" y="52929"/>
                  </a:lnTo>
                  <a:lnTo>
                    <a:pt x="48074" y="52929"/>
                  </a:lnTo>
                  <a:lnTo>
                    <a:pt x="37504" y="53368"/>
                  </a:lnTo>
                  <a:lnTo>
                    <a:pt x="26684" y="53815"/>
                  </a:lnTo>
                  <a:lnTo>
                    <a:pt x="20778" y="54052"/>
                  </a:lnTo>
                  <a:lnTo>
                    <a:pt x="20778" y="54052"/>
                  </a:lnTo>
                  <a:lnTo>
                    <a:pt x="20623" y="50073"/>
                  </a:lnTo>
                  <a:lnTo>
                    <a:pt x="20583" y="47999"/>
                  </a:lnTo>
                  <a:lnTo>
                    <a:pt x="20583" y="46941"/>
                  </a:lnTo>
                  <a:lnTo>
                    <a:pt x="20664" y="45924"/>
                  </a:lnTo>
                  <a:lnTo>
                    <a:pt x="20705" y="45517"/>
                  </a:lnTo>
                  <a:lnTo>
                    <a:pt x="20745" y="45111"/>
                  </a:lnTo>
                  <a:lnTo>
                    <a:pt x="20827" y="44826"/>
                  </a:lnTo>
                  <a:lnTo>
                    <a:pt x="20827" y="44785"/>
                  </a:lnTo>
                  <a:lnTo>
                    <a:pt x="20868" y="44785"/>
                  </a:lnTo>
                  <a:lnTo>
                    <a:pt x="20908" y="44744"/>
                  </a:lnTo>
                  <a:lnTo>
                    <a:pt x="20949" y="44663"/>
                  </a:lnTo>
                  <a:lnTo>
                    <a:pt x="20949" y="44582"/>
                  </a:lnTo>
                  <a:lnTo>
                    <a:pt x="20949" y="44541"/>
                  </a:lnTo>
                  <a:lnTo>
                    <a:pt x="20908" y="44460"/>
                  </a:lnTo>
                  <a:lnTo>
                    <a:pt x="20868" y="44419"/>
                  </a:lnTo>
                  <a:lnTo>
                    <a:pt x="20786" y="44419"/>
                  </a:lnTo>
                  <a:lnTo>
                    <a:pt x="18874" y="44541"/>
                  </a:lnTo>
                  <a:lnTo>
                    <a:pt x="17939" y="44582"/>
                  </a:lnTo>
                  <a:lnTo>
                    <a:pt x="17003" y="44622"/>
                  </a:lnTo>
                  <a:lnTo>
                    <a:pt x="16027" y="44622"/>
                  </a:lnTo>
                  <a:lnTo>
                    <a:pt x="15092" y="44541"/>
                  </a:lnTo>
                  <a:lnTo>
                    <a:pt x="14156" y="44460"/>
                  </a:lnTo>
                  <a:lnTo>
                    <a:pt x="13220" y="44297"/>
                  </a:lnTo>
                  <a:lnTo>
                    <a:pt x="12407" y="44134"/>
                  </a:lnTo>
                  <a:lnTo>
                    <a:pt x="11634" y="43890"/>
                  </a:lnTo>
                  <a:lnTo>
                    <a:pt x="10861" y="43606"/>
                  </a:lnTo>
                  <a:lnTo>
                    <a:pt x="10129" y="43280"/>
                  </a:lnTo>
                  <a:lnTo>
                    <a:pt x="9438" y="42873"/>
                  </a:lnTo>
                  <a:lnTo>
                    <a:pt x="8746" y="42385"/>
                  </a:lnTo>
                  <a:lnTo>
                    <a:pt x="8136" y="41856"/>
                  </a:lnTo>
                  <a:lnTo>
                    <a:pt x="7566" y="41287"/>
                  </a:lnTo>
                  <a:lnTo>
                    <a:pt x="7322" y="40962"/>
                  </a:lnTo>
                  <a:lnTo>
                    <a:pt x="7078" y="40636"/>
                  </a:lnTo>
                  <a:lnTo>
                    <a:pt x="6672" y="39904"/>
                  </a:lnTo>
                  <a:lnTo>
                    <a:pt x="6346" y="39172"/>
                  </a:lnTo>
                  <a:lnTo>
                    <a:pt x="6061" y="38399"/>
                  </a:lnTo>
                  <a:lnTo>
                    <a:pt x="5980" y="37830"/>
                  </a:lnTo>
                  <a:lnTo>
                    <a:pt x="5899" y="37219"/>
                  </a:lnTo>
                  <a:lnTo>
                    <a:pt x="5858" y="36650"/>
                  </a:lnTo>
                  <a:lnTo>
                    <a:pt x="5858" y="36040"/>
                  </a:lnTo>
                  <a:lnTo>
                    <a:pt x="5939" y="32379"/>
                  </a:lnTo>
                  <a:lnTo>
                    <a:pt x="5939" y="31728"/>
                  </a:lnTo>
                  <a:lnTo>
                    <a:pt x="5939" y="31077"/>
                  </a:lnTo>
                  <a:lnTo>
                    <a:pt x="5939" y="30955"/>
                  </a:lnTo>
                  <a:lnTo>
                    <a:pt x="5899" y="30833"/>
                  </a:lnTo>
                  <a:lnTo>
                    <a:pt x="5817" y="30793"/>
                  </a:lnTo>
                  <a:lnTo>
                    <a:pt x="5451" y="30793"/>
                  </a:lnTo>
                  <a:lnTo>
                    <a:pt x="5207" y="30833"/>
                  </a:lnTo>
                  <a:lnTo>
                    <a:pt x="4719" y="30915"/>
                  </a:lnTo>
                  <a:lnTo>
                    <a:pt x="3702" y="31037"/>
                  </a:lnTo>
                  <a:lnTo>
                    <a:pt x="2726" y="31077"/>
                  </a:lnTo>
                  <a:lnTo>
                    <a:pt x="1790" y="31118"/>
                  </a:lnTo>
                  <a:lnTo>
                    <a:pt x="977" y="31118"/>
                  </a:lnTo>
                  <a:lnTo>
                    <a:pt x="814" y="31037"/>
                  </a:lnTo>
                  <a:lnTo>
                    <a:pt x="611" y="30955"/>
                  </a:lnTo>
                  <a:lnTo>
                    <a:pt x="489" y="30833"/>
                  </a:lnTo>
                  <a:lnTo>
                    <a:pt x="407" y="30671"/>
                  </a:lnTo>
                  <a:lnTo>
                    <a:pt x="367" y="30467"/>
                  </a:lnTo>
                  <a:lnTo>
                    <a:pt x="407" y="30304"/>
                  </a:lnTo>
                  <a:lnTo>
                    <a:pt x="448" y="30142"/>
                  </a:lnTo>
                  <a:lnTo>
                    <a:pt x="529" y="29979"/>
                  </a:lnTo>
                  <a:lnTo>
                    <a:pt x="774" y="29654"/>
                  </a:lnTo>
                  <a:lnTo>
                    <a:pt x="1018" y="29410"/>
                  </a:lnTo>
                  <a:lnTo>
                    <a:pt x="1262" y="29166"/>
                  </a:lnTo>
                  <a:lnTo>
                    <a:pt x="1546" y="28921"/>
                  </a:lnTo>
                  <a:lnTo>
                    <a:pt x="2116" y="28474"/>
                  </a:lnTo>
                  <a:lnTo>
                    <a:pt x="2645" y="27945"/>
                  </a:lnTo>
                  <a:lnTo>
                    <a:pt x="3133" y="27416"/>
                  </a:lnTo>
                  <a:lnTo>
                    <a:pt x="3580" y="26847"/>
                  </a:lnTo>
                  <a:lnTo>
                    <a:pt x="3987" y="26237"/>
                  </a:lnTo>
                  <a:lnTo>
                    <a:pt x="4353" y="25627"/>
                  </a:lnTo>
                  <a:lnTo>
                    <a:pt x="4678" y="24976"/>
                  </a:lnTo>
                  <a:lnTo>
                    <a:pt x="5004" y="24325"/>
                  </a:lnTo>
                  <a:lnTo>
                    <a:pt x="5248" y="23674"/>
                  </a:lnTo>
                  <a:lnTo>
                    <a:pt x="5492" y="22983"/>
                  </a:lnTo>
                  <a:lnTo>
                    <a:pt x="5736" y="22251"/>
                  </a:lnTo>
                  <a:lnTo>
                    <a:pt x="5899" y="21559"/>
                  </a:lnTo>
                  <a:lnTo>
                    <a:pt x="6061" y="20868"/>
                  </a:lnTo>
                  <a:lnTo>
                    <a:pt x="6346" y="19403"/>
                  </a:lnTo>
                  <a:lnTo>
                    <a:pt x="6550" y="17980"/>
                  </a:lnTo>
                  <a:lnTo>
                    <a:pt x="6712" y="16190"/>
                  </a:lnTo>
                  <a:lnTo>
                    <a:pt x="6794" y="14400"/>
                  </a:lnTo>
                  <a:lnTo>
                    <a:pt x="6997" y="10780"/>
                  </a:lnTo>
                  <a:lnTo>
                    <a:pt x="7119" y="8868"/>
                  </a:lnTo>
                  <a:lnTo>
                    <a:pt x="7282" y="6916"/>
                  </a:lnTo>
                  <a:lnTo>
                    <a:pt x="7363" y="6021"/>
                  </a:lnTo>
                  <a:lnTo>
                    <a:pt x="7444" y="5126"/>
                  </a:lnTo>
                  <a:lnTo>
                    <a:pt x="7607" y="4231"/>
                  </a:lnTo>
                  <a:lnTo>
                    <a:pt x="7729" y="3784"/>
                  </a:lnTo>
                  <a:lnTo>
                    <a:pt x="7892" y="3336"/>
                  </a:lnTo>
                  <a:lnTo>
                    <a:pt x="8217" y="2563"/>
                  </a:lnTo>
                  <a:lnTo>
                    <a:pt x="8600" y="1903"/>
                  </a:lnTo>
                  <a:lnTo>
                    <a:pt x="8600" y="1903"/>
                  </a:lnTo>
                  <a:lnTo>
                    <a:pt x="12488" y="1628"/>
                  </a:lnTo>
                  <a:lnTo>
                    <a:pt x="16515" y="1424"/>
                  </a:lnTo>
                  <a:lnTo>
                    <a:pt x="20542" y="1221"/>
                  </a:lnTo>
                  <a:lnTo>
                    <a:pt x="24569" y="1018"/>
                  </a:lnTo>
                  <a:lnTo>
                    <a:pt x="32623" y="733"/>
                  </a:lnTo>
                  <a:lnTo>
                    <a:pt x="40717" y="570"/>
                  </a:lnTo>
                  <a:lnTo>
                    <a:pt x="49667" y="410"/>
                  </a:lnTo>
                  <a:close/>
                  <a:moveTo>
                    <a:pt x="49788" y="1"/>
                  </a:moveTo>
                  <a:lnTo>
                    <a:pt x="41287" y="123"/>
                  </a:lnTo>
                  <a:lnTo>
                    <a:pt x="32826" y="326"/>
                  </a:lnTo>
                  <a:lnTo>
                    <a:pt x="28596" y="489"/>
                  </a:lnTo>
                  <a:lnTo>
                    <a:pt x="24366" y="652"/>
                  </a:lnTo>
                  <a:lnTo>
                    <a:pt x="20095" y="814"/>
                  </a:lnTo>
                  <a:lnTo>
                    <a:pt x="15864" y="1058"/>
                  </a:lnTo>
                  <a:lnTo>
                    <a:pt x="11634" y="1302"/>
                  </a:lnTo>
                  <a:lnTo>
                    <a:pt x="9560" y="1424"/>
                  </a:lnTo>
                  <a:lnTo>
                    <a:pt x="9031" y="1465"/>
                  </a:lnTo>
                  <a:lnTo>
                    <a:pt x="8746" y="1465"/>
                  </a:lnTo>
                  <a:lnTo>
                    <a:pt x="8461" y="1506"/>
                  </a:lnTo>
                  <a:lnTo>
                    <a:pt x="8339" y="1587"/>
                  </a:lnTo>
                  <a:lnTo>
                    <a:pt x="8217" y="1750"/>
                  </a:lnTo>
                  <a:lnTo>
                    <a:pt x="8014" y="2075"/>
                  </a:lnTo>
                  <a:lnTo>
                    <a:pt x="7810" y="2482"/>
                  </a:lnTo>
                  <a:lnTo>
                    <a:pt x="7648" y="2889"/>
                  </a:lnTo>
                  <a:lnTo>
                    <a:pt x="7322" y="3743"/>
                  </a:lnTo>
                  <a:lnTo>
                    <a:pt x="7119" y="4597"/>
                  </a:lnTo>
                  <a:lnTo>
                    <a:pt x="6997" y="5492"/>
                  </a:lnTo>
                  <a:lnTo>
                    <a:pt x="6794" y="7607"/>
                  </a:lnTo>
                  <a:lnTo>
                    <a:pt x="6672" y="9722"/>
                  </a:lnTo>
                  <a:lnTo>
                    <a:pt x="6468" y="13709"/>
                  </a:lnTo>
                  <a:lnTo>
                    <a:pt x="6346" y="15702"/>
                  </a:lnTo>
                  <a:lnTo>
                    <a:pt x="6183" y="17654"/>
                  </a:lnTo>
                  <a:lnTo>
                    <a:pt x="5980" y="19281"/>
                  </a:lnTo>
                  <a:lnTo>
                    <a:pt x="5817" y="20054"/>
                  </a:lnTo>
                  <a:lnTo>
                    <a:pt x="5655" y="20868"/>
                  </a:lnTo>
                  <a:lnTo>
                    <a:pt x="5492" y="21640"/>
                  </a:lnTo>
                  <a:lnTo>
                    <a:pt x="5248" y="22413"/>
                  </a:lnTo>
                  <a:lnTo>
                    <a:pt x="5004" y="23186"/>
                  </a:lnTo>
                  <a:lnTo>
                    <a:pt x="4719" y="23918"/>
                  </a:lnTo>
                  <a:lnTo>
                    <a:pt x="4394" y="24651"/>
                  </a:lnTo>
                  <a:lnTo>
                    <a:pt x="4068" y="25342"/>
                  </a:lnTo>
                  <a:lnTo>
                    <a:pt x="3662" y="25993"/>
                  </a:lnTo>
                  <a:lnTo>
                    <a:pt x="3214" y="26644"/>
                  </a:lnTo>
                  <a:lnTo>
                    <a:pt x="2726" y="27254"/>
                  </a:lnTo>
                  <a:lnTo>
                    <a:pt x="2197" y="27864"/>
                  </a:lnTo>
                  <a:lnTo>
                    <a:pt x="1587" y="28393"/>
                  </a:lnTo>
                  <a:lnTo>
                    <a:pt x="977" y="28881"/>
                  </a:lnTo>
                  <a:lnTo>
                    <a:pt x="774" y="29125"/>
                  </a:lnTo>
                  <a:lnTo>
                    <a:pt x="529" y="29369"/>
                  </a:lnTo>
                  <a:lnTo>
                    <a:pt x="285" y="29654"/>
                  </a:lnTo>
                  <a:lnTo>
                    <a:pt x="123" y="29938"/>
                  </a:lnTo>
                  <a:lnTo>
                    <a:pt x="1" y="30264"/>
                  </a:lnTo>
                  <a:lnTo>
                    <a:pt x="1" y="30427"/>
                  </a:lnTo>
                  <a:lnTo>
                    <a:pt x="1" y="30589"/>
                  </a:lnTo>
                  <a:lnTo>
                    <a:pt x="1" y="30752"/>
                  </a:lnTo>
                  <a:lnTo>
                    <a:pt x="82" y="30915"/>
                  </a:lnTo>
                  <a:lnTo>
                    <a:pt x="163" y="31037"/>
                  </a:lnTo>
                  <a:lnTo>
                    <a:pt x="285" y="31199"/>
                  </a:lnTo>
                  <a:lnTo>
                    <a:pt x="448" y="31321"/>
                  </a:lnTo>
                  <a:lnTo>
                    <a:pt x="611" y="31403"/>
                  </a:lnTo>
                  <a:lnTo>
                    <a:pt x="814" y="31484"/>
                  </a:lnTo>
                  <a:lnTo>
                    <a:pt x="977" y="31484"/>
                  </a:lnTo>
                  <a:lnTo>
                    <a:pt x="1384" y="31525"/>
                  </a:lnTo>
                  <a:lnTo>
                    <a:pt x="1790" y="31525"/>
                  </a:lnTo>
                  <a:lnTo>
                    <a:pt x="2807" y="31484"/>
                  </a:lnTo>
                  <a:lnTo>
                    <a:pt x="3824" y="31403"/>
                  </a:lnTo>
                  <a:lnTo>
                    <a:pt x="4800" y="31321"/>
                  </a:lnTo>
                  <a:lnTo>
                    <a:pt x="5565" y="31199"/>
                  </a:lnTo>
                  <a:lnTo>
                    <a:pt x="5565" y="31199"/>
                  </a:lnTo>
                  <a:lnTo>
                    <a:pt x="5573" y="31240"/>
                  </a:lnTo>
                  <a:lnTo>
                    <a:pt x="5573" y="31850"/>
                  </a:lnTo>
                  <a:lnTo>
                    <a:pt x="5533" y="33640"/>
                  </a:lnTo>
                  <a:lnTo>
                    <a:pt x="5492" y="35186"/>
                  </a:lnTo>
                  <a:lnTo>
                    <a:pt x="5451" y="36731"/>
                  </a:lnTo>
                  <a:lnTo>
                    <a:pt x="5492" y="37504"/>
                  </a:lnTo>
                  <a:lnTo>
                    <a:pt x="5614" y="38236"/>
                  </a:lnTo>
                  <a:lnTo>
                    <a:pt x="5817" y="38928"/>
                  </a:lnTo>
                  <a:lnTo>
                    <a:pt x="6061" y="39619"/>
                  </a:lnTo>
                  <a:lnTo>
                    <a:pt x="6387" y="40270"/>
                  </a:lnTo>
                  <a:lnTo>
                    <a:pt x="6794" y="40921"/>
                  </a:lnTo>
                  <a:lnTo>
                    <a:pt x="7241" y="41490"/>
                  </a:lnTo>
                  <a:lnTo>
                    <a:pt x="7729" y="42060"/>
                  </a:lnTo>
                  <a:lnTo>
                    <a:pt x="8299" y="42548"/>
                  </a:lnTo>
                  <a:lnTo>
                    <a:pt x="8868" y="42995"/>
                  </a:lnTo>
                  <a:lnTo>
                    <a:pt x="9519" y="43362"/>
                  </a:lnTo>
                  <a:lnTo>
                    <a:pt x="10170" y="43728"/>
                  </a:lnTo>
                  <a:lnTo>
                    <a:pt x="10821" y="44012"/>
                  </a:lnTo>
                  <a:lnTo>
                    <a:pt x="11512" y="44256"/>
                  </a:lnTo>
                  <a:lnTo>
                    <a:pt x="12204" y="44500"/>
                  </a:lnTo>
                  <a:lnTo>
                    <a:pt x="12936" y="44663"/>
                  </a:lnTo>
                  <a:lnTo>
                    <a:pt x="13912" y="44826"/>
                  </a:lnTo>
                  <a:lnTo>
                    <a:pt x="14888" y="44948"/>
                  </a:lnTo>
                  <a:lnTo>
                    <a:pt x="15864" y="44989"/>
                  </a:lnTo>
                  <a:lnTo>
                    <a:pt x="16841" y="45029"/>
                  </a:lnTo>
                  <a:lnTo>
                    <a:pt x="17817" y="44989"/>
                  </a:lnTo>
                  <a:lnTo>
                    <a:pt x="18834" y="44948"/>
                  </a:lnTo>
                  <a:lnTo>
                    <a:pt x="20404" y="44850"/>
                  </a:lnTo>
                  <a:lnTo>
                    <a:pt x="20404" y="44850"/>
                  </a:lnTo>
                  <a:lnTo>
                    <a:pt x="20339" y="45111"/>
                  </a:lnTo>
                  <a:lnTo>
                    <a:pt x="20298" y="45395"/>
                  </a:lnTo>
                  <a:lnTo>
                    <a:pt x="20257" y="45924"/>
                  </a:lnTo>
                  <a:lnTo>
                    <a:pt x="20217" y="46453"/>
                  </a:lnTo>
                  <a:lnTo>
                    <a:pt x="20217" y="47551"/>
                  </a:lnTo>
                  <a:lnTo>
                    <a:pt x="20217" y="50154"/>
                  </a:lnTo>
                  <a:lnTo>
                    <a:pt x="20298" y="52758"/>
                  </a:lnTo>
                  <a:lnTo>
                    <a:pt x="20379" y="54263"/>
                  </a:lnTo>
                  <a:lnTo>
                    <a:pt x="20420" y="54344"/>
                  </a:lnTo>
                  <a:lnTo>
                    <a:pt x="20461" y="54385"/>
                  </a:lnTo>
                  <a:lnTo>
                    <a:pt x="20501" y="54425"/>
                  </a:lnTo>
                  <a:lnTo>
                    <a:pt x="20583" y="54466"/>
                  </a:lnTo>
                  <a:lnTo>
                    <a:pt x="31362" y="54019"/>
                  </a:lnTo>
                  <a:lnTo>
                    <a:pt x="42182" y="53571"/>
                  </a:lnTo>
                  <a:lnTo>
                    <a:pt x="48283" y="53327"/>
                  </a:lnTo>
                  <a:lnTo>
                    <a:pt x="48365" y="53327"/>
                  </a:lnTo>
                  <a:lnTo>
                    <a:pt x="48405" y="53286"/>
                  </a:lnTo>
                  <a:lnTo>
                    <a:pt x="48446" y="53205"/>
                  </a:lnTo>
                  <a:lnTo>
                    <a:pt x="48487" y="53124"/>
                  </a:lnTo>
                  <a:lnTo>
                    <a:pt x="48405" y="50317"/>
                  </a:lnTo>
                  <a:lnTo>
                    <a:pt x="48405" y="47510"/>
                  </a:lnTo>
                  <a:lnTo>
                    <a:pt x="48487" y="44704"/>
                  </a:lnTo>
                  <a:lnTo>
                    <a:pt x="48649" y="41897"/>
                  </a:lnTo>
                  <a:lnTo>
                    <a:pt x="48853" y="39294"/>
                  </a:lnTo>
                  <a:lnTo>
                    <a:pt x="49097" y="36691"/>
                  </a:lnTo>
                  <a:lnTo>
                    <a:pt x="49382" y="34087"/>
                  </a:lnTo>
                  <a:lnTo>
                    <a:pt x="49544" y="32826"/>
                  </a:lnTo>
                  <a:lnTo>
                    <a:pt x="49748" y="31525"/>
                  </a:lnTo>
                  <a:lnTo>
                    <a:pt x="49992" y="30304"/>
                  </a:lnTo>
                  <a:lnTo>
                    <a:pt x="50236" y="29044"/>
                  </a:lnTo>
                  <a:lnTo>
                    <a:pt x="50561" y="27823"/>
                  </a:lnTo>
                  <a:lnTo>
                    <a:pt x="50927" y="26644"/>
                  </a:lnTo>
                  <a:lnTo>
                    <a:pt x="51700" y="24203"/>
                  </a:lnTo>
                  <a:lnTo>
                    <a:pt x="52025" y="22983"/>
                  </a:lnTo>
                  <a:lnTo>
                    <a:pt x="52351" y="21763"/>
                  </a:lnTo>
                  <a:lnTo>
                    <a:pt x="52595" y="20502"/>
                  </a:lnTo>
                  <a:lnTo>
                    <a:pt x="52839" y="19200"/>
                  </a:lnTo>
                  <a:lnTo>
                    <a:pt x="53002" y="17939"/>
                  </a:lnTo>
                  <a:lnTo>
                    <a:pt x="53083" y="16637"/>
                  </a:lnTo>
                  <a:lnTo>
                    <a:pt x="53124" y="15336"/>
                  </a:lnTo>
                  <a:lnTo>
                    <a:pt x="53124" y="14034"/>
                  </a:lnTo>
                  <a:lnTo>
                    <a:pt x="53083" y="12773"/>
                  </a:lnTo>
                  <a:lnTo>
                    <a:pt x="53002" y="11471"/>
                  </a:lnTo>
                  <a:lnTo>
                    <a:pt x="52839" y="10129"/>
                  </a:lnTo>
                  <a:lnTo>
                    <a:pt x="52676" y="8828"/>
                  </a:lnTo>
                  <a:lnTo>
                    <a:pt x="52432" y="7526"/>
                  </a:lnTo>
                  <a:lnTo>
                    <a:pt x="52147" y="6224"/>
                  </a:lnTo>
                  <a:lnTo>
                    <a:pt x="51822" y="4963"/>
                  </a:lnTo>
                  <a:lnTo>
                    <a:pt x="51456" y="3702"/>
                  </a:lnTo>
                  <a:lnTo>
                    <a:pt x="51049" y="2441"/>
                  </a:lnTo>
                  <a:lnTo>
                    <a:pt x="50520" y="1262"/>
                  </a:lnTo>
                  <a:lnTo>
                    <a:pt x="50276" y="652"/>
                  </a:lnTo>
                  <a:lnTo>
                    <a:pt x="49992" y="189"/>
                  </a:lnTo>
                  <a:lnTo>
                    <a:pt x="49992" y="123"/>
                  </a:lnTo>
                  <a:lnTo>
                    <a:pt x="49951" y="82"/>
                  </a:lnTo>
                  <a:lnTo>
                    <a:pt x="49924" y="69"/>
                  </a:lnTo>
                  <a:lnTo>
                    <a:pt x="49910" y="41"/>
                  </a:lnTo>
                  <a:lnTo>
                    <a:pt x="49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4891745" y="1063265"/>
              <a:ext cx="454189" cy="517472"/>
            </a:xfrm>
            <a:custGeom>
              <a:avLst/>
              <a:gdLst/>
              <a:ahLst/>
              <a:cxnLst/>
              <a:rect l="l" t="t" r="r" b="b"/>
              <a:pathLst>
                <a:path w="9926" h="11309" extrusionOk="0">
                  <a:moveTo>
                    <a:pt x="5410" y="1"/>
                  </a:moveTo>
                  <a:lnTo>
                    <a:pt x="4841" y="41"/>
                  </a:lnTo>
                  <a:lnTo>
                    <a:pt x="4271" y="123"/>
                  </a:lnTo>
                  <a:lnTo>
                    <a:pt x="3783" y="285"/>
                  </a:lnTo>
                  <a:lnTo>
                    <a:pt x="3539" y="407"/>
                  </a:lnTo>
                  <a:lnTo>
                    <a:pt x="3336" y="529"/>
                  </a:lnTo>
                  <a:lnTo>
                    <a:pt x="3214" y="651"/>
                  </a:lnTo>
                  <a:lnTo>
                    <a:pt x="3092" y="773"/>
                  </a:lnTo>
                  <a:lnTo>
                    <a:pt x="2848" y="1099"/>
                  </a:lnTo>
                  <a:lnTo>
                    <a:pt x="2522" y="1790"/>
                  </a:lnTo>
                  <a:lnTo>
                    <a:pt x="2115" y="2604"/>
                  </a:lnTo>
                  <a:lnTo>
                    <a:pt x="1790" y="3417"/>
                  </a:lnTo>
                  <a:lnTo>
                    <a:pt x="1668" y="3295"/>
                  </a:lnTo>
                  <a:lnTo>
                    <a:pt x="1505" y="3173"/>
                  </a:lnTo>
                  <a:lnTo>
                    <a:pt x="1342" y="3092"/>
                  </a:lnTo>
                  <a:lnTo>
                    <a:pt x="1180" y="3051"/>
                  </a:lnTo>
                  <a:lnTo>
                    <a:pt x="1017" y="3011"/>
                  </a:lnTo>
                  <a:lnTo>
                    <a:pt x="854" y="3051"/>
                  </a:lnTo>
                  <a:lnTo>
                    <a:pt x="651" y="3051"/>
                  </a:lnTo>
                  <a:lnTo>
                    <a:pt x="488" y="3133"/>
                  </a:lnTo>
                  <a:lnTo>
                    <a:pt x="366" y="3255"/>
                  </a:lnTo>
                  <a:lnTo>
                    <a:pt x="244" y="3377"/>
                  </a:lnTo>
                  <a:lnTo>
                    <a:pt x="122" y="3499"/>
                  </a:lnTo>
                  <a:lnTo>
                    <a:pt x="41" y="3661"/>
                  </a:lnTo>
                  <a:lnTo>
                    <a:pt x="0" y="3824"/>
                  </a:lnTo>
                  <a:lnTo>
                    <a:pt x="0" y="4027"/>
                  </a:lnTo>
                  <a:lnTo>
                    <a:pt x="0" y="4190"/>
                  </a:lnTo>
                  <a:lnTo>
                    <a:pt x="41" y="4353"/>
                  </a:lnTo>
                  <a:lnTo>
                    <a:pt x="122" y="4516"/>
                  </a:lnTo>
                  <a:lnTo>
                    <a:pt x="244" y="4678"/>
                  </a:lnTo>
                  <a:lnTo>
                    <a:pt x="366" y="4800"/>
                  </a:lnTo>
                  <a:lnTo>
                    <a:pt x="529" y="4882"/>
                  </a:lnTo>
                  <a:lnTo>
                    <a:pt x="692" y="4963"/>
                  </a:lnTo>
                  <a:lnTo>
                    <a:pt x="854" y="5004"/>
                  </a:lnTo>
                  <a:lnTo>
                    <a:pt x="1017" y="5004"/>
                  </a:lnTo>
                  <a:lnTo>
                    <a:pt x="1180" y="4963"/>
                  </a:lnTo>
                  <a:lnTo>
                    <a:pt x="1139" y="5004"/>
                  </a:lnTo>
                  <a:lnTo>
                    <a:pt x="1098" y="5126"/>
                  </a:lnTo>
                  <a:lnTo>
                    <a:pt x="976" y="5410"/>
                  </a:lnTo>
                  <a:lnTo>
                    <a:pt x="773" y="5899"/>
                  </a:lnTo>
                  <a:lnTo>
                    <a:pt x="610" y="6305"/>
                  </a:lnTo>
                  <a:lnTo>
                    <a:pt x="448" y="6753"/>
                  </a:lnTo>
                  <a:lnTo>
                    <a:pt x="285" y="7282"/>
                  </a:lnTo>
                  <a:lnTo>
                    <a:pt x="163" y="7770"/>
                  </a:lnTo>
                  <a:lnTo>
                    <a:pt x="41" y="8298"/>
                  </a:lnTo>
                  <a:lnTo>
                    <a:pt x="41" y="8827"/>
                  </a:lnTo>
                  <a:lnTo>
                    <a:pt x="41" y="9153"/>
                  </a:lnTo>
                  <a:lnTo>
                    <a:pt x="122" y="9437"/>
                  </a:lnTo>
                  <a:lnTo>
                    <a:pt x="204" y="9722"/>
                  </a:lnTo>
                  <a:lnTo>
                    <a:pt x="285" y="10007"/>
                  </a:lnTo>
                  <a:lnTo>
                    <a:pt x="448" y="10251"/>
                  </a:lnTo>
                  <a:lnTo>
                    <a:pt x="570" y="10495"/>
                  </a:lnTo>
                  <a:lnTo>
                    <a:pt x="773" y="10698"/>
                  </a:lnTo>
                  <a:lnTo>
                    <a:pt x="976" y="10902"/>
                  </a:lnTo>
                  <a:lnTo>
                    <a:pt x="1261" y="11064"/>
                  </a:lnTo>
                  <a:lnTo>
                    <a:pt x="1505" y="11186"/>
                  </a:lnTo>
                  <a:lnTo>
                    <a:pt x="1790" y="11268"/>
                  </a:lnTo>
                  <a:lnTo>
                    <a:pt x="2075" y="11308"/>
                  </a:lnTo>
                  <a:lnTo>
                    <a:pt x="2359" y="11308"/>
                  </a:lnTo>
                  <a:lnTo>
                    <a:pt x="2644" y="11268"/>
                  </a:lnTo>
                  <a:lnTo>
                    <a:pt x="2929" y="11186"/>
                  </a:lnTo>
                  <a:lnTo>
                    <a:pt x="3173" y="11024"/>
                  </a:lnTo>
                  <a:lnTo>
                    <a:pt x="3458" y="10780"/>
                  </a:lnTo>
                  <a:lnTo>
                    <a:pt x="3661" y="10495"/>
                  </a:lnTo>
                  <a:lnTo>
                    <a:pt x="3824" y="10210"/>
                  </a:lnTo>
                  <a:lnTo>
                    <a:pt x="3986" y="9844"/>
                  </a:lnTo>
                  <a:lnTo>
                    <a:pt x="4190" y="9153"/>
                  </a:lnTo>
                  <a:lnTo>
                    <a:pt x="4312" y="8827"/>
                  </a:lnTo>
                  <a:lnTo>
                    <a:pt x="4475" y="8502"/>
                  </a:lnTo>
                  <a:lnTo>
                    <a:pt x="4515" y="8583"/>
                  </a:lnTo>
                  <a:lnTo>
                    <a:pt x="4678" y="8665"/>
                  </a:lnTo>
                  <a:lnTo>
                    <a:pt x="5207" y="8949"/>
                  </a:lnTo>
                  <a:lnTo>
                    <a:pt x="6061" y="9315"/>
                  </a:lnTo>
                  <a:lnTo>
                    <a:pt x="6508" y="9397"/>
                  </a:lnTo>
                  <a:lnTo>
                    <a:pt x="6956" y="9397"/>
                  </a:lnTo>
                  <a:lnTo>
                    <a:pt x="7200" y="9356"/>
                  </a:lnTo>
                  <a:lnTo>
                    <a:pt x="7403" y="9275"/>
                  </a:lnTo>
                  <a:lnTo>
                    <a:pt x="7607" y="9193"/>
                  </a:lnTo>
                  <a:lnTo>
                    <a:pt x="7810" y="9071"/>
                  </a:lnTo>
                  <a:lnTo>
                    <a:pt x="7973" y="8949"/>
                  </a:lnTo>
                  <a:lnTo>
                    <a:pt x="8135" y="8787"/>
                  </a:lnTo>
                  <a:lnTo>
                    <a:pt x="8420" y="8380"/>
                  </a:lnTo>
                  <a:lnTo>
                    <a:pt x="8624" y="7932"/>
                  </a:lnTo>
                  <a:lnTo>
                    <a:pt x="8786" y="7485"/>
                  </a:lnTo>
                  <a:lnTo>
                    <a:pt x="9274" y="5939"/>
                  </a:lnTo>
                  <a:lnTo>
                    <a:pt x="9681" y="4353"/>
                  </a:lnTo>
                  <a:lnTo>
                    <a:pt x="9844" y="3621"/>
                  </a:lnTo>
                  <a:lnTo>
                    <a:pt x="9884" y="3255"/>
                  </a:lnTo>
                  <a:lnTo>
                    <a:pt x="9925" y="2848"/>
                  </a:lnTo>
                  <a:lnTo>
                    <a:pt x="9884" y="2482"/>
                  </a:lnTo>
                  <a:lnTo>
                    <a:pt x="9844" y="2156"/>
                  </a:lnTo>
                  <a:lnTo>
                    <a:pt x="9762" y="1790"/>
                  </a:lnTo>
                  <a:lnTo>
                    <a:pt x="9600" y="1465"/>
                  </a:lnTo>
                  <a:lnTo>
                    <a:pt x="9437" y="1221"/>
                  </a:lnTo>
                  <a:lnTo>
                    <a:pt x="9234" y="977"/>
                  </a:lnTo>
                  <a:lnTo>
                    <a:pt x="9030" y="773"/>
                  </a:lnTo>
                  <a:lnTo>
                    <a:pt x="8746" y="611"/>
                  </a:lnTo>
                  <a:lnTo>
                    <a:pt x="8501" y="448"/>
                  </a:lnTo>
                  <a:lnTo>
                    <a:pt x="8217" y="326"/>
                  </a:lnTo>
                  <a:lnTo>
                    <a:pt x="7932" y="245"/>
                  </a:lnTo>
                  <a:lnTo>
                    <a:pt x="7607" y="163"/>
                  </a:lnTo>
                  <a:lnTo>
                    <a:pt x="7119" y="82"/>
                  </a:lnTo>
                  <a:lnTo>
                    <a:pt x="6590" y="41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4882410" y="1052100"/>
              <a:ext cx="472812" cy="537925"/>
            </a:xfrm>
            <a:custGeom>
              <a:avLst/>
              <a:gdLst/>
              <a:ahLst/>
              <a:cxnLst/>
              <a:rect l="l" t="t" r="r" b="b"/>
              <a:pathLst>
                <a:path w="10333" h="11756" extrusionOk="0">
                  <a:moveTo>
                    <a:pt x="6021" y="407"/>
                  </a:moveTo>
                  <a:lnTo>
                    <a:pt x="6916" y="489"/>
                  </a:lnTo>
                  <a:lnTo>
                    <a:pt x="7770" y="611"/>
                  </a:lnTo>
                  <a:lnTo>
                    <a:pt x="8136" y="692"/>
                  </a:lnTo>
                  <a:lnTo>
                    <a:pt x="8461" y="814"/>
                  </a:lnTo>
                  <a:lnTo>
                    <a:pt x="8787" y="977"/>
                  </a:lnTo>
                  <a:lnTo>
                    <a:pt x="9072" y="1180"/>
                  </a:lnTo>
                  <a:lnTo>
                    <a:pt x="9316" y="1383"/>
                  </a:lnTo>
                  <a:lnTo>
                    <a:pt x="9560" y="1668"/>
                  </a:lnTo>
                  <a:lnTo>
                    <a:pt x="9722" y="1953"/>
                  </a:lnTo>
                  <a:lnTo>
                    <a:pt x="9844" y="2319"/>
                  </a:lnTo>
                  <a:lnTo>
                    <a:pt x="9926" y="2685"/>
                  </a:lnTo>
                  <a:lnTo>
                    <a:pt x="9926" y="3092"/>
                  </a:lnTo>
                  <a:lnTo>
                    <a:pt x="9885" y="3499"/>
                  </a:lnTo>
                  <a:lnTo>
                    <a:pt x="9844" y="3905"/>
                  </a:lnTo>
                  <a:lnTo>
                    <a:pt x="9682" y="4678"/>
                  </a:lnTo>
                  <a:lnTo>
                    <a:pt x="9478" y="5410"/>
                  </a:lnTo>
                  <a:lnTo>
                    <a:pt x="8950" y="7119"/>
                  </a:lnTo>
                  <a:lnTo>
                    <a:pt x="8705" y="7851"/>
                  </a:lnTo>
                  <a:lnTo>
                    <a:pt x="8583" y="8217"/>
                  </a:lnTo>
                  <a:lnTo>
                    <a:pt x="8421" y="8542"/>
                  </a:lnTo>
                  <a:lnTo>
                    <a:pt x="8217" y="8868"/>
                  </a:lnTo>
                  <a:lnTo>
                    <a:pt x="7973" y="9112"/>
                  </a:lnTo>
                  <a:lnTo>
                    <a:pt x="7648" y="9275"/>
                  </a:lnTo>
                  <a:lnTo>
                    <a:pt x="7323" y="9397"/>
                  </a:lnTo>
                  <a:lnTo>
                    <a:pt x="7038" y="9437"/>
                  </a:lnTo>
                  <a:lnTo>
                    <a:pt x="6753" y="9437"/>
                  </a:lnTo>
                  <a:lnTo>
                    <a:pt x="6509" y="9397"/>
                  </a:lnTo>
                  <a:lnTo>
                    <a:pt x="6224" y="9315"/>
                  </a:lnTo>
                  <a:lnTo>
                    <a:pt x="5451" y="8990"/>
                  </a:lnTo>
                  <a:lnTo>
                    <a:pt x="5004" y="8746"/>
                  </a:lnTo>
                  <a:lnTo>
                    <a:pt x="4882" y="866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719" y="8583"/>
                  </a:lnTo>
                  <a:lnTo>
                    <a:pt x="4557" y="8583"/>
                  </a:lnTo>
                  <a:lnTo>
                    <a:pt x="4516" y="8664"/>
                  </a:lnTo>
                  <a:lnTo>
                    <a:pt x="4478" y="8747"/>
                  </a:lnTo>
                  <a:lnTo>
                    <a:pt x="4475" y="8746"/>
                  </a:lnTo>
                  <a:lnTo>
                    <a:pt x="4475" y="8754"/>
                  </a:lnTo>
                  <a:lnTo>
                    <a:pt x="4312" y="9112"/>
                  </a:lnTo>
                  <a:lnTo>
                    <a:pt x="4150" y="9600"/>
                  </a:lnTo>
                  <a:lnTo>
                    <a:pt x="3987" y="10047"/>
                  </a:lnTo>
                  <a:lnTo>
                    <a:pt x="3784" y="10495"/>
                  </a:lnTo>
                  <a:lnTo>
                    <a:pt x="3621" y="10739"/>
                  </a:lnTo>
                  <a:lnTo>
                    <a:pt x="3458" y="10942"/>
                  </a:lnTo>
                  <a:lnTo>
                    <a:pt x="3255" y="11105"/>
                  </a:lnTo>
                  <a:lnTo>
                    <a:pt x="3011" y="11227"/>
                  </a:lnTo>
                  <a:lnTo>
                    <a:pt x="2767" y="11308"/>
                  </a:lnTo>
                  <a:lnTo>
                    <a:pt x="2523" y="11349"/>
                  </a:lnTo>
                  <a:lnTo>
                    <a:pt x="2238" y="11349"/>
                  </a:lnTo>
                  <a:lnTo>
                    <a:pt x="1994" y="11308"/>
                  </a:lnTo>
                  <a:lnTo>
                    <a:pt x="1709" y="11227"/>
                  </a:lnTo>
                  <a:lnTo>
                    <a:pt x="1465" y="11064"/>
                  </a:lnTo>
                  <a:lnTo>
                    <a:pt x="1221" y="10902"/>
                  </a:lnTo>
                  <a:lnTo>
                    <a:pt x="1058" y="10698"/>
                  </a:lnTo>
                  <a:lnTo>
                    <a:pt x="855" y="10495"/>
                  </a:lnTo>
                  <a:lnTo>
                    <a:pt x="733" y="10251"/>
                  </a:lnTo>
                  <a:lnTo>
                    <a:pt x="611" y="9966"/>
                  </a:lnTo>
                  <a:lnTo>
                    <a:pt x="530" y="9722"/>
                  </a:lnTo>
                  <a:lnTo>
                    <a:pt x="448" y="9397"/>
                  </a:lnTo>
                  <a:lnTo>
                    <a:pt x="448" y="9071"/>
                  </a:lnTo>
                  <a:lnTo>
                    <a:pt x="448" y="8746"/>
                  </a:lnTo>
                  <a:lnTo>
                    <a:pt x="489" y="8461"/>
                  </a:lnTo>
                  <a:lnTo>
                    <a:pt x="611" y="7851"/>
                  </a:lnTo>
                  <a:lnTo>
                    <a:pt x="814" y="7200"/>
                  </a:lnTo>
                  <a:lnTo>
                    <a:pt x="1018" y="6631"/>
                  </a:lnTo>
                  <a:lnTo>
                    <a:pt x="1221" y="6061"/>
                  </a:lnTo>
                  <a:lnTo>
                    <a:pt x="1343" y="5695"/>
                  </a:lnTo>
                  <a:lnTo>
                    <a:pt x="1424" y="5492"/>
                  </a:lnTo>
                  <a:lnTo>
                    <a:pt x="1506" y="5410"/>
                  </a:lnTo>
                  <a:lnTo>
                    <a:pt x="1587" y="5329"/>
                  </a:lnTo>
                  <a:lnTo>
                    <a:pt x="1587" y="5288"/>
                  </a:lnTo>
                  <a:lnTo>
                    <a:pt x="1587" y="5207"/>
                  </a:lnTo>
                  <a:lnTo>
                    <a:pt x="1587" y="5166"/>
                  </a:lnTo>
                  <a:lnTo>
                    <a:pt x="1506" y="5044"/>
                  </a:lnTo>
                  <a:lnTo>
                    <a:pt x="1140" y="5044"/>
                  </a:lnTo>
                  <a:lnTo>
                    <a:pt x="936" y="5004"/>
                  </a:lnTo>
                  <a:lnTo>
                    <a:pt x="733" y="4882"/>
                  </a:lnTo>
                  <a:lnTo>
                    <a:pt x="570" y="4760"/>
                  </a:lnTo>
                  <a:lnTo>
                    <a:pt x="489" y="4597"/>
                  </a:lnTo>
                  <a:lnTo>
                    <a:pt x="408" y="4394"/>
                  </a:lnTo>
                  <a:lnTo>
                    <a:pt x="408" y="4190"/>
                  </a:lnTo>
                  <a:lnTo>
                    <a:pt x="448" y="3946"/>
                  </a:lnTo>
                  <a:lnTo>
                    <a:pt x="570" y="3743"/>
                  </a:lnTo>
                  <a:lnTo>
                    <a:pt x="733" y="3621"/>
                  </a:lnTo>
                  <a:lnTo>
                    <a:pt x="896" y="3539"/>
                  </a:lnTo>
                  <a:lnTo>
                    <a:pt x="1099" y="3499"/>
                  </a:lnTo>
                  <a:lnTo>
                    <a:pt x="1302" y="3499"/>
                  </a:lnTo>
                  <a:lnTo>
                    <a:pt x="1506" y="3539"/>
                  </a:lnTo>
                  <a:lnTo>
                    <a:pt x="1669" y="3661"/>
                  </a:lnTo>
                  <a:lnTo>
                    <a:pt x="1831" y="3824"/>
                  </a:lnTo>
                  <a:lnTo>
                    <a:pt x="1913" y="3865"/>
                  </a:lnTo>
                  <a:lnTo>
                    <a:pt x="2035" y="3865"/>
                  </a:lnTo>
                  <a:lnTo>
                    <a:pt x="2116" y="3824"/>
                  </a:lnTo>
                  <a:lnTo>
                    <a:pt x="2157" y="3743"/>
                  </a:lnTo>
                  <a:lnTo>
                    <a:pt x="2360" y="3214"/>
                  </a:lnTo>
                  <a:lnTo>
                    <a:pt x="2604" y="2726"/>
                  </a:lnTo>
                  <a:lnTo>
                    <a:pt x="3092" y="1750"/>
                  </a:lnTo>
                  <a:lnTo>
                    <a:pt x="3296" y="1343"/>
                  </a:lnTo>
                  <a:lnTo>
                    <a:pt x="3418" y="1180"/>
                  </a:lnTo>
                  <a:lnTo>
                    <a:pt x="3580" y="1017"/>
                  </a:lnTo>
                  <a:lnTo>
                    <a:pt x="3743" y="895"/>
                  </a:lnTo>
                  <a:lnTo>
                    <a:pt x="3906" y="773"/>
                  </a:lnTo>
                  <a:lnTo>
                    <a:pt x="4312" y="651"/>
                  </a:lnTo>
                  <a:lnTo>
                    <a:pt x="4719" y="529"/>
                  </a:lnTo>
                  <a:lnTo>
                    <a:pt x="5167" y="448"/>
                  </a:lnTo>
                  <a:lnTo>
                    <a:pt x="5614" y="407"/>
                  </a:lnTo>
                  <a:close/>
                  <a:moveTo>
                    <a:pt x="5980" y="0"/>
                  </a:moveTo>
                  <a:lnTo>
                    <a:pt x="5492" y="41"/>
                  </a:lnTo>
                  <a:lnTo>
                    <a:pt x="5004" y="82"/>
                  </a:lnTo>
                  <a:lnTo>
                    <a:pt x="4516" y="163"/>
                  </a:lnTo>
                  <a:lnTo>
                    <a:pt x="4068" y="285"/>
                  </a:lnTo>
                  <a:lnTo>
                    <a:pt x="3702" y="448"/>
                  </a:lnTo>
                  <a:lnTo>
                    <a:pt x="3499" y="570"/>
                  </a:lnTo>
                  <a:lnTo>
                    <a:pt x="3336" y="692"/>
                  </a:lnTo>
                  <a:lnTo>
                    <a:pt x="3174" y="855"/>
                  </a:lnTo>
                  <a:lnTo>
                    <a:pt x="3052" y="1017"/>
                  </a:lnTo>
                  <a:lnTo>
                    <a:pt x="2807" y="1465"/>
                  </a:lnTo>
                  <a:lnTo>
                    <a:pt x="2238" y="2522"/>
                  </a:lnTo>
                  <a:lnTo>
                    <a:pt x="1994" y="3051"/>
                  </a:lnTo>
                  <a:lnTo>
                    <a:pt x="1898" y="3321"/>
                  </a:lnTo>
                  <a:lnTo>
                    <a:pt x="1872" y="3295"/>
                  </a:lnTo>
                  <a:lnTo>
                    <a:pt x="1587" y="3133"/>
                  </a:lnTo>
                  <a:lnTo>
                    <a:pt x="1302" y="3092"/>
                  </a:lnTo>
                  <a:lnTo>
                    <a:pt x="977" y="3092"/>
                  </a:lnTo>
                  <a:lnTo>
                    <a:pt x="692" y="3173"/>
                  </a:lnTo>
                  <a:lnTo>
                    <a:pt x="448" y="3336"/>
                  </a:lnTo>
                  <a:lnTo>
                    <a:pt x="204" y="3580"/>
                  </a:lnTo>
                  <a:lnTo>
                    <a:pt x="82" y="3865"/>
                  </a:lnTo>
                  <a:lnTo>
                    <a:pt x="1" y="4027"/>
                  </a:lnTo>
                  <a:lnTo>
                    <a:pt x="1" y="4190"/>
                  </a:lnTo>
                  <a:lnTo>
                    <a:pt x="1" y="4516"/>
                  </a:lnTo>
                  <a:lnTo>
                    <a:pt x="123" y="4800"/>
                  </a:lnTo>
                  <a:lnTo>
                    <a:pt x="286" y="5044"/>
                  </a:lnTo>
                  <a:lnTo>
                    <a:pt x="530" y="5248"/>
                  </a:lnTo>
                  <a:lnTo>
                    <a:pt x="814" y="5370"/>
                  </a:lnTo>
                  <a:lnTo>
                    <a:pt x="1027" y="5423"/>
                  </a:lnTo>
                  <a:lnTo>
                    <a:pt x="1027" y="5423"/>
                  </a:lnTo>
                  <a:lnTo>
                    <a:pt x="936" y="5695"/>
                  </a:lnTo>
                  <a:lnTo>
                    <a:pt x="733" y="6224"/>
                  </a:lnTo>
                  <a:lnTo>
                    <a:pt x="530" y="6712"/>
                  </a:lnTo>
                  <a:lnTo>
                    <a:pt x="326" y="7404"/>
                  </a:lnTo>
                  <a:lnTo>
                    <a:pt x="123" y="8136"/>
                  </a:lnTo>
                  <a:lnTo>
                    <a:pt x="82" y="8502"/>
                  </a:lnTo>
                  <a:lnTo>
                    <a:pt x="41" y="8868"/>
                  </a:lnTo>
                  <a:lnTo>
                    <a:pt x="41" y="9234"/>
                  </a:lnTo>
                  <a:lnTo>
                    <a:pt x="82" y="9600"/>
                  </a:lnTo>
                  <a:lnTo>
                    <a:pt x="164" y="9885"/>
                  </a:lnTo>
                  <a:lnTo>
                    <a:pt x="286" y="10210"/>
                  </a:lnTo>
                  <a:lnTo>
                    <a:pt x="408" y="10495"/>
                  </a:lnTo>
                  <a:lnTo>
                    <a:pt x="570" y="10739"/>
                  </a:lnTo>
                  <a:lnTo>
                    <a:pt x="774" y="11024"/>
                  </a:lnTo>
                  <a:lnTo>
                    <a:pt x="977" y="11227"/>
                  </a:lnTo>
                  <a:lnTo>
                    <a:pt x="1221" y="11430"/>
                  </a:lnTo>
                  <a:lnTo>
                    <a:pt x="1506" y="11552"/>
                  </a:lnTo>
                  <a:lnTo>
                    <a:pt x="1791" y="11675"/>
                  </a:lnTo>
                  <a:lnTo>
                    <a:pt x="2075" y="11756"/>
                  </a:lnTo>
                  <a:lnTo>
                    <a:pt x="2685" y="11756"/>
                  </a:lnTo>
                  <a:lnTo>
                    <a:pt x="2970" y="11675"/>
                  </a:lnTo>
                  <a:lnTo>
                    <a:pt x="3255" y="11593"/>
                  </a:lnTo>
                  <a:lnTo>
                    <a:pt x="3499" y="11430"/>
                  </a:lnTo>
                  <a:lnTo>
                    <a:pt x="3743" y="11227"/>
                  </a:lnTo>
                  <a:lnTo>
                    <a:pt x="3946" y="10983"/>
                  </a:lnTo>
                  <a:lnTo>
                    <a:pt x="4109" y="10698"/>
                  </a:lnTo>
                  <a:lnTo>
                    <a:pt x="4272" y="10414"/>
                  </a:lnTo>
                  <a:lnTo>
                    <a:pt x="4394" y="10088"/>
                  </a:lnTo>
                  <a:lnTo>
                    <a:pt x="4597" y="9478"/>
                  </a:lnTo>
                  <a:lnTo>
                    <a:pt x="4760" y="9071"/>
                  </a:lnTo>
                  <a:lnTo>
                    <a:pt x="4760" y="9071"/>
                  </a:lnTo>
                  <a:lnTo>
                    <a:pt x="5004" y="9193"/>
                  </a:lnTo>
                  <a:lnTo>
                    <a:pt x="5899" y="9600"/>
                  </a:lnTo>
                  <a:lnTo>
                    <a:pt x="6184" y="9722"/>
                  </a:lnTo>
                  <a:lnTo>
                    <a:pt x="6509" y="9803"/>
                  </a:lnTo>
                  <a:lnTo>
                    <a:pt x="6834" y="9844"/>
                  </a:lnTo>
                  <a:lnTo>
                    <a:pt x="7119" y="9844"/>
                  </a:lnTo>
                  <a:lnTo>
                    <a:pt x="7445" y="9803"/>
                  </a:lnTo>
                  <a:lnTo>
                    <a:pt x="7729" y="9681"/>
                  </a:lnTo>
                  <a:lnTo>
                    <a:pt x="8014" y="9559"/>
                  </a:lnTo>
                  <a:lnTo>
                    <a:pt x="8299" y="9356"/>
                  </a:lnTo>
                  <a:lnTo>
                    <a:pt x="8543" y="9071"/>
                  </a:lnTo>
                  <a:lnTo>
                    <a:pt x="8787" y="8746"/>
                  </a:lnTo>
                  <a:lnTo>
                    <a:pt x="8950" y="8380"/>
                  </a:lnTo>
                  <a:lnTo>
                    <a:pt x="9072" y="8014"/>
                  </a:lnTo>
                  <a:lnTo>
                    <a:pt x="9397" y="7078"/>
                  </a:lnTo>
                  <a:lnTo>
                    <a:pt x="9682" y="6143"/>
                  </a:lnTo>
                  <a:lnTo>
                    <a:pt x="9926" y="5166"/>
                  </a:lnTo>
                  <a:lnTo>
                    <a:pt x="10170" y="4190"/>
                  </a:lnTo>
                  <a:lnTo>
                    <a:pt x="10251" y="3783"/>
                  </a:lnTo>
                  <a:lnTo>
                    <a:pt x="10292" y="3336"/>
                  </a:lnTo>
                  <a:lnTo>
                    <a:pt x="10333" y="2929"/>
                  </a:lnTo>
                  <a:lnTo>
                    <a:pt x="10292" y="2482"/>
                  </a:lnTo>
                  <a:lnTo>
                    <a:pt x="10170" y="2034"/>
                  </a:lnTo>
                  <a:lnTo>
                    <a:pt x="10007" y="1628"/>
                  </a:lnTo>
                  <a:lnTo>
                    <a:pt x="9763" y="1302"/>
                  </a:lnTo>
                  <a:lnTo>
                    <a:pt x="9438" y="977"/>
                  </a:lnTo>
                  <a:lnTo>
                    <a:pt x="9112" y="733"/>
                  </a:lnTo>
                  <a:lnTo>
                    <a:pt x="8746" y="489"/>
                  </a:lnTo>
                  <a:lnTo>
                    <a:pt x="8299" y="326"/>
                  </a:lnTo>
                  <a:lnTo>
                    <a:pt x="7982" y="263"/>
                  </a:lnTo>
                  <a:lnTo>
                    <a:pt x="7982" y="263"/>
                  </a:lnTo>
                  <a:lnTo>
                    <a:pt x="7973" y="245"/>
                  </a:lnTo>
                  <a:lnTo>
                    <a:pt x="7892" y="245"/>
                  </a:lnTo>
                  <a:lnTo>
                    <a:pt x="6956" y="82"/>
                  </a:lnTo>
                  <a:lnTo>
                    <a:pt x="6468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5247244" y="1383393"/>
              <a:ext cx="986486" cy="837637"/>
            </a:xfrm>
            <a:custGeom>
              <a:avLst/>
              <a:gdLst/>
              <a:ahLst/>
              <a:cxnLst/>
              <a:rect l="l" t="t" r="r" b="b"/>
              <a:pathLst>
                <a:path w="21559" h="18306" extrusionOk="0">
                  <a:moveTo>
                    <a:pt x="7973" y="1"/>
                  </a:moveTo>
                  <a:lnTo>
                    <a:pt x="7729" y="42"/>
                  </a:lnTo>
                  <a:lnTo>
                    <a:pt x="7485" y="123"/>
                  </a:lnTo>
                  <a:lnTo>
                    <a:pt x="7281" y="204"/>
                  </a:lnTo>
                  <a:lnTo>
                    <a:pt x="7037" y="326"/>
                  </a:lnTo>
                  <a:lnTo>
                    <a:pt x="6834" y="489"/>
                  </a:lnTo>
                  <a:lnTo>
                    <a:pt x="6671" y="652"/>
                  </a:lnTo>
                  <a:lnTo>
                    <a:pt x="6509" y="855"/>
                  </a:lnTo>
                  <a:lnTo>
                    <a:pt x="6386" y="1058"/>
                  </a:lnTo>
                  <a:lnTo>
                    <a:pt x="6264" y="1302"/>
                  </a:lnTo>
                  <a:lnTo>
                    <a:pt x="6061" y="1750"/>
                  </a:lnTo>
                  <a:lnTo>
                    <a:pt x="5980" y="2075"/>
                  </a:lnTo>
                  <a:lnTo>
                    <a:pt x="5939" y="2441"/>
                  </a:lnTo>
                  <a:lnTo>
                    <a:pt x="5939" y="2767"/>
                  </a:lnTo>
                  <a:lnTo>
                    <a:pt x="5980" y="3092"/>
                  </a:lnTo>
                  <a:lnTo>
                    <a:pt x="6061" y="3743"/>
                  </a:lnTo>
                  <a:lnTo>
                    <a:pt x="6183" y="4394"/>
                  </a:lnTo>
                  <a:lnTo>
                    <a:pt x="5248" y="4557"/>
                  </a:lnTo>
                  <a:lnTo>
                    <a:pt x="4271" y="4801"/>
                  </a:lnTo>
                  <a:lnTo>
                    <a:pt x="3376" y="5085"/>
                  </a:lnTo>
                  <a:lnTo>
                    <a:pt x="2441" y="5411"/>
                  </a:lnTo>
                  <a:lnTo>
                    <a:pt x="2360" y="5533"/>
                  </a:lnTo>
                  <a:lnTo>
                    <a:pt x="2319" y="5573"/>
                  </a:lnTo>
                  <a:lnTo>
                    <a:pt x="2319" y="5655"/>
                  </a:lnTo>
                  <a:lnTo>
                    <a:pt x="2604" y="6672"/>
                  </a:lnTo>
                  <a:lnTo>
                    <a:pt x="2807" y="7689"/>
                  </a:lnTo>
                  <a:lnTo>
                    <a:pt x="3010" y="8706"/>
                  </a:lnTo>
                  <a:lnTo>
                    <a:pt x="3173" y="9722"/>
                  </a:lnTo>
                  <a:lnTo>
                    <a:pt x="3173" y="9722"/>
                  </a:lnTo>
                  <a:lnTo>
                    <a:pt x="2807" y="9600"/>
                  </a:lnTo>
                  <a:lnTo>
                    <a:pt x="2441" y="9560"/>
                  </a:lnTo>
                  <a:lnTo>
                    <a:pt x="2034" y="9600"/>
                  </a:lnTo>
                  <a:lnTo>
                    <a:pt x="1668" y="9722"/>
                  </a:lnTo>
                  <a:lnTo>
                    <a:pt x="1424" y="9844"/>
                  </a:lnTo>
                  <a:lnTo>
                    <a:pt x="1180" y="9966"/>
                  </a:lnTo>
                  <a:lnTo>
                    <a:pt x="977" y="10170"/>
                  </a:lnTo>
                  <a:lnTo>
                    <a:pt x="814" y="10333"/>
                  </a:lnTo>
                  <a:lnTo>
                    <a:pt x="651" y="10577"/>
                  </a:lnTo>
                  <a:lnTo>
                    <a:pt x="488" y="10780"/>
                  </a:lnTo>
                  <a:lnTo>
                    <a:pt x="244" y="11268"/>
                  </a:lnTo>
                  <a:lnTo>
                    <a:pt x="82" y="11797"/>
                  </a:lnTo>
                  <a:lnTo>
                    <a:pt x="0" y="12326"/>
                  </a:lnTo>
                  <a:lnTo>
                    <a:pt x="0" y="12854"/>
                  </a:lnTo>
                  <a:lnTo>
                    <a:pt x="41" y="13099"/>
                  </a:lnTo>
                  <a:lnTo>
                    <a:pt x="122" y="13343"/>
                  </a:lnTo>
                  <a:lnTo>
                    <a:pt x="204" y="13587"/>
                  </a:lnTo>
                  <a:lnTo>
                    <a:pt x="326" y="13831"/>
                  </a:lnTo>
                  <a:lnTo>
                    <a:pt x="448" y="14034"/>
                  </a:lnTo>
                  <a:lnTo>
                    <a:pt x="610" y="14237"/>
                  </a:lnTo>
                  <a:lnTo>
                    <a:pt x="814" y="14400"/>
                  </a:lnTo>
                  <a:lnTo>
                    <a:pt x="1017" y="14522"/>
                  </a:lnTo>
                  <a:lnTo>
                    <a:pt x="1302" y="14644"/>
                  </a:lnTo>
                  <a:lnTo>
                    <a:pt x="1587" y="14726"/>
                  </a:lnTo>
                  <a:lnTo>
                    <a:pt x="1912" y="14766"/>
                  </a:lnTo>
                  <a:lnTo>
                    <a:pt x="2197" y="14766"/>
                  </a:lnTo>
                  <a:lnTo>
                    <a:pt x="2522" y="14726"/>
                  </a:lnTo>
                  <a:lnTo>
                    <a:pt x="2848" y="14685"/>
                  </a:lnTo>
                  <a:lnTo>
                    <a:pt x="3417" y="14482"/>
                  </a:lnTo>
                  <a:lnTo>
                    <a:pt x="4027" y="14278"/>
                  </a:lnTo>
                  <a:lnTo>
                    <a:pt x="4312" y="15254"/>
                  </a:lnTo>
                  <a:lnTo>
                    <a:pt x="4597" y="16231"/>
                  </a:lnTo>
                  <a:lnTo>
                    <a:pt x="4922" y="17207"/>
                  </a:lnTo>
                  <a:lnTo>
                    <a:pt x="5288" y="18142"/>
                  </a:lnTo>
                  <a:lnTo>
                    <a:pt x="5329" y="18224"/>
                  </a:lnTo>
                  <a:lnTo>
                    <a:pt x="5410" y="18264"/>
                  </a:lnTo>
                  <a:lnTo>
                    <a:pt x="5451" y="18305"/>
                  </a:lnTo>
                  <a:lnTo>
                    <a:pt x="5532" y="18305"/>
                  </a:lnTo>
                  <a:lnTo>
                    <a:pt x="10780" y="17003"/>
                  </a:lnTo>
                  <a:lnTo>
                    <a:pt x="10861" y="16963"/>
                  </a:lnTo>
                  <a:lnTo>
                    <a:pt x="10942" y="16881"/>
                  </a:lnTo>
                  <a:lnTo>
                    <a:pt x="10942" y="16800"/>
                  </a:lnTo>
                  <a:lnTo>
                    <a:pt x="10902" y="16719"/>
                  </a:lnTo>
                  <a:lnTo>
                    <a:pt x="10617" y="16190"/>
                  </a:lnTo>
                  <a:lnTo>
                    <a:pt x="10332" y="15661"/>
                  </a:lnTo>
                  <a:lnTo>
                    <a:pt x="10088" y="15132"/>
                  </a:lnTo>
                  <a:lnTo>
                    <a:pt x="10007" y="14848"/>
                  </a:lnTo>
                  <a:lnTo>
                    <a:pt x="9925" y="14563"/>
                  </a:lnTo>
                  <a:lnTo>
                    <a:pt x="9885" y="14319"/>
                  </a:lnTo>
                  <a:lnTo>
                    <a:pt x="9885" y="14075"/>
                  </a:lnTo>
                  <a:lnTo>
                    <a:pt x="9885" y="13790"/>
                  </a:lnTo>
                  <a:lnTo>
                    <a:pt x="9966" y="13546"/>
                  </a:lnTo>
                  <a:lnTo>
                    <a:pt x="10007" y="13302"/>
                  </a:lnTo>
                  <a:lnTo>
                    <a:pt x="10129" y="13099"/>
                  </a:lnTo>
                  <a:lnTo>
                    <a:pt x="10251" y="12854"/>
                  </a:lnTo>
                  <a:lnTo>
                    <a:pt x="10454" y="12692"/>
                  </a:lnTo>
                  <a:lnTo>
                    <a:pt x="10617" y="12529"/>
                  </a:lnTo>
                  <a:lnTo>
                    <a:pt x="10820" y="12448"/>
                  </a:lnTo>
                  <a:lnTo>
                    <a:pt x="11024" y="12366"/>
                  </a:lnTo>
                  <a:lnTo>
                    <a:pt x="11227" y="12326"/>
                  </a:lnTo>
                  <a:lnTo>
                    <a:pt x="11674" y="12326"/>
                  </a:lnTo>
                  <a:lnTo>
                    <a:pt x="12122" y="12448"/>
                  </a:lnTo>
                  <a:lnTo>
                    <a:pt x="12325" y="12529"/>
                  </a:lnTo>
                  <a:lnTo>
                    <a:pt x="12529" y="12651"/>
                  </a:lnTo>
                  <a:lnTo>
                    <a:pt x="12732" y="12773"/>
                  </a:lnTo>
                  <a:lnTo>
                    <a:pt x="12895" y="12936"/>
                  </a:lnTo>
                  <a:lnTo>
                    <a:pt x="13220" y="13302"/>
                  </a:lnTo>
                  <a:lnTo>
                    <a:pt x="13464" y="13709"/>
                  </a:lnTo>
                  <a:lnTo>
                    <a:pt x="13545" y="13993"/>
                  </a:lnTo>
                  <a:lnTo>
                    <a:pt x="13627" y="14319"/>
                  </a:lnTo>
                  <a:lnTo>
                    <a:pt x="13708" y="14888"/>
                  </a:lnTo>
                  <a:lnTo>
                    <a:pt x="13708" y="15498"/>
                  </a:lnTo>
                  <a:lnTo>
                    <a:pt x="13627" y="16109"/>
                  </a:lnTo>
                  <a:lnTo>
                    <a:pt x="13586" y="16149"/>
                  </a:lnTo>
                  <a:lnTo>
                    <a:pt x="13505" y="16190"/>
                  </a:lnTo>
                  <a:lnTo>
                    <a:pt x="13505" y="16271"/>
                  </a:lnTo>
                  <a:lnTo>
                    <a:pt x="13505" y="16353"/>
                  </a:lnTo>
                  <a:lnTo>
                    <a:pt x="13545" y="16434"/>
                  </a:lnTo>
                  <a:lnTo>
                    <a:pt x="13586" y="16475"/>
                  </a:lnTo>
                  <a:lnTo>
                    <a:pt x="13668" y="16515"/>
                  </a:lnTo>
                  <a:lnTo>
                    <a:pt x="13749" y="16515"/>
                  </a:lnTo>
                  <a:lnTo>
                    <a:pt x="15091" y="16271"/>
                  </a:lnTo>
                  <a:lnTo>
                    <a:pt x="16433" y="15946"/>
                  </a:lnTo>
                  <a:lnTo>
                    <a:pt x="19077" y="15336"/>
                  </a:lnTo>
                  <a:lnTo>
                    <a:pt x="19159" y="15295"/>
                  </a:lnTo>
                  <a:lnTo>
                    <a:pt x="19199" y="15254"/>
                  </a:lnTo>
                  <a:lnTo>
                    <a:pt x="19240" y="15173"/>
                  </a:lnTo>
                  <a:lnTo>
                    <a:pt x="19240" y="15092"/>
                  </a:lnTo>
                  <a:lnTo>
                    <a:pt x="18223" y="10902"/>
                  </a:lnTo>
                  <a:lnTo>
                    <a:pt x="18793" y="10780"/>
                  </a:lnTo>
                  <a:lnTo>
                    <a:pt x="19322" y="10617"/>
                  </a:lnTo>
                  <a:lnTo>
                    <a:pt x="19850" y="10414"/>
                  </a:lnTo>
                  <a:lnTo>
                    <a:pt x="20338" y="10170"/>
                  </a:lnTo>
                  <a:lnTo>
                    <a:pt x="20745" y="9844"/>
                  </a:lnTo>
                  <a:lnTo>
                    <a:pt x="20949" y="9641"/>
                  </a:lnTo>
                  <a:lnTo>
                    <a:pt x="21111" y="9438"/>
                  </a:lnTo>
                  <a:lnTo>
                    <a:pt x="21274" y="9194"/>
                  </a:lnTo>
                  <a:lnTo>
                    <a:pt x="21396" y="8950"/>
                  </a:lnTo>
                  <a:lnTo>
                    <a:pt x="21477" y="8706"/>
                  </a:lnTo>
                  <a:lnTo>
                    <a:pt x="21518" y="8421"/>
                  </a:lnTo>
                  <a:lnTo>
                    <a:pt x="21559" y="8136"/>
                  </a:lnTo>
                  <a:lnTo>
                    <a:pt x="21518" y="7851"/>
                  </a:lnTo>
                  <a:lnTo>
                    <a:pt x="21477" y="7607"/>
                  </a:lnTo>
                  <a:lnTo>
                    <a:pt x="21396" y="7363"/>
                  </a:lnTo>
                  <a:lnTo>
                    <a:pt x="21274" y="7119"/>
                  </a:lnTo>
                  <a:lnTo>
                    <a:pt x="21152" y="6916"/>
                  </a:lnTo>
                  <a:lnTo>
                    <a:pt x="20989" y="6712"/>
                  </a:lnTo>
                  <a:lnTo>
                    <a:pt x="20786" y="6509"/>
                  </a:lnTo>
                  <a:lnTo>
                    <a:pt x="20582" y="6346"/>
                  </a:lnTo>
                  <a:lnTo>
                    <a:pt x="20379" y="6184"/>
                  </a:lnTo>
                  <a:lnTo>
                    <a:pt x="19891" y="5940"/>
                  </a:lnTo>
                  <a:lnTo>
                    <a:pt x="19403" y="5818"/>
                  </a:lnTo>
                  <a:lnTo>
                    <a:pt x="19118" y="5777"/>
                  </a:lnTo>
                  <a:lnTo>
                    <a:pt x="18874" y="5736"/>
                  </a:lnTo>
                  <a:lnTo>
                    <a:pt x="18345" y="5777"/>
                  </a:lnTo>
                  <a:lnTo>
                    <a:pt x="17857" y="5899"/>
                  </a:lnTo>
                  <a:lnTo>
                    <a:pt x="17410" y="6102"/>
                  </a:lnTo>
                  <a:lnTo>
                    <a:pt x="16962" y="6387"/>
                  </a:lnTo>
                  <a:lnTo>
                    <a:pt x="16474" y="3987"/>
                  </a:lnTo>
                  <a:lnTo>
                    <a:pt x="16393" y="3377"/>
                  </a:lnTo>
                  <a:lnTo>
                    <a:pt x="16311" y="3052"/>
                  </a:lnTo>
                  <a:lnTo>
                    <a:pt x="16230" y="2767"/>
                  </a:lnTo>
                  <a:lnTo>
                    <a:pt x="16067" y="2563"/>
                  </a:lnTo>
                  <a:lnTo>
                    <a:pt x="15905" y="2482"/>
                  </a:lnTo>
                  <a:lnTo>
                    <a:pt x="15701" y="2441"/>
                  </a:lnTo>
                  <a:lnTo>
                    <a:pt x="15457" y="2441"/>
                  </a:lnTo>
                  <a:lnTo>
                    <a:pt x="14156" y="2726"/>
                  </a:lnTo>
                  <a:lnTo>
                    <a:pt x="12854" y="3052"/>
                  </a:lnTo>
                  <a:lnTo>
                    <a:pt x="12163" y="3174"/>
                  </a:lnTo>
                  <a:lnTo>
                    <a:pt x="11512" y="3255"/>
                  </a:lnTo>
                  <a:lnTo>
                    <a:pt x="10576" y="3377"/>
                  </a:lnTo>
                  <a:lnTo>
                    <a:pt x="10657" y="2889"/>
                  </a:lnTo>
                  <a:lnTo>
                    <a:pt x="10657" y="2401"/>
                  </a:lnTo>
                  <a:lnTo>
                    <a:pt x="10576" y="1953"/>
                  </a:lnTo>
                  <a:lnTo>
                    <a:pt x="10413" y="1506"/>
                  </a:lnTo>
                  <a:lnTo>
                    <a:pt x="10210" y="1099"/>
                  </a:lnTo>
                  <a:lnTo>
                    <a:pt x="9925" y="733"/>
                  </a:lnTo>
                  <a:lnTo>
                    <a:pt x="9600" y="448"/>
                  </a:lnTo>
                  <a:lnTo>
                    <a:pt x="9397" y="326"/>
                  </a:lnTo>
                  <a:lnTo>
                    <a:pt x="9152" y="204"/>
                  </a:lnTo>
                  <a:lnTo>
                    <a:pt x="8705" y="42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5215579" y="1267990"/>
              <a:ext cx="65204" cy="121029"/>
            </a:xfrm>
            <a:custGeom>
              <a:avLst/>
              <a:gdLst/>
              <a:ahLst/>
              <a:cxnLst/>
              <a:rect l="l" t="t" r="r" b="b"/>
              <a:pathLst>
                <a:path w="1425" h="2645" extrusionOk="0">
                  <a:moveTo>
                    <a:pt x="936" y="1"/>
                  </a:moveTo>
                  <a:lnTo>
                    <a:pt x="896" y="42"/>
                  </a:lnTo>
                  <a:lnTo>
                    <a:pt x="814" y="82"/>
                  </a:lnTo>
                  <a:lnTo>
                    <a:pt x="814" y="164"/>
                  </a:lnTo>
                  <a:lnTo>
                    <a:pt x="814" y="245"/>
                  </a:lnTo>
                  <a:lnTo>
                    <a:pt x="936" y="1181"/>
                  </a:lnTo>
                  <a:lnTo>
                    <a:pt x="1018" y="1628"/>
                  </a:lnTo>
                  <a:lnTo>
                    <a:pt x="1058" y="1831"/>
                  </a:lnTo>
                  <a:lnTo>
                    <a:pt x="1058" y="1994"/>
                  </a:lnTo>
                  <a:lnTo>
                    <a:pt x="977" y="2157"/>
                  </a:lnTo>
                  <a:lnTo>
                    <a:pt x="896" y="2238"/>
                  </a:lnTo>
                  <a:lnTo>
                    <a:pt x="774" y="2238"/>
                  </a:lnTo>
                  <a:lnTo>
                    <a:pt x="692" y="2157"/>
                  </a:lnTo>
                  <a:lnTo>
                    <a:pt x="570" y="1994"/>
                  </a:lnTo>
                  <a:lnTo>
                    <a:pt x="530" y="1831"/>
                  </a:lnTo>
                  <a:lnTo>
                    <a:pt x="367" y="1425"/>
                  </a:lnTo>
                  <a:lnTo>
                    <a:pt x="326" y="1343"/>
                  </a:lnTo>
                  <a:lnTo>
                    <a:pt x="286" y="1303"/>
                  </a:lnTo>
                  <a:lnTo>
                    <a:pt x="204" y="1262"/>
                  </a:lnTo>
                  <a:lnTo>
                    <a:pt x="123" y="1262"/>
                  </a:lnTo>
                  <a:lnTo>
                    <a:pt x="82" y="1303"/>
                  </a:lnTo>
                  <a:lnTo>
                    <a:pt x="1" y="1343"/>
                  </a:lnTo>
                  <a:lnTo>
                    <a:pt x="1" y="1425"/>
                  </a:lnTo>
                  <a:lnTo>
                    <a:pt x="1" y="1506"/>
                  </a:lnTo>
                  <a:lnTo>
                    <a:pt x="164" y="2035"/>
                  </a:lnTo>
                  <a:lnTo>
                    <a:pt x="286" y="2279"/>
                  </a:lnTo>
                  <a:lnTo>
                    <a:pt x="448" y="2482"/>
                  </a:lnTo>
                  <a:lnTo>
                    <a:pt x="530" y="2564"/>
                  </a:lnTo>
                  <a:lnTo>
                    <a:pt x="652" y="2604"/>
                  </a:lnTo>
                  <a:lnTo>
                    <a:pt x="774" y="2645"/>
                  </a:lnTo>
                  <a:lnTo>
                    <a:pt x="896" y="2645"/>
                  </a:lnTo>
                  <a:lnTo>
                    <a:pt x="1018" y="2604"/>
                  </a:lnTo>
                  <a:lnTo>
                    <a:pt x="1140" y="2564"/>
                  </a:lnTo>
                  <a:lnTo>
                    <a:pt x="1221" y="2482"/>
                  </a:lnTo>
                  <a:lnTo>
                    <a:pt x="1302" y="2360"/>
                  </a:lnTo>
                  <a:lnTo>
                    <a:pt x="1384" y="2279"/>
                  </a:lnTo>
                  <a:lnTo>
                    <a:pt x="1424" y="2116"/>
                  </a:lnTo>
                  <a:lnTo>
                    <a:pt x="1424" y="1872"/>
                  </a:lnTo>
                  <a:lnTo>
                    <a:pt x="1424" y="1587"/>
                  </a:lnTo>
                  <a:lnTo>
                    <a:pt x="1384" y="1303"/>
                  </a:lnTo>
                  <a:lnTo>
                    <a:pt x="1180" y="164"/>
                  </a:lnTo>
                  <a:lnTo>
                    <a:pt x="1180" y="82"/>
                  </a:lnTo>
                  <a:lnTo>
                    <a:pt x="1099" y="42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5169043" y="1228912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30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5290029" y="1264283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29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5152295" y="1374104"/>
              <a:ext cx="78245" cy="48457"/>
            </a:xfrm>
            <a:custGeom>
              <a:avLst/>
              <a:gdLst/>
              <a:ahLst/>
              <a:cxnLst/>
              <a:rect l="l" t="t" r="r" b="b"/>
              <a:pathLst>
                <a:path w="1710" h="1059" extrusionOk="0">
                  <a:moveTo>
                    <a:pt x="164" y="0"/>
                  </a:moveTo>
                  <a:lnTo>
                    <a:pt x="82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2" y="326"/>
                  </a:lnTo>
                  <a:lnTo>
                    <a:pt x="326" y="611"/>
                  </a:lnTo>
                  <a:lnTo>
                    <a:pt x="692" y="855"/>
                  </a:lnTo>
                  <a:lnTo>
                    <a:pt x="855" y="936"/>
                  </a:lnTo>
                  <a:lnTo>
                    <a:pt x="1058" y="977"/>
                  </a:lnTo>
                  <a:lnTo>
                    <a:pt x="1302" y="1017"/>
                  </a:lnTo>
                  <a:lnTo>
                    <a:pt x="1506" y="1058"/>
                  </a:lnTo>
                  <a:lnTo>
                    <a:pt x="1587" y="1017"/>
                  </a:lnTo>
                  <a:lnTo>
                    <a:pt x="1628" y="977"/>
                  </a:lnTo>
                  <a:lnTo>
                    <a:pt x="1709" y="936"/>
                  </a:lnTo>
                  <a:lnTo>
                    <a:pt x="1709" y="855"/>
                  </a:lnTo>
                  <a:lnTo>
                    <a:pt x="1669" y="773"/>
                  </a:lnTo>
                  <a:lnTo>
                    <a:pt x="1628" y="692"/>
                  </a:lnTo>
                  <a:lnTo>
                    <a:pt x="1587" y="651"/>
                  </a:lnTo>
                  <a:lnTo>
                    <a:pt x="1262" y="651"/>
                  </a:lnTo>
                  <a:lnTo>
                    <a:pt x="1180" y="611"/>
                  </a:lnTo>
                  <a:lnTo>
                    <a:pt x="1018" y="570"/>
                  </a:lnTo>
                  <a:lnTo>
                    <a:pt x="936" y="529"/>
                  </a:lnTo>
                  <a:lnTo>
                    <a:pt x="896" y="489"/>
                  </a:lnTo>
                  <a:lnTo>
                    <a:pt x="733" y="407"/>
                  </a:lnTo>
                  <a:lnTo>
                    <a:pt x="652" y="367"/>
                  </a:lnTo>
                  <a:lnTo>
                    <a:pt x="611" y="367"/>
                  </a:lnTo>
                  <a:lnTo>
                    <a:pt x="611" y="326"/>
                  </a:lnTo>
                  <a:lnTo>
                    <a:pt x="489" y="204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4945695" y="992522"/>
              <a:ext cx="508183" cy="245764"/>
            </a:xfrm>
            <a:custGeom>
              <a:avLst/>
              <a:gdLst/>
              <a:ahLst/>
              <a:cxnLst/>
              <a:rect l="l" t="t" r="r" b="b"/>
              <a:pathLst>
                <a:path w="11106" h="5371" extrusionOk="0">
                  <a:moveTo>
                    <a:pt x="5492" y="1"/>
                  </a:moveTo>
                  <a:lnTo>
                    <a:pt x="5167" y="42"/>
                  </a:lnTo>
                  <a:lnTo>
                    <a:pt x="4841" y="123"/>
                  </a:lnTo>
                  <a:lnTo>
                    <a:pt x="4516" y="245"/>
                  </a:lnTo>
                  <a:lnTo>
                    <a:pt x="4272" y="408"/>
                  </a:lnTo>
                  <a:lnTo>
                    <a:pt x="4068" y="570"/>
                  </a:lnTo>
                  <a:lnTo>
                    <a:pt x="3865" y="774"/>
                  </a:lnTo>
                  <a:lnTo>
                    <a:pt x="3824" y="814"/>
                  </a:lnTo>
                  <a:lnTo>
                    <a:pt x="3662" y="814"/>
                  </a:lnTo>
                  <a:lnTo>
                    <a:pt x="3458" y="855"/>
                  </a:lnTo>
                  <a:lnTo>
                    <a:pt x="3051" y="855"/>
                  </a:lnTo>
                  <a:lnTo>
                    <a:pt x="2767" y="896"/>
                  </a:lnTo>
                  <a:lnTo>
                    <a:pt x="2441" y="936"/>
                  </a:lnTo>
                  <a:lnTo>
                    <a:pt x="2157" y="1058"/>
                  </a:lnTo>
                  <a:lnTo>
                    <a:pt x="1872" y="1180"/>
                  </a:lnTo>
                  <a:lnTo>
                    <a:pt x="1587" y="1343"/>
                  </a:lnTo>
                  <a:lnTo>
                    <a:pt x="1343" y="1506"/>
                  </a:lnTo>
                  <a:lnTo>
                    <a:pt x="1140" y="1709"/>
                  </a:lnTo>
                  <a:lnTo>
                    <a:pt x="936" y="1953"/>
                  </a:lnTo>
                  <a:lnTo>
                    <a:pt x="733" y="2238"/>
                  </a:lnTo>
                  <a:lnTo>
                    <a:pt x="570" y="2523"/>
                  </a:lnTo>
                  <a:lnTo>
                    <a:pt x="286" y="3174"/>
                  </a:lnTo>
                  <a:lnTo>
                    <a:pt x="82" y="3865"/>
                  </a:lnTo>
                  <a:lnTo>
                    <a:pt x="41" y="4190"/>
                  </a:lnTo>
                  <a:lnTo>
                    <a:pt x="1" y="4557"/>
                  </a:lnTo>
                  <a:lnTo>
                    <a:pt x="41" y="4841"/>
                  </a:lnTo>
                  <a:lnTo>
                    <a:pt x="163" y="5085"/>
                  </a:lnTo>
                  <a:lnTo>
                    <a:pt x="245" y="5207"/>
                  </a:lnTo>
                  <a:lnTo>
                    <a:pt x="367" y="5289"/>
                  </a:lnTo>
                  <a:lnTo>
                    <a:pt x="489" y="5370"/>
                  </a:lnTo>
                  <a:lnTo>
                    <a:pt x="652" y="5370"/>
                  </a:lnTo>
                  <a:lnTo>
                    <a:pt x="855" y="5329"/>
                  </a:lnTo>
                  <a:lnTo>
                    <a:pt x="1018" y="5289"/>
                  </a:lnTo>
                  <a:lnTo>
                    <a:pt x="1343" y="5045"/>
                  </a:lnTo>
                  <a:lnTo>
                    <a:pt x="1994" y="4516"/>
                  </a:lnTo>
                  <a:lnTo>
                    <a:pt x="2563" y="3987"/>
                  </a:lnTo>
                  <a:lnTo>
                    <a:pt x="3092" y="3377"/>
                  </a:lnTo>
                  <a:lnTo>
                    <a:pt x="4190" y="2197"/>
                  </a:lnTo>
                  <a:lnTo>
                    <a:pt x="4679" y="2645"/>
                  </a:lnTo>
                  <a:lnTo>
                    <a:pt x="5248" y="3092"/>
                  </a:lnTo>
                  <a:lnTo>
                    <a:pt x="5817" y="3458"/>
                  </a:lnTo>
                  <a:lnTo>
                    <a:pt x="6387" y="3824"/>
                  </a:lnTo>
                  <a:lnTo>
                    <a:pt x="7078" y="4150"/>
                  </a:lnTo>
                  <a:lnTo>
                    <a:pt x="7729" y="4435"/>
                  </a:lnTo>
                  <a:lnTo>
                    <a:pt x="8461" y="4679"/>
                  </a:lnTo>
                  <a:lnTo>
                    <a:pt x="9153" y="4882"/>
                  </a:lnTo>
                  <a:lnTo>
                    <a:pt x="9478" y="4963"/>
                  </a:lnTo>
                  <a:lnTo>
                    <a:pt x="9844" y="5045"/>
                  </a:lnTo>
                  <a:lnTo>
                    <a:pt x="10170" y="5045"/>
                  </a:lnTo>
                  <a:lnTo>
                    <a:pt x="10333" y="5004"/>
                  </a:lnTo>
                  <a:lnTo>
                    <a:pt x="10536" y="4923"/>
                  </a:lnTo>
                  <a:lnTo>
                    <a:pt x="10780" y="4801"/>
                  </a:lnTo>
                  <a:lnTo>
                    <a:pt x="10943" y="4557"/>
                  </a:lnTo>
                  <a:lnTo>
                    <a:pt x="11024" y="4435"/>
                  </a:lnTo>
                  <a:lnTo>
                    <a:pt x="11065" y="4313"/>
                  </a:lnTo>
                  <a:lnTo>
                    <a:pt x="11105" y="4190"/>
                  </a:lnTo>
                  <a:lnTo>
                    <a:pt x="11065" y="4028"/>
                  </a:lnTo>
                  <a:lnTo>
                    <a:pt x="11065" y="3865"/>
                  </a:lnTo>
                  <a:lnTo>
                    <a:pt x="10983" y="3702"/>
                  </a:lnTo>
                  <a:lnTo>
                    <a:pt x="10821" y="3418"/>
                  </a:lnTo>
                  <a:lnTo>
                    <a:pt x="10617" y="3174"/>
                  </a:lnTo>
                  <a:lnTo>
                    <a:pt x="10414" y="2930"/>
                  </a:lnTo>
                  <a:lnTo>
                    <a:pt x="9885" y="2401"/>
                  </a:lnTo>
                  <a:lnTo>
                    <a:pt x="9356" y="1953"/>
                  </a:lnTo>
                  <a:lnTo>
                    <a:pt x="8868" y="1547"/>
                  </a:lnTo>
                  <a:lnTo>
                    <a:pt x="8339" y="1140"/>
                  </a:lnTo>
                  <a:lnTo>
                    <a:pt x="7729" y="733"/>
                  </a:lnTo>
                  <a:lnTo>
                    <a:pt x="7119" y="408"/>
                  </a:lnTo>
                  <a:lnTo>
                    <a:pt x="6794" y="286"/>
                  </a:lnTo>
                  <a:lnTo>
                    <a:pt x="6468" y="164"/>
                  </a:lnTo>
                  <a:lnTo>
                    <a:pt x="6143" y="82"/>
                  </a:lnTo>
                  <a:lnTo>
                    <a:pt x="5817" y="4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4739094" y="1835718"/>
              <a:ext cx="817137" cy="340619"/>
            </a:xfrm>
            <a:custGeom>
              <a:avLst/>
              <a:gdLst/>
              <a:ahLst/>
              <a:cxnLst/>
              <a:rect l="l" t="t" r="r" b="b"/>
              <a:pathLst>
                <a:path w="17858" h="7444" extrusionOk="0">
                  <a:moveTo>
                    <a:pt x="3987" y="0"/>
                  </a:moveTo>
                  <a:lnTo>
                    <a:pt x="1994" y="814"/>
                  </a:lnTo>
                  <a:lnTo>
                    <a:pt x="1" y="1709"/>
                  </a:lnTo>
                  <a:lnTo>
                    <a:pt x="82" y="1993"/>
                  </a:lnTo>
                  <a:lnTo>
                    <a:pt x="285" y="2563"/>
                  </a:lnTo>
                  <a:lnTo>
                    <a:pt x="652" y="3539"/>
                  </a:lnTo>
                  <a:lnTo>
                    <a:pt x="936" y="4271"/>
                  </a:lnTo>
                  <a:lnTo>
                    <a:pt x="1140" y="4678"/>
                  </a:lnTo>
                  <a:lnTo>
                    <a:pt x="1343" y="5044"/>
                  </a:lnTo>
                  <a:lnTo>
                    <a:pt x="1587" y="5369"/>
                  </a:lnTo>
                  <a:lnTo>
                    <a:pt x="1831" y="5735"/>
                  </a:lnTo>
                  <a:lnTo>
                    <a:pt x="2116" y="6020"/>
                  </a:lnTo>
                  <a:lnTo>
                    <a:pt x="2401" y="6305"/>
                  </a:lnTo>
                  <a:lnTo>
                    <a:pt x="2645" y="6468"/>
                  </a:lnTo>
                  <a:lnTo>
                    <a:pt x="2929" y="6630"/>
                  </a:lnTo>
                  <a:lnTo>
                    <a:pt x="3499" y="6915"/>
                  </a:lnTo>
                  <a:lnTo>
                    <a:pt x="4109" y="7118"/>
                  </a:lnTo>
                  <a:lnTo>
                    <a:pt x="4760" y="7281"/>
                  </a:lnTo>
                  <a:lnTo>
                    <a:pt x="5451" y="7322"/>
                  </a:lnTo>
                  <a:lnTo>
                    <a:pt x="6143" y="7362"/>
                  </a:lnTo>
                  <a:lnTo>
                    <a:pt x="7526" y="7403"/>
                  </a:lnTo>
                  <a:lnTo>
                    <a:pt x="8909" y="7444"/>
                  </a:lnTo>
                  <a:lnTo>
                    <a:pt x="9641" y="7444"/>
                  </a:lnTo>
                  <a:lnTo>
                    <a:pt x="10332" y="7403"/>
                  </a:lnTo>
                  <a:lnTo>
                    <a:pt x="11878" y="7322"/>
                  </a:lnTo>
                  <a:lnTo>
                    <a:pt x="13424" y="7159"/>
                  </a:lnTo>
                  <a:lnTo>
                    <a:pt x="14970" y="6956"/>
                  </a:lnTo>
                  <a:lnTo>
                    <a:pt x="15702" y="6834"/>
                  </a:lnTo>
                  <a:lnTo>
                    <a:pt x="16475" y="6671"/>
                  </a:lnTo>
                  <a:lnTo>
                    <a:pt x="16719" y="6630"/>
                  </a:lnTo>
                  <a:lnTo>
                    <a:pt x="16922" y="6508"/>
                  </a:lnTo>
                  <a:lnTo>
                    <a:pt x="17085" y="6346"/>
                  </a:lnTo>
                  <a:lnTo>
                    <a:pt x="17125" y="6264"/>
                  </a:lnTo>
                  <a:lnTo>
                    <a:pt x="17125" y="6183"/>
                  </a:lnTo>
                  <a:lnTo>
                    <a:pt x="17085" y="6020"/>
                  </a:lnTo>
                  <a:lnTo>
                    <a:pt x="17044" y="5939"/>
                  </a:lnTo>
                  <a:lnTo>
                    <a:pt x="16922" y="5817"/>
                  </a:lnTo>
                  <a:lnTo>
                    <a:pt x="16800" y="5776"/>
                  </a:lnTo>
                  <a:lnTo>
                    <a:pt x="17044" y="5735"/>
                  </a:lnTo>
                  <a:lnTo>
                    <a:pt x="17288" y="5654"/>
                  </a:lnTo>
                  <a:lnTo>
                    <a:pt x="17410" y="5573"/>
                  </a:lnTo>
                  <a:lnTo>
                    <a:pt x="17491" y="5451"/>
                  </a:lnTo>
                  <a:lnTo>
                    <a:pt x="17532" y="5329"/>
                  </a:lnTo>
                  <a:lnTo>
                    <a:pt x="17614" y="5207"/>
                  </a:lnTo>
                  <a:lnTo>
                    <a:pt x="17614" y="5085"/>
                  </a:lnTo>
                  <a:lnTo>
                    <a:pt x="17573" y="4963"/>
                  </a:lnTo>
                  <a:lnTo>
                    <a:pt x="17532" y="4841"/>
                  </a:lnTo>
                  <a:lnTo>
                    <a:pt x="17451" y="4759"/>
                  </a:lnTo>
                  <a:lnTo>
                    <a:pt x="17329" y="4678"/>
                  </a:lnTo>
                  <a:lnTo>
                    <a:pt x="16922" y="4678"/>
                  </a:lnTo>
                  <a:lnTo>
                    <a:pt x="16637" y="4719"/>
                  </a:lnTo>
                  <a:lnTo>
                    <a:pt x="16353" y="4719"/>
                  </a:lnTo>
                  <a:lnTo>
                    <a:pt x="16719" y="4637"/>
                  </a:lnTo>
                  <a:lnTo>
                    <a:pt x="17085" y="4597"/>
                  </a:lnTo>
                  <a:lnTo>
                    <a:pt x="17247" y="4597"/>
                  </a:lnTo>
                  <a:lnTo>
                    <a:pt x="17451" y="4515"/>
                  </a:lnTo>
                  <a:lnTo>
                    <a:pt x="17614" y="4434"/>
                  </a:lnTo>
                  <a:lnTo>
                    <a:pt x="17736" y="4312"/>
                  </a:lnTo>
                  <a:lnTo>
                    <a:pt x="17858" y="4149"/>
                  </a:lnTo>
                  <a:lnTo>
                    <a:pt x="17858" y="3986"/>
                  </a:lnTo>
                  <a:lnTo>
                    <a:pt x="17858" y="3783"/>
                  </a:lnTo>
                  <a:lnTo>
                    <a:pt x="17736" y="3661"/>
                  </a:lnTo>
                  <a:lnTo>
                    <a:pt x="17614" y="3580"/>
                  </a:lnTo>
                  <a:lnTo>
                    <a:pt x="17491" y="3580"/>
                  </a:lnTo>
                  <a:lnTo>
                    <a:pt x="17207" y="3539"/>
                  </a:lnTo>
                  <a:lnTo>
                    <a:pt x="15702" y="3661"/>
                  </a:lnTo>
                  <a:lnTo>
                    <a:pt x="15702" y="3661"/>
                  </a:lnTo>
                  <a:lnTo>
                    <a:pt x="16108" y="3620"/>
                  </a:lnTo>
                  <a:lnTo>
                    <a:pt x="16475" y="3539"/>
                  </a:lnTo>
                  <a:lnTo>
                    <a:pt x="16841" y="3417"/>
                  </a:lnTo>
                  <a:lnTo>
                    <a:pt x="17207" y="3295"/>
                  </a:lnTo>
                  <a:lnTo>
                    <a:pt x="17329" y="3214"/>
                  </a:lnTo>
                  <a:lnTo>
                    <a:pt x="17451" y="3092"/>
                  </a:lnTo>
                  <a:lnTo>
                    <a:pt x="17532" y="3010"/>
                  </a:lnTo>
                  <a:lnTo>
                    <a:pt x="17532" y="2888"/>
                  </a:lnTo>
                  <a:lnTo>
                    <a:pt x="17451" y="2766"/>
                  </a:lnTo>
                  <a:lnTo>
                    <a:pt x="17369" y="2725"/>
                  </a:lnTo>
                  <a:lnTo>
                    <a:pt x="17207" y="2685"/>
                  </a:lnTo>
                  <a:lnTo>
                    <a:pt x="16027" y="2685"/>
                  </a:lnTo>
                  <a:lnTo>
                    <a:pt x="15010" y="2766"/>
                  </a:lnTo>
                  <a:lnTo>
                    <a:pt x="12936" y="2969"/>
                  </a:lnTo>
                  <a:lnTo>
                    <a:pt x="11878" y="3051"/>
                  </a:lnTo>
                  <a:lnTo>
                    <a:pt x="10821" y="3092"/>
                  </a:lnTo>
                  <a:lnTo>
                    <a:pt x="9804" y="3132"/>
                  </a:lnTo>
                  <a:lnTo>
                    <a:pt x="8746" y="3051"/>
                  </a:lnTo>
                  <a:lnTo>
                    <a:pt x="8055" y="2929"/>
                  </a:lnTo>
                  <a:lnTo>
                    <a:pt x="7363" y="2807"/>
                  </a:lnTo>
                  <a:lnTo>
                    <a:pt x="6672" y="2603"/>
                  </a:lnTo>
                  <a:lnTo>
                    <a:pt x="6061" y="2319"/>
                  </a:lnTo>
                  <a:lnTo>
                    <a:pt x="5695" y="2075"/>
                  </a:lnTo>
                  <a:lnTo>
                    <a:pt x="5370" y="1831"/>
                  </a:lnTo>
                  <a:lnTo>
                    <a:pt x="5126" y="1586"/>
                  </a:lnTo>
                  <a:lnTo>
                    <a:pt x="4841" y="1302"/>
                  </a:lnTo>
                  <a:lnTo>
                    <a:pt x="4434" y="69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4729805" y="1826384"/>
              <a:ext cx="835715" cy="359288"/>
            </a:xfrm>
            <a:custGeom>
              <a:avLst/>
              <a:gdLst/>
              <a:ahLst/>
              <a:cxnLst/>
              <a:rect l="l" t="t" r="r" b="b"/>
              <a:pathLst>
                <a:path w="18264" h="7852" extrusionOk="0">
                  <a:moveTo>
                    <a:pt x="4126" y="449"/>
                  </a:moveTo>
                  <a:lnTo>
                    <a:pt x="4393" y="896"/>
                  </a:lnTo>
                  <a:lnTo>
                    <a:pt x="4759" y="1465"/>
                  </a:lnTo>
                  <a:lnTo>
                    <a:pt x="5207" y="1953"/>
                  </a:lnTo>
                  <a:lnTo>
                    <a:pt x="5451" y="2197"/>
                  </a:lnTo>
                  <a:lnTo>
                    <a:pt x="5736" y="2441"/>
                  </a:lnTo>
                  <a:lnTo>
                    <a:pt x="6061" y="2645"/>
                  </a:lnTo>
                  <a:lnTo>
                    <a:pt x="6427" y="2807"/>
                  </a:lnTo>
                  <a:lnTo>
                    <a:pt x="6793" y="2970"/>
                  </a:lnTo>
                  <a:lnTo>
                    <a:pt x="7159" y="3092"/>
                  </a:lnTo>
                  <a:lnTo>
                    <a:pt x="7932" y="3296"/>
                  </a:lnTo>
                  <a:lnTo>
                    <a:pt x="8664" y="3418"/>
                  </a:lnTo>
                  <a:lnTo>
                    <a:pt x="9559" y="3499"/>
                  </a:lnTo>
                  <a:lnTo>
                    <a:pt x="10413" y="3540"/>
                  </a:lnTo>
                  <a:lnTo>
                    <a:pt x="11268" y="3499"/>
                  </a:lnTo>
                  <a:lnTo>
                    <a:pt x="12122" y="3458"/>
                  </a:lnTo>
                  <a:lnTo>
                    <a:pt x="13871" y="3296"/>
                  </a:lnTo>
                  <a:lnTo>
                    <a:pt x="15579" y="3133"/>
                  </a:lnTo>
                  <a:lnTo>
                    <a:pt x="16596" y="3092"/>
                  </a:lnTo>
                  <a:lnTo>
                    <a:pt x="17084" y="3092"/>
                  </a:lnTo>
                  <a:lnTo>
                    <a:pt x="17288" y="3051"/>
                  </a:lnTo>
                  <a:lnTo>
                    <a:pt x="17369" y="3051"/>
                  </a:lnTo>
                  <a:lnTo>
                    <a:pt x="17491" y="3092"/>
                  </a:lnTo>
                  <a:lnTo>
                    <a:pt x="17532" y="3173"/>
                  </a:lnTo>
                  <a:lnTo>
                    <a:pt x="17491" y="3214"/>
                  </a:lnTo>
                  <a:lnTo>
                    <a:pt x="17328" y="3296"/>
                  </a:lnTo>
                  <a:lnTo>
                    <a:pt x="16881" y="3458"/>
                  </a:lnTo>
                  <a:lnTo>
                    <a:pt x="16393" y="3580"/>
                  </a:lnTo>
                  <a:lnTo>
                    <a:pt x="15905" y="3662"/>
                  </a:lnTo>
                  <a:lnTo>
                    <a:pt x="15823" y="3662"/>
                  </a:lnTo>
                  <a:lnTo>
                    <a:pt x="15742" y="3702"/>
                  </a:lnTo>
                  <a:lnTo>
                    <a:pt x="15701" y="3784"/>
                  </a:lnTo>
                  <a:lnTo>
                    <a:pt x="15701" y="3865"/>
                  </a:lnTo>
                  <a:lnTo>
                    <a:pt x="15701" y="3946"/>
                  </a:lnTo>
                  <a:lnTo>
                    <a:pt x="15742" y="3987"/>
                  </a:lnTo>
                  <a:lnTo>
                    <a:pt x="15823" y="4028"/>
                  </a:lnTo>
                  <a:lnTo>
                    <a:pt x="15905" y="4068"/>
                  </a:lnTo>
                  <a:lnTo>
                    <a:pt x="16962" y="3987"/>
                  </a:lnTo>
                  <a:lnTo>
                    <a:pt x="17410" y="3946"/>
                  </a:lnTo>
                  <a:lnTo>
                    <a:pt x="17654" y="3946"/>
                  </a:lnTo>
                  <a:lnTo>
                    <a:pt x="17735" y="3987"/>
                  </a:lnTo>
                  <a:lnTo>
                    <a:pt x="17817" y="4028"/>
                  </a:lnTo>
                  <a:lnTo>
                    <a:pt x="17898" y="4109"/>
                  </a:lnTo>
                  <a:lnTo>
                    <a:pt x="17898" y="4190"/>
                  </a:lnTo>
                  <a:lnTo>
                    <a:pt x="17857" y="4312"/>
                  </a:lnTo>
                  <a:lnTo>
                    <a:pt x="17817" y="4394"/>
                  </a:lnTo>
                  <a:lnTo>
                    <a:pt x="17613" y="4516"/>
                  </a:lnTo>
                  <a:lnTo>
                    <a:pt x="17450" y="4597"/>
                  </a:lnTo>
                  <a:lnTo>
                    <a:pt x="17206" y="4638"/>
                  </a:lnTo>
                  <a:lnTo>
                    <a:pt x="16962" y="4638"/>
                  </a:lnTo>
                  <a:lnTo>
                    <a:pt x="16718" y="4678"/>
                  </a:lnTo>
                  <a:lnTo>
                    <a:pt x="16474" y="4719"/>
                  </a:lnTo>
                  <a:lnTo>
                    <a:pt x="16434" y="4760"/>
                  </a:lnTo>
                  <a:lnTo>
                    <a:pt x="16393" y="4801"/>
                  </a:lnTo>
                  <a:lnTo>
                    <a:pt x="16352" y="4923"/>
                  </a:lnTo>
                  <a:lnTo>
                    <a:pt x="16393" y="5045"/>
                  </a:lnTo>
                  <a:lnTo>
                    <a:pt x="16434" y="5085"/>
                  </a:lnTo>
                  <a:lnTo>
                    <a:pt x="16474" y="5085"/>
                  </a:lnTo>
                  <a:lnTo>
                    <a:pt x="16800" y="5126"/>
                  </a:lnTo>
                  <a:lnTo>
                    <a:pt x="17125" y="5085"/>
                  </a:lnTo>
                  <a:lnTo>
                    <a:pt x="17288" y="5045"/>
                  </a:lnTo>
                  <a:lnTo>
                    <a:pt x="17450" y="5085"/>
                  </a:lnTo>
                  <a:lnTo>
                    <a:pt x="17491" y="5085"/>
                  </a:lnTo>
                  <a:lnTo>
                    <a:pt x="17572" y="5126"/>
                  </a:lnTo>
                  <a:lnTo>
                    <a:pt x="17613" y="5207"/>
                  </a:lnTo>
                  <a:lnTo>
                    <a:pt x="17613" y="5289"/>
                  </a:lnTo>
                  <a:lnTo>
                    <a:pt x="17572" y="5492"/>
                  </a:lnTo>
                  <a:lnTo>
                    <a:pt x="17491" y="5614"/>
                  </a:lnTo>
                  <a:lnTo>
                    <a:pt x="17328" y="5695"/>
                  </a:lnTo>
                  <a:lnTo>
                    <a:pt x="17166" y="5736"/>
                  </a:lnTo>
                  <a:lnTo>
                    <a:pt x="16912" y="5764"/>
                  </a:lnTo>
                  <a:lnTo>
                    <a:pt x="16800" y="5736"/>
                  </a:lnTo>
                  <a:lnTo>
                    <a:pt x="16474" y="5736"/>
                  </a:lnTo>
                  <a:lnTo>
                    <a:pt x="16352" y="5777"/>
                  </a:lnTo>
                  <a:lnTo>
                    <a:pt x="16311" y="5817"/>
                  </a:lnTo>
                  <a:lnTo>
                    <a:pt x="16271" y="5858"/>
                  </a:lnTo>
                  <a:lnTo>
                    <a:pt x="16271" y="5939"/>
                  </a:lnTo>
                  <a:lnTo>
                    <a:pt x="16271" y="6021"/>
                  </a:lnTo>
                  <a:lnTo>
                    <a:pt x="16311" y="6061"/>
                  </a:lnTo>
                  <a:lnTo>
                    <a:pt x="16352" y="6102"/>
                  </a:lnTo>
                  <a:lnTo>
                    <a:pt x="16474" y="6143"/>
                  </a:lnTo>
                  <a:lnTo>
                    <a:pt x="16881" y="6143"/>
                  </a:lnTo>
                  <a:lnTo>
                    <a:pt x="17003" y="6184"/>
                  </a:lnTo>
                  <a:lnTo>
                    <a:pt x="17084" y="6224"/>
                  </a:lnTo>
                  <a:lnTo>
                    <a:pt x="17125" y="6306"/>
                  </a:lnTo>
                  <a:lnTo>
                    <a:pt x="17125" y="6387"/>
                  </a:lnTo>
                  <a:lnTo>
                    <a:pt x="17125" y="6468"/>
                  </a:lnTo>
                  <a:lnTo>
                    <a:pt x="17044" y="6509"/>
                  </a:lnTo>
                  <a:lnTo>
                    <a:pt x="16922" y="6590"/>
                  </a:lnTo>
                  <a:lnTo>
                    <a:pt x="16637" y="6712"/>
                  </a:lnTo>
                  <a:lnTo>
                    <a:pt x="16556" y="6712"/>
                  </a:lnTo>
                  <a:lnTo>
                    <a:pt x="16547" y="6729"/>
                  </a:lnTo>
                  <a:lnTo>
                    <a:pt x="16547" y="6729"/>
                  </a:lnTo>
                  <a:lnTo>
                    <a:pt x="15295" y="6956"/>
                  </a:lnTo>
                  <a:lnTo>
                    <a:pt x="13993" y="7119"/>
                  </a:lnTo>
                  <a:lnTo>
                    <a:pt x="12651" y="7282"/>
                  </a:lnTo>
                  <a:lnTo>
                    <a:pt x="11308" y="7363"/>
                  </a:lnTo>
                  <a:lnTo>
                    <a:pt x="9966" y="7444"/>
                  </a:lnTo>
                  <a:lnTo>
                    <a:pt x="8583" y="7444"/>
                  </a:lnTo>
                  <a:lnTo>
                    <a:pt x="5939" y="7363"/>
                  </a:lnTo>
                  <a:lnTo>
                    <a:pt x="5329" y="7322"/>
                  </a:lnTo>
                  <a:lnTo>
                    <a:pt x="4719" y="7241"/>
                  </a:lnTo>
                  <a:lnTo>
                    <a:pt x="4109" y="7078"/>
                  </a:lnTo>
                  <a:lnTo>
                    <a:pt x="3539" y="6834"/>
                  </a:lnTo>
                  <a:lnTo>
                    <a:pt x="3051" y="6550"/>
                  </a:lnTo>
                  <a:lnTo>
                    <a:pt x="2604" y="6224"/>
                  </a:lnTo>
                  <a:lnTo>
                    <a:pt x="2238" y="5817"/>
                  </a:lnTo>
                  <a:lnTo>
                    <a:pt x="1871" y="5370"/>
                  </a:lnTo>
                  <a:lnTo>
                    <a:pt x="1668" y="5045"/>
                  </a:lnTo>
                  <a:lnTo>
                    <a:pt x="1465" y="4678"/>
                  </a:lnTo>
                  <a:lnTo>
                    <a:pt x="1139" y="3987"/>
                  </a:lnTo>
                  <a:lnTo>
                    <a:pt x="855" y="3214"/>
                  </a:lnTo>
                  <a:lnTo>
                    <a:pt x="610" y="2482"/>
                  </a:lnTo>
                  <a:lnTo>
                    <a:pt x="529" y="2197"/>
                  </a:lnTo>
                  <a:lnTo>
                    <a:pt x="456" y="2051"/>
                  </a:lnTo>
                  <a:lnTo>
                    <a:pt x="570" y="1994"/>
                  </a:lnTo>
                  <a:lnTo>
                    <a:pt x="733" y="1913"/>
                  </a:lnTo>
                  <a:lnTo>
                    <a:pt x="1383" y="1587"/>
                  </a:lnTo>
                  <a:lnTo>
                    <a:pt x="2807" y="977"/>
                  </a:lnTo>
                  <a:lnTo>
                    <a:pt x="4126" y="449"/>
                  </a:lnTo>
                  <a:close/>
                  <a:moveTo>
                    <a:pt x="4149" y="1"/>
                  </a:moveTo>
                  <a:lnTo>
                    <a:pt x="2807" y="530"/>
                  </a:lnTo>
                  <a:lnTo>
                    <a:pt x="1505" y="1099"/>
                  </a:lnTo>
                  <a:lnTo>
                    <a:pt x="244" y="1709"/>
                  </a:lnTo>
                  <a:lnTo>
                    <a:pt x="122" y="1750"/>
                  </a:lnTo>
                  <a:lnTo>
                    <a:pt x="41" y="1872"/>
                  </a:lnTo>
                  <a:lnTo>
                    <a:pt x="0" y="1953"/>
                  </a:lnTo>
                  <a:lnTo>
                    <a:pt x="41" y="2116"/>
                  </a:lnTo>
                  <a:lnTo>
                    <a:pt x="244" y="2726"/>
                  </a:lnTo>
                  <a:lnTo>
                    <a:pt x="488" y="3377"/>
                  </a:lnTo>
                  <a:lnTo>
                    <a:pt x="773" y="4109"/>
                  </a:lnTo>
                  <a:lnTo>
                    <a:pt x="1099" y="4841"/>
                  </a:lnTo>
                  <a:lnTo>
                    <a:pt x="1383" y="5329"/>
                  </a:lnTo>
                  <a:lnTo>
                    <a:pt x="1709" y="5817"/>
                  </a:lnTo>
                  <a:lnTo>
                    <a:pt x="2075" y="6306"/>
                  </a:lnTo>
                  <a:lnTo>
                    <a:pt x="2522" y="6672"/>
                  </a:lnTo>
                  <a:lnTo>
                    <a:pt x="3010" y="7038"/>
                  </a:lnTo>
                  <a:lnTo>
                    <a:pt x="3539" y="7282"/>
                  </a:lnTo>
                  <a:lnTo>
                    <a:pt x="4109" y="7485"/>
                  </a:lnTo>
                  <a:lnTo>
                    <a:pt x="4719" y="7607"/>
                  </a:lnTo>
                  <a:lnTo>
                    <a:pt x="5370" y="7729"/>
                  </a:lnTo>
                  <a:lnTo>
                    <a:pt x="6061" y="7770"/>
                  </a:lnTo>
                  <a:lnTo>
                    <a:pt x="7444" y="7770"/>
                  </a:lnTo>
                  <a:lnTo>
                    <a:pt x="8868" y="7851"/>
                  </a:lnTo>
                  <a:lnTo>
                    <a:pt x="10332" y="7851"/>
                  </a:lnTo>
                  <a:lnTo>
                    <a:pt x="11959" y="7729"/>
                  </a:lnTo>
                  <a:lnTo>
                    <a:pt x="13546" y="7607"/>
                  </a:lnTo>
                  <a:lnTo>
                    <a:pt x="15132" y="7363"/>
                  </a:lnTo>
                  <a:lnTo>
                    <a:pt x="16718" y="7078"/>
                  </a:lnTo>
                  <a:lnTo>
                    <a:pt x="17003" y="6997"/>
                  </a:lnTo>
                  <a:lnTo>
                    <a:pt x="17288" y="6834"/>
                  </a:lnTo>
                  <a:lnTo>
                    <a:pt x="17369" y="6753"/>
                  </a:lnTo>
                  <a:lnTo>
                    <a:pt x="17450" y="6631"/>
                  </a:lnTo>
                  <a:lnTo>
                    <a:pt x="17532" y="6509"/>
                  </a:lnTo>
                  <a:lnTo>
                    <a:pt x="17532" y="6346"/>
                  </a:lnTo>
                  <a:lnTo>
                    <a:pt x="17491" y="6143"/>
                  </a:lnTo>
                  <a:lnTo>
                    <a:pt x="17439" y="6065"/>
                  </a:lnTo>
                  <a:lnTo>
                    <a:pt x="17450" y="6061"/>
                  </a:lnTo>
                  <a:lnTo>
                    <a:pt x="17654" y="5980"/>
                  </a:lnTo>
                  <a:lnTo>
                    <a:pt x="17817" y="5817"/>
                  </a:lnTo>
                  <a:lnTo>
                    <a:pt x="17939" y="5614"/>
                  </a:lnTo>
                  <a:lnTo>
                    <a:pt x="18020" y="5370"/>
                  </a:lnTo>
                  <a:lnTo>
                    <a:pt x="17979" y="5167"/>
                  </a:lnTo>
                  <a:lnTo>
                    <a:pt x="17939" y="4963"/>
                  </a:lnTo>
                  <a:lnTo>
                    <a:pt x="17844" y="4868"/>
                  </a:lnTo>
                  <a:lnTo>
                    <a:pt x="17898" y="4841"/>
                  </a:lnTo>
                  <a:lnTo>
                    <a:pt x="18061" y="4678"/>
                  </a:lnTo>
                  <a:lnTo>
                    <a:pt x="18223" y="4475"/>
                  </a:lnTo>
                  <a:lnTo>
                    <a:pt x="18264" y="4231"/>
                  </a:lnTo>
                  <a:lnTo>
                    <a:pt x="18264" y="4109"/>
                  </a:lnTo>
                  <a:lnTo>
                    <a:pt x="18264" y="3987"/>
                  </a:lnTo>
                  <a:lnTo>
                    <a:pt x="18183" y="3865"/>
                  </a:lnTo>
                  <a:lnTo>
                    <a:pt x="18142" y="3784"/>
                  </a:lnTo>
                  <a:lnTo>
                    <a:pt x="18020" y="3702"/>
                  </a:lnTo>
                  <a:lnTo>
                    <a:pt x="17939" y="3621"/>
                  </a:lnTo>
                  <a:lnTo>
                    <a:pt x="17694" y="3580"/>
                  </a:lnTo>
                  <a:lnTo>
                    <a:pt x="17660" y="3574"/>
                  </a:lnTo>
                  <a:lnTo>
                    <a:pt x="17660" y="3574"/>
                  </a:lnTo>
                  <a:lnTo>
                    <a:pt x="17776" y="3458"/>
                  </a:lnTo>
                  <a:lnTo>
                    <a:pt x="17857" y="3336"/>
                  </a:lnTo>
                  <a:lnTo>
                    <a:pt x="17898" y="3214"/>
                  </a:lnTo>
                  <a:lnTo>
                    <a:pt x="17939" y="3092"/>
                  </a:lnTo>
                  <a:lnTo>
                    <a:pt x="17898" y="2970"/>
                  </a:lnTo>
                  <a:lnTo>
                    <a:pt x="17817" y="2848"/>
                  </a:lnTo>
                  <a:lnTo>
                    <a:pt x="17694" y="2767"/>
                  </a:lnTo>
                  <a:lnTo>
                    <a:pt x="17532" y="2685"/>
                  </a:lnTo>
                  <a:lnTo>
                    <a:pt x="17044" y="2685"/>
                  </a:lnTo>
                  <a:lnTo>
                    <a:pt x="16067" y="2726"/>
                  </a:lnTo>
                  <a:lnTo>
                    <a:pt x="15091" y="2767"/>
                  </a:lnTo>
                  <a:lnTo>
                    <a:pt x="14156" y="2848"/>
                  </a:lnTo>
                  <a:lnTo>
                    <a:pt x="12325" y="3051"/>
                  </a:lnTo>
                  <a:lnTo>
                    <a:pt x="11390" y="3092"/>
                  </a:lnTo>
                  <a:lnTo>
                    <a:pt x="10454" y="3133"/>
                  </a:lnTo>
                  <a:lnTo>
                    <a:pt x="9559" y="3092"/>
                  </a:lnTo>
                  <a:lnTo>
                    <a:pt x="8624" y="3011"/>
                  </a:lnTo>
                  <a:lnTo>
                    <a:pt x="8176" y="2929"/>
                  </a:lnTo>
                  <a:lnTo>
                    <a:pt x="7729" y="2848"/>
                  </a:lnTo>
                  <a:lnTo>
                    <a:pt x="7281" y="2726"/>
                  </a:lnTo>
                  <a:lnTo>
                    <a:pt x="6875" y="2563"/>
                  </a:lnTo>
                  <a:lnTo>
                    <a:pt x="6427" y="2401"/>
                  </a:lnTo>
                  <a:lnTo>
                    <a:pt x="6061" y="2157"/>
                  </a:lnTo>
                  <a:lnTo>
                    <a:pt x="5695" y="1872"/>
                  </a:lnTo>
                  <a:lnTo>
                    <a:pt x="5370" y="1546"/>
                  </a:lnTo>
                  <a:lnTo>
                    <a:pt x="5085" y="1221"/>
                  </a:lnTo>
                  <a:lnTo>
                    <a:pt x="4841" y="855"/>
                  </a:lnTo>
                  <a:lnTo>
                    <a:pt x="4353" y="82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extrusionOk="0">
                  <a:moveTo>
                    <a:pt x="3946" y="0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fill="none" extrusionOk="0">
                  <a:moveTo>
                    <a:pt x="0" y="2278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4646021" y="1556499"/>
              <a:ext cx="297881" cy="376035"/>
            </a:xfrm>
            <a:custGeom>
              <a:avLst/>
              <a:gdLst/>
              <a:ahLst/>
              <a:cxnLst/>
              <a:rect l="l" t="t" r="r" b="b"/>
              <a:pathLst>
                <a:path w="6510" h="8218" extrusionOk="0">
                  <a:moveTo>
                    <a:pt x="6143" y="6306"/>
                  </a:moveTo>
                  <a:lnTo>
                    <a:pt x="6102" y="6316"/>
                  </a:lnTo>
                  <a:lnTo>
                    <a:pt x="6102" y="6306"/>
                  </a:lnTo>
                  <a:close/>
                  <a:moveTo>
                    <a:pt x="4069" y="1"/>
                  </a:moveTo>
                  <a:lnTo>
                    <a:pt x="4028" y="41"/>
                  </a:lnTo>
                  <a:lnTo>
                    <a:pt x="3987" y="82"/>
                  </a:lnTo>
                  <a:lnTo>
                    <a:pt x="3947" y="163"/>
                  </a:lnTo>
                  <a:lnTo>
                    <a:pt x="3947" y="245"/>
                  </a:lnTo>
                  <a:lnTo>
                    <a:pt x="5126" y="3499"/>
                  </a:lnTo>
                  <a:lnTo>
                    <a:pt x="5818" y="5492"/>
                  </a:lnTo>
                  <a:lnTo>
                    <a:pt x="6021" y="6143"/>
                  </a:lnTo>
                  <a:lnTo>
                    <a:pt x="6080" y="6321"/>
                  </a:lnTo>
                  <a:lnTo>
                    <a:pt x="6080" y="6321"/>
                  </a:lnTo>
                  <a:lnTo>
                    <a:pt x="5980" y="6346"/>
                  </a:lnTo>
                  <a:lnTo>
                    <a:pt x="5655" y="6509"/>
                  </a:lnTo>
                  <a:lnTo>
                    <a:pt x="5085" y="6753"/>
                  </a:lnTo>
                  <a:lnTo>
                    <a:pt x="4028" y="7160"/>
                  </a:lnTo>
                  <a:lnTo>
                    <a:pt x="2930" y="7526"/>
                  </a:lnTo>
                  <a:lnTo>
                    <a:pt x="2002" y="7766"/>
                  </a:lnTo>
                  <a:lnTo>
                    <a:pt x="1831" y="7282"/>
                  </a:lnTo>
                  <a:lnTo>
                    <a:pt x="1628" y="6590"/>
                  </a:lnTo>
                  <a:lnTo>
                    <a:pt x="1221" y="5248"/>
                  </a:lnTo>
                  <a:lnTo>
                    <a:pt x="774" y="3824"/>
                  </a:lnTo>
                  <a:lnTo>
                    <a:pt x="367" y="2401"/>
                  </a:lnTo>
                  <a:lnTo>
                    <a:pt x="326" y="2319"/>
                  </a:lnTo>
                  <a:lnTo>
                    <a:pt x="286" y="2279"/>
                  </a:lnTo>
                  <a:lnTo>
                    <a:pt x="123" y="2279"/>
                  </a:lnTo>
                  <a:lnTo>
                    <a:pt x="82" y="2319"/>
                  </a:lnTo>
                  <a:lnTo>
                    <a:pt x="1" y="2360"/>
                  </a:lnTo>
                  <a:lnTo>
                    <a:pt x="1" y="2441"/>
                  </a:lnTo>
                  <a:lnTo>
                    <a:pt x="1" y="2523"/>
                  </a:lnTo>
                  <a:lnTo>
                    <a:pt x="408" y="3946"/>
                  </a:lnTo>
                  <a:lnTo>
                    <a:pt x="855" y="5329"/>
                  </a:lnTo>
                  <a:lnTo>
                    <a:pt x="1262" y="6712"/>
                  </a:lnTo>
                  <a:lnTo>
                    <a:pt x="1465" y="7404"/>
                  </a:lnTo>
                  <a:lnTo>
                    <a:pt x="1709" y="8055"/>
                  </a:lnTo>
                  <a:lnTo>
                    <a:pt x="1750" y="8136"/>
                  </a:lnTo>
                  <a:lnTo>
                    <a:pt x="1791" y="8177"/>
                  </a:lnTo>
                  <a:lnTo>
                    <a:pt x="1872" y="8217"/>
                  </a:lnTo>
                  <a:lnTo>
                    <a:pt x="1953" y="8217"/>
                  </a:lnTo>
                  <a:lnTo>
                    <a:pt x="2970" y="7933"/>
                  </a:lnTo>
                  <a:lnTo>
                    <a:pt x="3947" y="7607"/>
                  </a:lnTo>
                  <a:lnTo>
                    <a:pt x="4963" y="7241"/>
                  </a:lnTo>
                  <a:lnTo>
                    <a:pt x="5899" y="6834"/>
                  </a:lnTo>
                  <a:lnTo>
                    <a:pt x="6143" y="6753"/>
                  </a:lnTo>
                  <a:lnTo>
                    <a:pt x="6346" y="6672"/>
                  </a:lnTo>
                  <a:lnTo>
                    <a:pt x="6428" y="6590"/>
                  </a:lnTo>
                  <a:lnTo>
                    <a:pt x="6468" y="6509"/>
                  </a:lnTo>
                  <a:lnTo>
                    <a:pt x="6509" y="6428"/>
                  </a:lnTo>
                  <a:lnTo>
                    <a:pt x="6509" y="6306"/>
                  </a:lnTo>
                  <a:lnTo>
                    <a:pt x="6346" y="5777"/>
                  </a:lnTo>
                  <a:lnTo>
                    <a:pt x="5614" y="3702"/>
                  </a:lnTo>
                  <a:lnTo>
                    <a:pt x="4882" y="1628"/>
                  </a:lnTo>
                  <a:lnTo>
                    <a:pt x="4353" y="163"/>
                  </a:lnTo>
                  <a:lnTo>
                    <a:pt x="4313" y="82"/>
                  </a:lnTo>
                  <a:lnTo>
                    <a:pt x="4231" y="41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4649773" y="1792888"/>
              <a:ext cx="68911" cy="57746"/>
            </a:xfrm>
            <a:custGeom>
              <a:avLst/>
              <a:gdLst/>
              <a:ahLst/>
              <a:cxnLst/>
              <a:rect l="l" t="t" r="r" b="b"/>
              <a:pathLst>
                <a:path w="1506" h="1262" extrusionOk="0">
                  <a:moveTo>
                    <a:pt x="122" y="1"/>
                  </a:moveTo>
                  <a:lnTo>
                    <a:pt x="82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366" y="570"/>
                  </a:lnTo>
                  <a:lnTo>
                    <a:pt x="529" y="651"/>
                  </a:lnTo>
                  <a:lnTo>
                    <a:pt x="570" y="692"/>
                  </a:lnTo>
                  <a:lnTo>
                    <a:pt x="610" y="733"/>
                  </a:lnTo>
                  <a:lnTo>
                    <a:pt x="651" y="733"/>
                  </a:lnTo>
                  <a:lnTo>
                    <a:pt x="1139" y="1180"/>
                  </a:lnTo>
                  <a:lnTo>
                    <a:pt x="1221" y="1221"/>
                  </a:lnTo>
                  <a:lnTo>
                    <a:pt x="1302" y="1262"/>
                  </a:lnTo>
                  <a:lnTo>
                    <a:pt x="1383" y="1221"/>
                  </a:lnTo>
                  <a:lnTo>
                    <a:pt x="1424" y="1180"/>
                  </a:lnTo>
                  <a:lnTo>
                    <a:pt x="1465" y="1140"/>
                  </a:lnTo>
                  <a:lnTo>
                    <a:pt x="1505" y="1058"/>
                  </a:lnTo>
                  <a:lnTo>
                    <a:pt x="1465" y="977"/>
                  </a:lnTo>
                  <a:lnTo>
                    <a:pt x="1424" y="895"/>
                  </a:lnTo>
                  <a:lnTo>
                    <a:pt x="895" y="448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4863832" y="1876627"/>
              <a:ext cx="70741" cy="44751"/>
            </a:xfrm>
            <a:custGeom>
              <a:avLst/>
              <a:gdLst/>
              <a:ahLst/>
              <a:cxnLst/>
              <a:rect l="l" t="t" r="r" b="b"/>
              <a:pathLst>
                <a:path w="1546" h="978" extrusionOk="0">
                  <a:moveTo>
                    <a:pt x="1261" y="1"/>
                  </a:moveTo>
                  <a:lnTo>
                    <a:pt x="1220" y="42"/>
                  </a:lnTo>
                  <a:lnTo>
                    <a:pt x="1180" y="123"/>
                  </a:lnTo>
                  <a:lnTo>
                    <a:pt x="1139" y="204"/>
                  </a:lnTo>
                  <a:lnTo>
                    <a:pt x="1139" y="245"/>
                  </a:lnTo>
                  <a:lnTo>
                    <a:pt x="1139" y="367"/>
                  </a:lnTo>
                  <a:lnTo>
                    <a:pt x="1098" y="367"/>
                  </a:lnTo>
                  <a:lnTo>
                    <a:pt x="1098" y="408"/>
                  </a:lnTo>
                  <a:lnTo>
                    <a:pt x="1058" y="448"/>
                  </a:lnTo>
                  <a:lnTo>
                    <a:pt x="976" y="530"/>
                  </a:lnTo>
                  <a:lnTo>
                    <a:pt x="936" y="570"/>
                  </a:lnTo>
                  <a:lnTo>
                    <a:pt x="895" y="570"/>
                  </a:lnTo>
                  <a:lnTo>
                    <a:pt x="814" y="611"/>
                  </a:lnTo>
                  <a:lnTo>
                    <a:pt x="692" y="611"/>
                  </a:lnTo>
                  <a:lnTo>
                    <a:pt x="651" y="570"/>
                  </a:lnTo>
                  <a:lnTo>
                    <a:pt x="610" y="570"/>
                  </a:lnTo>
                  <a:lnTo>
                    <a:pt x="570" y="530"/>
                  </a:lnTo>
                  <a:lnTo>
                    <a:pt x="529" y="530"/>
                  </a:lnTo>
                  <a:lnTo>
                    <a:pt x="529" y="489"/>
                  </a:lnTo>
                  <a:lnTo>
                    <a:pt x="488" y="448"/>
                  </a:lnTo>
                  <a:lnTo>
                    <a:pt x="447" y="448"/>
                  </a:lnTo>
                  <a:lnTo>
                    <a:pt x="447" y="408"/>
                  </a:lnTo>
                  <a:lnTo>
                    <a:pt x="407" y="367"/>
                  </a:lnTo>
                  <a:lnTo>
                    <a:pt x="366" y="245"/>
                  </a:lnTo>
                  <a:lnTo>
                    <a:pt x="366" y="164"/>
                  </a:lnTo>
                  <a:lnTo>
                    <a:pt x="285" y="123"/>
                  </a:lnTo>
                  <a:lnTo>
                    <a:pt x="122" y="123"/>
                  </a:lnTo>
                  <a:lnTo>
                    <a:pt x="81" y="164"/>
                  </a:lnTo>
                  <a:lnTo>
                    <a:pt x="41" y="204"/>
                  </a:lnTo>
                  <a:lnTo>
                    <a:pt x="0" y="286"/>
                  </a:lnTo>
                  <a:lnTo>
                    <a:pt x="0" y="367"/>
                  </a:lnTo>
                  <a:lnTo>
                    <a:pt x="41" y="489"/>
                  </a:lnTo>
                  <a:lnTo>
                    <a:pt x="122" y="611"/>
                  </a:lnTo>
                  <a:lnTo>
                    <a:pt x="203" y="733"/>
                  </a:lnTo>
                  <a:lnTo>
                    <a:pt x="285" y="815"/>
                  </a:lnTo>
                  <a:lnTo>
                    <a:pt x="407" y="896"/>
                  </a:lnTo>
                  <a:lnTo>
                    <a:pt x="529" y="977"/>
                  </a:lnTo>
                  <a:lnTo>
                    <a:pt x="976" y="977"/>
                  </a:lnTo>
                  <a:lnTo>
                    <a:pt x="1098" y="896"/>
                  </a:lnTo>
                  <a:lnTo>
                    <a:pt x="1220" y="815"/>
                  </a:lnTo>
                  <a:lnTo>
                    <a:pt x="1342" y="733"/>
                  </a:lnTo>
                  <a:lnTo>
                    <a:pt x="1424" y="611"/>
                  </a:lnTo>
                  <a:lnTo>
                    <a:pt x="1505" y="489"/>
                  </a:lnTo>
                  <a:lnTo>
                    <a:pt x="1546" y="367"/>
                  </a:lnTo>
                  <a:lnTo>
                    <a:pt x="1546" y="204"/>
                  </a:lnTo>
                  <a:lnTo>
                    <a:pt x="1546" y="123"/>
                  </a:lnTo>
                  <a:lnTo>
                    <a:pt x="1505" y="4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5156047" y="1694232"/>
              <a:ext cx="50287" cy="195476"/>
            </a:xfrm>
            <a:custGeom>
              <a:avLst/>
              <a:gdLst/>
              <a:ahLst/>
              <a:cxnLst/>
              <a:rect l="l" t="t" r="r" b="b"/>
              <a:pathLst>
                <a:path w="1099" h="4272" extrusionOk="0">
                  <a:moveTo>
                    <a:pt x="895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692" y="123"/>
                  </a:lnTo>
                  <a:lnTo>
                    <a:pt x="692" y="204"/>
                  </a:lnTo>
                  <a:lnTo>
                    <a:pt x="570" y="1180"/>
                  </a:lnTo>
                  <a:lnTo>
                    <a:pt x="448" y="2157"/>
                  </a:lnTo>
                  <a:lnTo>
                    <a:pt x="244" y="3092"/>
                  </a:lnTo>
                  <a:lnTo>
                    <a:pt x="0" y="4028"/>
                  </a:lnTo>
                  <a:lnTo>
                    <a:pt x="0" y="4109"/>
                  </a:lnTo>
                  <a:lnTo>
                    <a:pt x="0" y="4190"/>
                  </a:lnTo>
                  <a:lnTo>
                    <a:pt x="41" y="4231"/>
                  </a:lnTo>
                  <a:lnTo>
                    <a:pt x="122" y="4272"/>
                  </a:lnTo>
                  <a:lnTo>
                    <a:pt x="285" y="4272"/>
                  </a:lnTo>
                  <a:lnTo>
                    <a:pt x="326" y="4231"/>
                  </a:lnTo>
                  <a:lnTo>
                    <a:pt x="366" y="4150"/>
                  </a:lnTo>
                  <a:lnTo>
                    <a:pt x="610" y="3173"/>
                  </a:lnTo>
                  <a:lnTo>
                    <a:pt x="854" y="2197"/>
                  </a:lnTo>
                  <a:lnTo>
                    <a:pt x="976" y="1221"/>
                  </a:lnTo>
                  <a:lnTo>
                    <a:pt x="1098" y="204"/>
                  </a:lnTo>
                  <a:lnTo>
                    <a:pt x="1058" y="123"/>
                  </a:lnTo>
                  <a:lnTo>
                    <a:pt x="1017" y="82"/>
                  </a:lnTo>
                  <a:lnTo>
                    <a:pt x="976" y="41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3598147" y="2611878"/>
              <a:ext cx="286671" cy="184265"/>
            </a:xfrm>
            <a:custGeom>
              <a:avLst/>
              <a:gdLst/>
              <a:ahLst/>
              <a:cxnLst/>
              <a:rect l="l" t="t" r="r" b="b"/>
              <a:pathLst>
                <a:path w="6265" h="4027" extrusionOk="0">
                  <a:moveTo>
                    <a:pt x="854" y="0"/>
                  </a:moveTo>
                  <a:lnTo>
                    <a:pt x="773" y="41"/>
                  </a:lnTo>
                  <a:lnTo>
                    <a:pt x="610" y="244"/>
                  </a:lnTo>
                  <a:lnTo>
                    <a:pt x="448" y="447"/>
                  </a:lnTo>
                  <a:lnTo>
                    <a:pt x="326" y="651"/>
                  </a:lnTo>
                  <a:lnTo>
                    <a:pt x="204" y="895"/>
                  </a:lnTo>
                  <a:lnTo>
                    <a:pt x="122" y="1139"/>
                  </a:lnTo>
                  <a:lnTo>
                    <a:pt x="82" y="1383"/>
                  </a:lnTo>
                  <a:lnTo>
                    <a:pt x="41" y="1627"/>
                  </a:lnTo>
                  <a:lnTo>
                    <a:pt x="0" y="1912"/>
                  </a:lnTo>
                  <a:lnTo>
                    <a:pt x="41" y="2156"/>
                  </a:lnTo>
                  <a:lnTo>
                    <a:pt x="82" y="2400"/>
                  </a:lnTo>
                  <a:lnTo>
                    <a:pt x="122" y="2644"/>
                  </a:lnTo>
                  <a:lnTo>
                    <a:pt x="244" y="2888"/>
                  </a:lnTo>
                  <a:lnTo>
                    <a:pt x="366" y="3091"/>
                  </a:lnTo>
                  <a:lnTo>
                    <a:pt x="488" y="3295"/>
                  </a:lnTo>
                  <a:lnTo>
                    <a:pt x="692" y="3498"/>
                  </a:lnTo>
                  <a:lnTo>
                    <a:pt x="895" y="3661"/>
                  </a:lnTo>
                  <a:lnTo>
                    <a:pt x="1099" y="3783"/>
                  </a:lnTo>
                  <a:lnTo>
                    <a:pt x="1261" y="3864"/>
                  </a:lnTo>
                  <a:lnTo>
                    <a:pt x="1709" y="3986"/>
                  </a:lnTo>
                  <a:lnTo>
                    <a:pt x="2115" y="4027"/>
                  </a:lnTo>
                  <a:lnTo>
                    <a:pt x="2563" y="4027"/>
                  </a:lnTo>
                  <a:lnTo>
                    <a:pt x="3010" y="3946"/>
                  </a:lnTo>
                  <a:lnTo>
                    <a:pt x="3417" y="3783"/>
                  </a:lnTo>
                  <a:lnTo>
                    <a:pt x="3824" y="3620"/>
                  </a:lnTo>
                  <a:lnTo>
                    <a:pt x="4190" y="3417"/>
                  </a:lnTo>
                  <a:lnTo>
                    <a:pt x="4515" y="3213"/>
                  </a:lnTo>
                  <a:lnTo>
                    <a:pt x="4800" y="2969"/>
                  </a:lnTo>
                  <a:lnTo>
                    <a:pt x="5288" y="2481"/>
                  </a:lnTo>
                  <a:lnTo>
                    <a:pt x="5776" y="1953"/>
                  </a:lnTo>
                  <a:lnTo>
                    <a:pt x="6224" y="1383"/>
                  </a:lnTo>
                  <a:lnTo>
                    <a:pt x="6264" y="1302"/>
                  </a:lnTo>
                  <a:lnTo>
                    <a:pt x="6264" y="1220"/>
                  </a:lnTo>
                  <a:lnTo>
                    <a:pt x="6224" y="1139"/>
                  </a:lnTo>
                  <a:lnTo>
                    <a:pt x="6183" y="1098"/>
                  </a:lnTo>
                  <a:lnTo>
                    <a:pt x="5939" y="1098"/>
                  </a:lnTo>
                  <a:lnTo>
                    <a:pt x="5898" y="1180"/>
                  </a:lnTo>
                  <a:lnTo>
                    <a:pt x="5247" y="1953"/>
                  </a:lnTo>
                  <a:lnTo>
                    <a:pt x="4922" y="2319"/>
                  </a:lnTo>
                  <a:lnTo>
                    <a:pt x="4556" y="2644"/>
                  </a:lnTo>
                  <a:lnTo>
                    <a:pt x="4190" y="2929"/>
                  </a:lnTo>
                  <a:lnTo>
                    <a:pt x="3742" y="3213"/>
                  </a:lnTo>
                  <a:lnTo>
                    <a:pt x="3295" y="3417"/>
                  </a:lnTo>
                  <a:lnTo>
                    <a:pt x="2848" y="3580"/>
                  </a:lnTo>
                  <a:lnTo>
                    <a:pt x="2481" y="3620"/>
                  </a:lnTo>
                  <a:lnTo>
                    <a:pt x="2115" y="3620"/>
                  </a:lnTo>
                  <a:lnTo>
                    <a:pt x="1749" y="3580"/>
                  </a:lnTo>
                  <a:lnTo>
                    <a:pt x="1424" y="3498"/>
                  </a:lnTo>
                  <a:lnTo>
                    <a:pt x="1099" y="3335"/>
                  </a:lnTo>
                  <a:lnTo>
                    <a:pt x="854" y="3091"/>
                  </a:lnTo>
                  <a:lnTo>
                    <a:pt x="651" y="2807"/>
                  </a:lnTo>
                  <a:lnTo>
                    <a:pt x="488" y="2441"/>
                  </a:lnTo>
                  <a:lnTo>
                    <a:pt x="448" y="2156"/>
                  </a:lnTo>
                  <a:lnTo>
                    <a:pt x="407" y="1871"/>
                  </a:lnTo>
                  <a:lnTo>
                    <a:pt x="448" y="1586"/>
                  </a:lnTo>
                  <a:lnTo>
                    <a:pt x="488" y="1302"/>
                  </a:lnTo>
                  <a:lnTo>
                    <a:pt x="570" y="1017"/>
                  </a:lnTo>
                  <a:lnTo>
                    <a:pt x="692" y="773"/>
                  </a:lnTo>
                  <a:lnTo>
                    <a:pt x="854" y="529"/>
                  </a:lnTo>
                  <a:lnTo>
                    <a:pt x="1058" y="325"/>
                  </a:lnTo>
                  <a:lnTo>
                    <a:pt x="1099" y="244"/>
                  </a:lnTo>
                  <a:lnTo>
                    <a:pt x="1139" y="163"/>
                  </a:lnTo>
                  <a:lnTo>
                    <a:pt x="1099" y="122"/>
                  </a:lnTo>
                  <a:lnTo>
                    <a:pt x="1058" y="4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4670227" y="1718439"/>
              <a:ext cx="87534" cy="243887"/>
            </a:xfrm>
            <a:custGeom>
              <a:avLst/>
              <a:gdLst/>
              <a:ahLst/>
              <a:cxnLst/>
              <a:rect l="l" t="t" r="r" b="b"/>
              <a:pathLst>
                <a:path w="1913" h="5330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1506" y="5207"/>
                  </a:lnTo>
                  <a:lnTo>
                    <a:pt x="1546" y="5288"/>
                  </a:lnTo>
                  <a:lnTo>
                    <a:pt x="1587" y="5329"/>
                  </a:lnTo>
                  <a:lnTo>
                    <a:pt x="1831" y="5329"/>
                  </a:lnTo>
                  <a:lnTo>
                    <a:pt x="1872" y="5248"/>
                  </a:lnTo>
                  <a:lnTo>
                    <a:pt x="1912" y="5207"/>
                  </a:lnTo>
                  <a:lnTo>
                    <a:pt x="1872" y="5085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285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4865663" y="1642113"/>
              <a:ext cx="94993" cy="240181"/>
            </a:xfrm>
            <a:custGeom>
              <a:avLst/>
              <a:gdLst/>
              <a:ahLst/>
              <a:cxnLst/>
              <a:rect l="l" t="t" r="r" b="b"/>
              <a:pathLst>
                <a:path w="2076" h="5249" extrusionOk="0">
                  <a:moveTo>
                    <a:pt x="123" y="1"/>
                  </a:moveTo>
                  <a:lnTo>
                    <a:pt x="82" y="41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367" y="1465"/>
                  </a:lnTo>
                  <a:lnTo>
                    <a:pt x="774" y="2726"/>
                  </a:lnTo>
                  <a:lnTo>
                    <a:pt x="1221" y="3946"/>
                  </a:lnTo>
                  <a:lnTo>
                    <a:pt x="1709" y="5126"/>
                  </a:lnTo>
                  <a:lnTo>
                    <a:pt x="1750" y="5207"/>
                  </a:lnTo>
                  <a:lnTo>
                    <a:pt x="1831" y="5248"/>
                  </a:lnTo>
                  <a:lnTo>
                    <a:pt x="1912" y="5248"/>
                  </a:lnTo>
                  <a:lnTo>
                    <a:pt x="1953" y="5207"/>
                  </a:lnTo>
                  <a:lnTo>
                    <a:pt x="2035" y="5167"/>
                  </a:lnTo>
                  <a:lnTo>
                    <a:pt x="2075" y="5085"/>
                  </a:lnTo>
                  <a:lnTo>
                    <a:pt x="2075" y="5004"/>
                  </a:lnTo>
                  <a:lnTo>
                    <a:pt x="2075" y="4923"/>
                  </a:lnTo>
                  <a:lnTo>
                    <a:pt x="1546" y="3743"/>
                  </a:lnTo>
                  <a:lnTo>
                    <a:pt x="1140" y="2563"/>
                  </a:lnTo>
                  <a:lnTo>
                    <a:pt x="733" y="134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5366354" y="1158215"/>
              <a:ext cx="54040" cy="29788"/>
            </a:xfrm>
            <a:custGeom>
              <a:avLst/>
              <a:gdLst/>
              <a:ahLst/>
              <a:cxnLst/>
              <a:rect l="l" t="t" r="r" b="b"/>
              <a:pathLst>
                <a:path w="1181" h="651" extrusionOk="0">
                  <a:moveTo>
                    <a:pt x="895" y="0"/>
                  </a:moveTo>
                  <a:lnTo>
                    <a:pt x="855" y="41"/>
                  </a:lnTo>
                  <a:lnTo>
                    <a:pt x="773" y="122"/>
                  </a:lnTo>
                  <a:lnTo>
                    <a:pt x="773" y="81"/>
                  </a:lnTo>
                  <a:lnTo>
                    <a:pt x="733" y="122"/>
                  </a:lnTo>
                  <a:lnTo>
                    <a:pt x="692" y="163"/>
                  </a:lnTo>
                  <a:lnTo>
                    <a:pt x="611" y="203"/>
                  </a:lnTo>
                  <a:lnTo>
                    <a:pt x="570" y="203"/>
                  </a:lnTo>
                  <a:lnTo>
                    <a:pt x="489" y="244"/>
                  </a:lnTo>
                  <a:lnTo>
                    <a:pt x="123" y="244"/>
                  </a:lnTo>
                  <a:lnTo>
                    <a:pt x="82" y="285"/>
                  </a:lnTo>
                  <a:lnTo>
                    <a:pt x="41" y="366"/>
                  </a:lnTo>
                  <a:lnTo>
                    <a:pt x="1" y="447"/>
                  </a:lnTo>
                  <a:lnTo>
                    <a:pt x="41" y="529"/>
                  </a:lnTo>
                  <a:lnTo>
                    <a:pt x="82" y="569"/>
                  </a:lnTo>
                  <a:lnTo>
                    <a:pt x="123" y="610"/>
                  </a:lnTo>
                  <a:lnTo>
                    <a:pt x="204" y="651"/>
                  </a:lnTo>
                  <a:lnTo>
                    <a:pt x="448" y="651"/>
                  </a:lnTo>
                  <a:lnTo>
                    <a:pt x="692" y="569"/>
                  </a:lnTo>
                  <a:lnTo>
                    <a:pt x="936" y="488"/>
                  </a:lnTo>
                  <a:lnTo>
                    <a:pt x="1099" y="325"/>
                  </a:lnTo>
                  <a:lnTo>
                    <a:pt x="1180" y="244"/>
                  </a:lnTo>
                  <a:lnTo>
                    <a:pt x="1180" y="203"/>
                  </a:lnTo>
                  <a:lnTo>
                    <a:pt x="1180" y="122"/>
                  </a:lnTo>
                  <a:lnTo>
                    <a:pt x="1099" y="4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5308653" y="1135839"/>
              <a:ext cx="65204" cy="24251"/>
            </a:xfrm>
            <a:custGeom>
              <a:avLst/>
              <a:gdLst/>
              <a:ahLst/>
              <a:cxnLst/>
              <a:rect l="l" t="t" r="r" b="b"/>
              <a:pathLst>
                <a:path w="1425" h="530" extrusionOk="0">
                  <a:moveTo>
                    <a:pt x="1180" y="1"/>
                  </a:moveTo>
                  <a:lnTo>
                    <a:pt x="163" y="123"/>
                  </a:lnTo>
                  <a:lnTo>
                    <a:pt x="82" y="164"/>
                  </a:lnTo>
                  <a:lnTo>
                    <a:pt x="41" y="204"/>
                  </a:lnTo>
                  <a:lnTo>
                    <a:pt x="1" y="286"/>
                  </a:lnTo>
                  <a:lnTo>
                    <a:pt x="1" y="367"/>
                  </a:lnTo>
                  <a:lnTo>
                    <a:pt x="41" y="448"/>
                  </a:lnTo>
                  <a:lnTo>
                    <a:pt x="123" y="489"/>
                  </a:lnTo>
                  <a:lnTo>
                    <a:pt x="163" y="530"/>
                  </a:lnTo>
                  <a:lnTo>
                    <a:pt x="245" y="530"/>
                  </a:lnTo>
                  <a:lnTo>
                    <a:pt x="1262" y="367"/>
                  </a:lnTo>
                  <a:lnTo>
                    <a:pt x="1343" y="326"/>
                  </a:lnTo>
                  <a:lnTo>
                    <a:pt x="1384" y="286"/>
                  </a:lnTo>
                  <a:lnTo>
                    <a:pt x="1424" y="204"/>
                  </a:lnTo>
                  <a:lnTo>
                    <a:pt x="1424" y="123"/>
                  </a:lnTo>
                  <a:lnTo>
                    <a:pt x="1384" y="4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5265868" y="1100513"/>
              <a:ext cx="52164" cy="20499"/>
            </a:xfrm>
            <a:custGeom>
              <a:avLst/>
              <a:gdLst/>
              <a:ahLst/>
              <a:cxnLst/>
              <a:rect l="l" t="t" r="r" b="b"/>
              <a:pathLst>
                <a:path w="1140" h="448" extrusionOk="0">
                  <a:moveTo>
                    <a:pt x="936" y="0"/>
                  </a:moveTo>
                  <a:lnTo>
                    <a:pt x="203" y="41"/>
                  </a:lnTo>
                  <a:lnTo>
                    <a:pt x="122" y="81"/>
                  </a:lnTo>
                  <a:lnTo>
                    <a:pt x="41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0" y="325"/>
                  </a:lnTo>
                  <a:lnTo>
                    <a:pt x="41" y="407"/>
                  </a:lnTo>
                  <a:lnTo>
                    <a:pt x="122" y="448"/>
                  </a:lnTo>
                  <a:lnTo>
                    <a:pt x="203" y="448"/>
                  </a:lnTo>
                  <a:lnTo>
                    <a:pt x="936" y="407"/>
                  </a:lnTo>
                  <a:lnTo>
                    <a:pt x="1017" y="407"/>
                  </a:lnTo>
                  <a:lnTo>
                    <a:pt x="1058" y="366"/>
                  </a:lnTo>
                  <a:lnTo>
                    <a:pt x="1098" y="285"/>
                  </a:lnTo>
                  <a:lnTo>
                    <a:pt x="1139" y="203"/>
                  </a:lnTo>
                  <a:lnTo>
                    <a:pt x="1098" y="122"/>
                  </a:lnTo>
                  <a:lnTo>
                    <a:pt x="1058" y="81"/>
                  </a:lnTo>
                  <a:lnTo>
                    <a:pt x="1017" y="4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5211873" y="1068848"/>
              <a:ext cx="61452" cy="18669"/>
            </a:xfrm>
            <a:custGeom>
              <a:avLst/>
              <a:gdLst/>
              <a:ahLst/>
              <a:cxnLst/>
              <a:rect l="l" t="t" r="r" b="b"/>
              <a:pathLst>
                <a:path w="1343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1221" y="407"/>
                  </a:lnTo>
                  <a:lnTo>
                    <a:pt x="1261" y="367"/>
                  </a:lnTo>
                  <a:lnTo>
                    <a:pt x="1302" y="285"/>
                  </a:lnTo>
                  <a:lnTo>
                    <a:pt x="1343" y="245"/>
                  </a:lnTo>
                  <a:lnTo>
                    <a:pt x="1302" y="163"/>
                  </a:lnTo>
                  <a:lnTo>
                    <a:pt x="1261" y="82"/>
                  </a:lnTo>
                  <a:lnTo>
                    <a:pt x="1221" y="41"/>
                  </a:lnTo>
                  <a:lnTo>
                    <a:pt x="1139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5183960" y="1040935"/>
              <a:ext cx="29834" cy="24251"/>
            </a:xfrm>
            <a:custGeom>
              <a:avLst/>
              <a:gdLst/>
              <a:ahLst/>
              <a:cxnLst/>
              <a:rect l="l" t="t" r="r" b="b"/>
              <a:pathLst>
                <a:path w="652" h="530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489"/>
                  </a:lnTo>
                  <a:lnTo>
                    <a:pt x="448" y="529"/>
                  </a:lnTo>
                  <a:lnTo>
                    <a:pt x="529" y="529"/>
                  </a:lnTo>
                  <a:lnTo>
                    <a:pt x="570" y="489"/>
                  </a:lnTo>
                  <a:lnTo>
                    <a:pt x="651" y="407"/>
                  </a:lnTo>
                  <a:lnTo>
                    <a:pt x="651" y="367"/>
                  </a:lnTo>
                  <a:lnTo>
                    <a:pt x="651" y="285"/>
                  </a:lnTo>
                  <a:lnTo>
                    <a:pt x="651" y="204"/>
                  </a:lnTo>
                  <a:lnTo>
                    <a:pt x="570" y="163"/>
                  </a:lnTo>
                  <a:lnTo>
                    <a:pt x="326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3367341" y="1383393"/>
              <a:ext cx="496972" cy="523054"/>
            </a:xfrm>
            <a:custGeom>
              <a:avLst/>
              <a:gdLst/>
              <a:ahLst/>
              <a:cxnLst/>
              <a:rect l="l" t="t" r="r" b="b"/>
              <a:pathLst>
                <a:path w="10861" h="11431" extrusionOk="0">
                  <a:moveTo>
                    <a:pt x="122" y="1"/>
                  </a:moveTo>
                  <a:lnTo>
                    <a:pt x="41" y="42"/>
                  </a:lnTo>
                  <a:lnTo>
                    <a:pt x="0" y="82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163" y="611"/>
                  </a:lnTo>
                  <a:lnTo>
                    <a:pt x="366" y="936"/>
                  </a:lnTo>
                  <a:lnTo>
                    <a:pt x="773" y="1628"/>
                  </a:lnTo>
                  <a:lnTo>
                    <a:pt x="1261" y="2197"/>
                  </a:lnTo>
                  <a:lnTo>
                    <a:pt x="1790" y="2726"/>
                  </a:lnTo>
                  <a:lnTo>
                    <a:pt x="2360" y="3214"/>
                  </a:lnTo>
                  <a:lnTo>
                    <a:pt x="2970" y="3702"/>
                  </a:lnTo>
                  <a:lnTo>
                    <a:pt x="3580" y="4109"/>
                  </a:lnTo>
                  <a:lnTo>
                    <a:pt x="4271" y="4557"/>
                  </a:lnTo>
                  <a:lnTo>
                    <a:pt x="5573" y="5329"/>
                  </a:lnTo>
                  <a:lnTo>
                    <a:pt x="6915" y="6184"/>
                  </a:lnTo>
                  <a:lnTo>
                    <a:pt x="7525" y="6631"/>
                  </a:lnTo>
                  <a:lnTo>
                    <a:pt x="8136" y="7119"/>
                  </a:lnTo>
                  <a:lnTo>
                    <a:pt x="8664" y="7648"/>
                  </a:lnTo>
                  <a:lnTo>
                    <a:pt x="9193" y="8217"/>
                  </a:lnTo>
                  <a:lnTo>
                    <a:pt x="9437" y="8543"/>
                  </a:lnTo>
                  <a:lnTo>
                    <a:pt x="9681" y="8868"/>
                  </a:lnTo>
                  <a:lnTo>
                    <a:pt x="9885" y="9234"/>
                  </a:lnTo>
                  <a:lnTo>
                    <a:pt x="10047" y="9641"/>
                  </a:lnTo>
                  <a:lnTo>
                    <a:pt x="10210" y="10007"/>
                  </a:lnTo>
                  <a:lnTo>
                    <a:pt x="10332" y="10414"/>
                  </a:lnTo>
                  <a:lnTo>
                    <a:pt x="10414" y="10821"/>
                  </a:lnTo>
                  <a:lnTo>
                    <a:pt x="10454" y="11227"/>
                  </a:lnTo>
                  <a:lnTo>
                    <a:pt x="10495" y="11309"/>
                  </a:lnTo>
                  <a:lnTo>
                    <a:pt x="10536" y="11390"/>
                  </a:lnTo>
                  <a:lnTo>
                    <a:pt x="10617" y="11431"/>
                  </a:lnTo>
                  <a:lnTo>
                    <a:pt x="10739" y="11431"/>
                  </a:lnTo>
                  <a:lnTo>
                    <a:pt x="10820" y="11390"/>
                  </a:lnTo>
                  <a:lnTo>
                    <a:pt x="10861" y="11309"/>
                  </a:lnTo>
                  <a:lnTo>
                    <a:pt x="10861" y="11227"/>
                  </a:lnTo>
                  <a:lnTo>
                    <a:pt x="10820" y="10861"/>
                  </a:lnTo>
                  <a:lnTo>
                    <a:pt x="10780" y="10495"/>
                  </a:lnTo>
                  <a:lnTo>
                    <a:pt x="10698" y="10170"/>
                  </a:lnTo>
                  <a:lnTo>
                    <a:pt x="10576" y="9804"/>
                  </a:lnTo>
                  <a:lnTo>
                    <a:pt x="10291" y="9153"/>
                  </a:lnTo>
                  <a:lnTo>
                    <a:pt x="9925" y="8543"/>
                  </a:lnTo>
                  <a:lnTo>
                    <a:pt x="9478" y="7973"/>
                  </a:lnTo>
                  <a:lnTo>
                    <a:pt x="8990" y="7404"/>
                  </a:lnTo>
                  <a:lnTo>
                    <a:pt x="8502" y="6916"/>
                  </a:lnTo>
                  <a:lnTo>
                    <a:pt x="7932" y="6428"/>
                  </a:lnTo>
                  <a:lnTo>
                    <a:pt x="7281" y="5940"/>
                  </a:lnTo>
                  <a:lnTo>
                    <a:pt x="6590" y="5492"/>
                  </a:lnTo>
                  <a:lnTo>
                    <a:pt x="5166" y="4638"/>
                  </a:lnTo>
                  <a:lnTo>
                    <a:pt x="3783" y="3784"/>
                  </a:lnTo>
                  <a:lnTo>
                    <a:pt x="3092" y="3336"/>
                  </a:lnTo>
                  <a:lnTo>
                    <a:pt x="2482" y="2807"/>
                  </a:lnTo>
                  <a:lnTo>
                    <a:pt x="1831" y="2238"/>
                  </a:lnTo>
                  <a:lnTo>
                    <a:pt x="1261" y="1587"/>
                  </a:lnTo>
                  <a:lnTo>
                    <a:pt x="1017" y="1262"/>
                  </a:lnTo>
                  <a:lnTo>
                    <a:pt x="773" y="896"/>
                  </a:lnTo>
                  <a:lnTo>
                    <a:pt x="570" y="530"/>
                  </a:lnTo>
                  <a:lnTo>
                    <a:pt x="407" y="123"/>
                  </a:lnTo>
                  <a:lnTo>
                    <a:pt x="326" y="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279850" y="1107926"/>
              <a:ext cx="106157" cy="152693"/>
            </a:xfrm>
            <a:custGeom>
              <a:avLst/>
              <a:gdLst/>
              <a:ahLst/>
              <a:cxnLst/>
              <a:rect l="l" t="t" r="r" b="b"/>
              <a:pathLst>
                <a:path w="2320" h="3337" extrusionOk="0">
                  <a:moveTo>
                    <a:pt x="936" y="1"/>
                  </a:moveTo>
                  <a:lnTo>
                    <a:pt x="814" y="41"/>
                  </a:lnTo>
                  <a:lnTo>
                    <a:pt x="692" y="82"/>
                  </a:lnTo>
                  <a:lnTo>
                    <a:pt x="570" y="123"/>
                  </a:lnTo>
                  <a:lnTo>
                    <a:pt x="489" y="245"/>
                  </a:lnTo>
                  <a:lnTo>
                    <a:pt x="367" y="448"/>
                  </a:lnTo>
                  <a:lnTo>
                    <a:pt x="204" y="936"/>
                  </a:lnTo>
                  <a:lnTo>
                    <a:pt x="82" y="1465"/>
                  </a:lnTo>
                  <a:lnTo>
                    <a:pt x="1" y="1913"/>
                  </a:lnTo>
                  <a:lnTo>
                    <a:pt x="1" y="2116"/>
                  </a:lnTo>
                  <a:lnTo>
                    <a:pt x="41" y="2360"/>
                  </a:lnTo>
                  <a:lnTo>
                    <a:pt x="82" y="2563"/>
                  </a:lnTo>
                  <a:lnTo>
                    <a:pt x="163" y="2807"/>
                  </a:lnTo>
                  <a:lnTo>
                    <a:pt x="285" y="2970"/>
                  </a:lnTo>
                  <a:lnTo>
                    <a:pt x="448" y="3133"/>
                  </a:lnTo>
                  <a:lnTo>
                    <a:pt x="570" y="3214"/>
                  </a:lnTo>
                  <a:lnTo>
                    <a:pt x="733" y="3296"/>
                  </a:lnTo>
                  <a:lnTo>
                    <a:pt x="855" y="3336"/>
                  </a:lnTo>
                  <a:lnTo>
                    <a:pt x="1018" y="3336"/>
                  </a:lnTo>
                  <a:lnTo>
                    <a:pt x="1343" y="3296"/>
                  </a:lnTo>
                  <a:lnTo>
                    <a:pt x="1628" y="3174"/>
                  </a:lnTo>
                  <a:lnTo>
                    <a:pt x="1790" y="3051"/>
                  </a:lnTo>
                  <a:lnTo>
                    <a:pt x="1912" y="2889"/>
                  </a:lnTo>
                  <a:lnTo>
                    <a:pt x="2034" y="2767"/>
                  </a:lnTo>
                  <a:lnTo>
                    <a:pt x="2156" y="2563"/>
                  </a:lnTo>
                  <a:lnTo>
                    <a:pt x="2238" y="2401"/>
                  </a:lnTo>
                  <a:lnTo>
                    <a:pt x="2278" y="2197"/>
                  </a:lnTo>
                  <a:lnTo>
                    <a:pt x="2319" y="2035"/>
                  </a:lnTo>
                  <a:lnTo>
                    <a:pt x="2319" y="1831"/>
                  </a:lnTo>
                  <a:lnTo>
                    <a:pt x="2278" y="1546"/>
                  </a:lnTo>
                  <a:lnTo>
                    <a:pt x="2197" y="1302"/>
                  </a:lnTo>
                  <a:lnTo>
                    <a:pt x="2116" y="1018"/>
                  </a:lnTo>
                  <a:lnTo>
                    <a:pt x="1953" y="814"/>
                  </a:lnTo>
                  <a:lnTo>
                    <a:pt x="1831" y="570"/>
                  </a:lnTo>
                  <a:lnTo>
                    <a:pt x="1628" y="367"/>
                  </a:lnTo>
                  <a:lnTo>
                    <a:pt x="1424" y="204"/>
                  </a:lnTo>
                  <a:lnTo>
                    <a:pt x="1221" y="82"/>
                  </a:lnTo>
                  <a:lnTo>
                    <a:pt x="1099" y="41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3240772" y="1128426"/>
              <a:ext cx="193600" cy="269923"/>
            </a:xfrm>
            <a:custGeom>
              <a:avLst/>
              <a:gdLst/>
              <a:ahLst/>
              <a:cxnLst/>
              <a:rect l="l" t="t" r="r" b="b"/>
              <a:pathLst>
                <a:path w="4231" h="5899" extrusionOk="0">
                  <a:moveTo>
                    <a:pt x="448" y="0"/>
                  </a:moveTo>
                  <a:lnTo>
                    <a:pt x="326" y="41"/>
                  </a:lnTo>
                  <a:lnTo>
                    <a:pt x="204" y="122"/>
                  </a:lnTo>
                  <a:lnTo>
                    <a:pt x="122" y="204"/>
                  </a:lnTo>
                  <a:lnTo>
                    <a:pt x="82" y="326"/>
                  </a:lnTo>
                  <a:lnTo>
                    <a:pt x="0" y="570"/>
                  </a:lnTo>
                  <a:lnTo>
                    <a:pt x="0" y="814"/>
                  </a:lnTo>
                  <a:lnTo>
                    <a:pt x="0" y="1424"/>
                  </a:lnTo>
                  <a:lnTo>
                    <a:pt x="41" y="2034"/>
                  </a:lnTo>
                  <a:lnTo>
                    <a:pt x="82" y="2644"/>
                  </a:lnTo>
                  <a:lnTo>
                    <a:pt x="204" y="3254"/>
                  </a:lnTo>
                  <a:lnTo>
                    <a:pt x="407" y="3864"/>
                  </a:lnTo>
                  <a:lnTo>
                    <a:pt x="651" y="4434"/>
                  </a:lnTo>
                  <a:lnTo>
                    <a:pt x="977" y="4922"/>
                  </a:lnTo>
                  <a:lnTo>
                    <a:pt x="1180" y="5166"/>
                  </a:lnTo>
                  <a:lnTo>
                    <a:pt x="1383" y="5369"/>
                  </a:lnTo>
                  <a:lnTo>
                    <a:pt x="1587" y="5573"/>
                  </a:lnTo>
                  <a:lnTo>
                    <a:pt x="1872" y="5736"/>
                  </a:lnTo>
                  <a:lnTo>
                    <a:pt x="2116" y="5817"/>
                  </a:lnTo>
                  <a:lnTo>
                    <a:pt x="2400" y="5898"/>
                  </a:lnTo>
                  <a:lnTo>
                    <a:pt x="2726" y="5898"/>
                  </a:lnTo>
                  <a:lnTo>
                    <a:pt x="3010" y="5858"/>
                  </a:lnTo>
                  <a:lnTo>
                    <a:pt x="3295" y="5776"/>
                  </a:lnTo>
                  <a:lnTo>
                    <a:pt x="3580" y="5614"/>
                  </a:lnTo>
                  <a:lnTo>
                    <a:pt x="3702" y="5491"/>
                  </a:lnTo>
                  <a:lnTo>
                    <a:pt x="3824" y="5369"/>
                  </a:lnTo>
                  <a:lnTo>
                    <a:pt x="3987" y="5044"/>
                  </a:lnTo>
                  <a:lnTo>
                    <a:pt x="4109" y="4719"/>
                  </a:lnTo>
                  <a:lnTo>
                    <a:pt x="4190" y="4353"/>
                  </a:lnTo>
                  <a:lnTo>
                    <a:pt x="4231" y="3905"/>
                  </a:lnTo>
                  <a:lnTo>
                    <a:pt x="4231" y="3417"/>
                  </a:lnTo>
                  <a:lnTo>
                    <a:pt x="4231" y="2929"/>
                  </a:lnTo>
                  <a:lnTo>
                    <a:pt x="4190" y="2441"/>
                  </a:lnTo>
                  <a:lnTo>
                    <a:pt x="4109" y="1953"/>
                  </a:lnTo>
                  <a:lnTo>
                    <a:pt x="3946" y="1465"/>
                  </a:lnTo>
                  <a:lnTo>
                    <a:pt x="3783" y="1017"/>
                  </a:lnTo>
                  <a:lnTo>
                    <a:pt x="3580" y="570"/>
                  </a:lnTo>
                  <a:lnTo>
                    <a:pt x="3417" y="366"/>
                  </a:lnTo>
                  <a:lnTo>
                    <a:pt x="3255" y="122"/>
                  </a:lnTo>
                  <a:lnTo>
                    <a:pt x="3132" y="41"/>
                  </a:lnTo>
                  <a:lnTo>
                    <a:pt x="3010" y="0"/>
                  </a:lnTo>
                  <a:lnTo>
                    <a:pt x="2888" y="0"/>
                  </a:lnTo>
                  <a:lnTo>
                    <a:pt x="2766" y="41"/>
                  </a:lnTo>
                  <a:lnTo>
                    <a:pt x="2604" y="122"/>
                  </a:lnTo>
                  <a:lnTo>
                    <a:pt x="2522" y="285"/>
                  </a:lnTo>
                  <a:lnTo>
                    <a:pt x="2360" y="610"/>
                  </a:lnTo>
                  <a:lnTo>
                    <a:pt x="2034" y="1465"/>
                  </a:lnTo>
                  <a:lnTo>
                    <a:pt x="1383" y="570"/>
                  </a:lnTo>
                  <a:lnTo>
                    <a:pt x="1180" y="366"/>
                  </a:lnTo>
                  <a:lnTo>
                    <a:pt x="977" y="163"/>
                  </a:lnTo>
                  <a:lnTo>
                    <a:pt x="855" y="82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3283556" y="1152586"/>
              <a:ext cx="59622" cy="165734"/>
            </a:xfrm>
            <a:custGeom>
              <a:avLst/>
              <a:gdLst/>
              <a:ahLst/>
              <a:cxnLst/>
              <a:rect l="l" t="t" r="r" b="b"/>
              <a:pathLst>
                <a:path w="1303" h="3622" extrusionOk="0">
                  <a:moveTo>
                    <a:pt x="1059" y="1"/>
                  </a:moveTo>
                  <a:lnTo>
                    <a:pt x="1018" y="42"/>
                  </a:lnTo>
                  <a:lnTo>
                    <a:pt x="937" y="123"/>
                  </a:lnTo>
                  <a:lnTo>
                    <a:pt x="611" y="937"/>
                  </a:lnTo>
                  <a:lnTo>
                    <a:pt x="326" y="1750"/>
                  </a:lnTo>
                  <a:lnTo>
                    <a:pt x="123" y="2564"/>
                  </a:lnTo>
                  <a:lnTo>
                    <a:pt x="1" y="3418"/>
                  </a:lnTo>
                  <a:lnTo>
                    <a:pt x="1" y="3540"/>
                  </a:lnTo>
                  <a:lnTo>
                    <a:pt x="42" y="3580"/>
                  </a:lnTo>
                  <a:lnTo>
                    <a:pt x="123" y="3621"/>
                  </a:lnTo>
                  <a:lnTo>
                    <a:pt x="245" y="3621"/>
                  </a:lnTo>
                  <a:lnTo>
                    <a:pt x="326" y="3580"/>
                  </a:lnTo>
                  <a:lnTo>
                    <a:pt x="367" y="3499"/>
                  </a:lnTo>
                  <a:lnTo>
                    <a:pt x="408" y="3418"/>
                  </a:lnTo>
                  <a:lnTo>
                    <a:pt x="530" y="2645"/>
                  </a:lnTo>
                  <a:lnTo>
                    <a:pt x="733" y="1831"/>
                  </a:lnTo>
                  <a:lnTo>
                    <a:pt x="977" y="1059"/>
                  </a:lnTo>
                  <a:lnTo>
                    <a:pt x="1303" y="326"/>
                  </a:lnTo>
                  <a:lnTo>
                    <a:pt x="1303" y="245"/>
                  </a:lnTo>
                  <a:lnTo>
                    <a:pt x="1303" y="164"/>
                  </a:lnTo>
                  <a:lnTo>
                    <a:pt x="1262" y="82"/>
                  </a:lnTo>
                  <a:lnTo>
                    <a:pt x="1221" y="42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3532987" y="1383393"/>
              <a:ext cx="31710" cy="204811"/>
            </a:xfrm>
            <a:custGeom>
              <a:avLst/>
              <a:gdLst/>
              <a:ahLst/>
              <a:cxnLst/>
              <a:rect l="l" t="t" r="r" b="b"/>
              <a:pathLst>
                <a:path w="693" h="4476" extrusionOk="0">
                  <a:moveTo>
                    <a:pt x="489" y="1"/>
                  </a:moveTo>
                  <a:lnTo>
                    <a:pt x="407" y="42"/>
                  </a:lnTo>
                  <a:lnTo>
                    <a:pt x="367" y="82"/>
                  </a:lnTo>
                  <a:lnTo>
                    <a:pt x="326" y="164"/>
                  </a:lnTo>
                  <a:lnTo>
                    <a:pt x="204" y="652"/>
                  </a:lnTo>
                  <a:lnTo>
                    <a:pt x="82" y="1180"/>
                  </a:lnTo>
                  <a:lnTo>
                    <a:pt x="41" y="1709"/>
                  </a:lnTo>
                  <a:lnTo>
                    <a:pt x="1" y="2238"/>
                  </a:lnTo>
                  <a:lnTo>
                    <a:pt x="41" y="2767"/>
                  </a:lnTo>
                  <a:lnTo>
                    <a:pt x="82" y="3296"/>
                  </a:lnTo>
                  <a:lnTo>
                    <a:pt x="163" y="3784"/>
                  </a:lnTo>
                  <a:lnTo>
                    <a:pt x="285" y="4312"/>
                  </a:lnTo>
                  <a:lnTo>
                    <a:pt x="326" y="4394"/>
                  </a:lnTo>
                  <a:lnTo>
                    <a:pt x="367" y="4435"/>
                  </a:lnTo>
                  <a:lnTo>
                    <a:pt x="448" y="4475"/>
                  </a:lnTo>
                  <a:lnTo>
                    <a:pt x="529" y="4435"/>
                  </a:lnTo>
                  <a:lnTo>
                    <a:pt x="611" y="4435"/>
                  </a:lnTo>
                  <a:lnTo>
                    <a:pt x="651" y="4353"/>
                  </a:lnTo>
                  <a:lnTo>
                    <a:pt x="651" y="4312"/>
                  </a:lnTo>
                  <a:lnTo>
                    <a:pt x="651" y="4231"/>
                  </a:lnTo>
                  <a:lnTo>
                    <a:pt x="570" y="3743"/>
                  </a:lnTo>
                  <a:lnTo>
                    <a:pt x="489" y="3214"/>
                  </a:lnTo>
                  <a:lnTo>
                    <a:pt x="448" y="2726"/>
                  </a:lnTo>
                  <a:lnTo>
                    <a:pt x="407" y="2238"/>
                  </a:lnTo>
                  <a:lnTo>
                    <a:pt x="448" y="1750"/>
                  </a:lnTo>
                  <a:lnTo>
                    <a:pt x="489" y="1221"/>
                  </a:lnTo>
                  <a:lnTo>
                    <a:pt x="570" y="733"/>
                  </a:lnTo>
                  <a:lnTo>
                    <a:pt x="692" y="245"/>
                  </a:lnTo>
                  <a:lnTo>
                    <a:pt x="692" y="164"/>
                  </a:lnTo>
                  <a:lnTo>
                    <a:pt x="692" y="82"/>
                  </a:lnTo>
                  <a:lnTo>
                    <a:pt x="611" y="4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452955" y="1614200"/>
              <a:ext cx="193600" cy="20545"/>
            </a:xfrm>
            <a:custGeom>
              <a:avLst/>
              <a:gdLst/>
              <a:ahLst/>
              <a:cxnLst/>
              <a:rect l="l" t="t" r="r" b="b"/>
              <a:pathLst>
                <a:path w="4231" h="449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407"/>
                  </a:lnTo>
                  <a:lnTo>
                    <a:pt x="204" y="407"/>
                  </a:lnTo>
                  <a:lnTo>
                    <a:pt x="4068" y="448"/>
                  </a:lnTo>
                  <a:lnTo>
                    <a:pt x="4149" y="407"/>
                  </a:lnTo>
                  <a:lnTo>
                    <a:pt x="4190" y="367"/>
                  </a:lnTo>
                  <a:lnTo>
                    <a:pt x="4231" y="285"/>
                  </a:lnTo>
                  <a:lnTo>
                    <a:pt x="4231" y="245"/>
                  </a:lnTo>
                  <a:lnTo>
                    <a:pt x="4231" y="163"/>
                  </a:lnTo>
                  <a:lnTo>
                    <a:pt x="4190" y="82"/>
                  </a:lnTo>
                  <a:lnTo>
                    <a:pt x="4149" y="41"/>
                  </a:lnTo>
                  <a:lnTo>
                    <a:pt x="4068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3778665" y="1560251"/>
              <a:ext cx="33540" cy="212223"/>
            </a:xfrm>
            <a:custGeom>
              <a:avLst/>
              <a:gdLst/>
              <a:ahLst/>
              <a:cxnLst/>
              <a:rect l="l" t="t" r="r" b="b"/>
              <a:pathLst>
                <a:path w="733" h="4638" extrusionOk="0">
                  <a:moveTo>
                    <a:pt x="326" y="0"/>
                  </a:moveTo>
                  <a:lnTo>
                    <a:pt x="286" y="41"/>
                  </a:lnTo>
                  <a:lnTo>
                    <a:pt x="204" y="81"/>
                  </a:lnTo>
                  <a:lnTo>
                    <a:pt x="164" y="122"/>
                  </a:lnTo>
                  <a:lnTo>
                    <a:pt x="123" y="203"/>
                  </a:lnTo>
                  <a:lnTo>
                    <a:pt x="42" y="732"/>
                  </a:lnTo>
                  <a:lnTo>
                    <a:pt x="42" y="1302"/>
                  </a:lnTo>
                  <a:lnTo>
                    <a:pt x="1" y="1830"/>
                  </a:lnTo>
                  <a:lnTo>
                    <a:pt x="42" y="2359"/>
                  </a:lnTo>
                  <a:lnTo>
                    <a:pt x="82" y="2888"/>
                  </a:lnTo>
                  <a:lnTo>
                    <a:pt x="123" y="3458"/>
                  </a:lnTo>
                  <a:lnTo>
                    <a:pt x="245" y="3986"/>
                  </a:lnTo>
                  <a:lnTo>
                    <a:pt x="367" y="4515"/>
                  </a:lnTo>
                  <a:lnTo>
                    <a:pt x="367" y="4596"/>
                  </a:lnTo>
                  <a:lnTo>
                    <a:pt x="448" y="4637"/>
                  </a:lnTo>
                  <a:lnTo>
                    <a:pt x="570" y="4637"/>
                  </a:lnTo>
                  <a:lnTo>
                    <a:pt x="652" y="4596"/>
                  </a:lnTo>
                  <a:lnTo>
                    <a:pt x="692" y="4556"/>
                  </a:lnTo>
                  <a:lnTo>
                    <a:pt x="733" y="4474"/>
                  </a:lnTo>
                  <a:lnTo>
                    <a:pt x="733" y="4393"/>
                  </a:lnTo>
                  <a:lnTo>
                    <a:pt x="611" y="3864"/>
                  </a:lnTo>
                  <a:lnTo>
                    <a:pt x="530" y="3376"/>
                  </a:lnTo>
                  <a:lnTo>
                    <a:pt x="489" y="2847"/>
                  </a:lnTo>
                  <a:lnTo>
                    <a:pt x="448" y="2319"/>
                  </a:lnTo>
                  <a:lnTo>
                    <a:pt x="408" y="1261"/>
                  </a:lnTo>
                  <a:lnTo>
                    <a:pt x="530" y="203"/>
                  </a:lnTo>
                  <a:lnTo>
                    <a:pt x="530" y="122"/>
                  </a:lnTo>
                  <a:lnTo>
                    <a:pt x="489" y="81"/>
                  </a:lnTo>
                  <a:lnTo>
                    <a:pt x="408" y="4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3661432" y="1796595"/>
              <a:ext cx="186142" cy="68911"/>
            </a:xfrm>
            <a:custGeom>
              <a:avLst/>
              <a:gdLst/>
              <a:ahLst/>
              <a:cxnLst/>
              <a:rect l="l" t="t" r="r" b="b"/>
              <a:pathLst>
                <a:path w="4068" h="1506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26"/>
                  </a:lnTo>
                  <a:lnTo>
                    <a:pt x="122" y="408"/>
                  </a:lnTo>
                  <a:lnTo>
                    <a:pt x="204" y="408"/>
                  </a:lnTo>
                  <a:lnTo>
                    <a:pt x="692" y="448"/>
                  </a:lnTo>
                  <a:lnTo>
                    <a:pt x="1139" y="489"/>
                  </a:lnTo>
                  <a:lnTo>
                    <a:pt x="1627" y="570"/>
                  </a:lnTo>
                  <a:lnTo>
                    <a:pt x="2075" y="692"/>
                  </a:lnTo>
                  <a:lnTo>
                    <a:pt x="2522" y="855"/>
                  </a:lnTo>
                  <a:lnTo>
                    <a:pt x="2929" y="1018"/>
                  </a:lnTo>
                  <a:lnTo>
                    <a:pt x="3376" y="1221"/>
                  </a:lnTo>
                  <a:lnTo>
                    <a:pt x="3783" y="1465"/>
                  </a:lnTo>
                  <a:lnTo>
                    <a:pt x="3864" y="1506"/>
                  </a:lnTo>
                  <a:lnTo>
                    <a:pt x="3905" y="1506"/>
                  </a:lnTo>
                  <a:lnTo>
                    <a:pt x="3987" y="1465"/>
                  </a:lnTo>
                  <a:lnTo>
                    <a:pt x="4027" y="1384"/>
                  </a:lnTo>
                  <a:lnTo>
                    <a:pt x="4068" y="1343"/>
                  </a:lnTo>
                  <a:lnTo>
                    <a:pt x="4068" y="1262"/>
                  </a:lnTo>
                  <a:lnTo>
                    <a:pt x="4027" y="1181"/>
                  </a:lnTo>
                  <a:lnTo>
                    <a:pt x="3987" y="1140"/>
                  </a:lnTo>
                  <a:lnTo>
                    <a:pt x="3539" y="896"/>
                  </a:lnTo>
                  <a:lnTo>
                    <a:pt x="3092" y="652"/>
                  </a:lnTo>
                  <a:lnTo>
                    <a:pt x="2644" y="489"/>
                  </a:lnTo>
                  <a:lnTo>
                    <a:pt x="2156" y="326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026713" y="1850590"/>
              <a:ext cx="610542" cy="506307"/>
            </a:xfrm>
            <a:custGeom>
              <a:avLst/>
              <a:gdLst/>
              <a:ahLst/>
              <a:cxnLst/>
              <a:rect l="l" t="t" r="r" b="b"/>
              <a:pathLst>
                <a:path w="13343" h="11065" extrusionOk="0">
                  <a:moveTo>
                    <a:pt x="10292" y="1"/>
                  </a:moveTo>
                  <a:lnTo>
                    <a:pt x="9926" y="41"/>
                  </a:lnTo>
                  <a:lnTo>
                    <a:pt x="9519" y="123"/>
                  </a:lnTo>
                  <a:lnTo>
                    <a:pt x="9153" y="245"/>
                  </a:lnTo>
                  <a:lnTo>
                    <a:pt x="8827" y="448"/>
                  </a:lnTo>
                  <a:lnTo>
                    <a:pt x="8624" y="651"/>
                  </a:lnTo>
                  <a:lnTo>
                    <a:pt x="8461" y="814"/>
                  </a:lnTo>
                  <a:lnTo>
                    <a:pt x="8339" y="1017"/>
                  </a:lnTo>
                  <a:lnTo>
                    <a:pt x="8217" y="1221"/>
                  </a:lnTo>
                  <a:lnTo>
                    <a:pt x="8014" y="1668"/>
                  </a:lnTo>
                  <a:lnTo>
                    <a:pt x="7851" y="2116"/>
                  </a:lnTo>
                  <a:lnTo>
                    <a:pt x="7729" y="2400"/>
                  </a:lnTo>
                  <a:lnTo>
                    <a:pt x="7648" y="2644"/>
                  </a:lnTo>
                  <a:lnTo>
                    <a:pt x="7485" y="2889"/>
                  </a:lnTo>
                  <a:lnTo>
                    <a:pt x="7282" y="3092"/>
                  </a:lnTo>
                  <a:lnTo>
                    <a:pt x="6916" y="3417"/>
                  </a:lnTo>
                  <a:lnTo>
                    <a:pt x="6509" y="3702"/>
                  </a:lnTo>
                  <a:lnTo>
                    <a:pt x="5695" y="4149"/>
                  </a:lnTo>
                  <a:lnTo>
                    <a:pt x="5289" y="4394"/>
                  </a:lnTo>
                  <a:lnTo>
                    <a:pt x="4922" y="4678"/>
                  </a:lnTo>
                  <a:lnTo>
                    <a:pt x="4597" y="5004"/>
                  </a:lnTo>
                  <a:lnTo>
                    <a:pt x="4353" y="5410"/>
                  </a:lnTo>
                  <a:lnTo>
                    <a:pt x="4150" y="5817"/>
                  </a:lnTo>
                  <a:lnTo>
                    <a:pt x="4028" y="6305"/>
                  </a:lnTo>
                  <a:lnTo>
                    <a:pt x="3865" y="7241"/>
                  </a:lnTo>
                  <a:lnTo>
                    <a:pt x="3784" y="7729"/>
                  </a:lnTo>
                  <a:lnTo>
                    <a:pt x="3621" y="8217"/>
                  </a:lnTo>
                  <a:lnTo>
                    <a:pt x="3539" y="8461"/>
                  </a:lnTo>
                  <a:lnTo>
                    <a:pt x="3377" y="8705"/>
                  </a:lnTo>
                  <a:lnTo>
                    <a:pt x="3173" y="8909"/>
                  </a:lnTo>
                  <a:lnTo>
                    <a:pt x="2970" y="9071"/>
                  </a:lnTo>
                  <a:lnTo>
                    <a:pt x="2645" y="9234"/>
                  </a:lnTo>
                  <a:lnTo>
                    <a:pt x="2319" y="9356"/>
                  </a:lnTo>
                  <a:lnTo>
                    <a:pt x="1668" y="9519"/>
                  </a:lnTo>
                  <a:lnTo>
                    <a:pt x="1140" y="9722"/>
                  </a:lnTo>
                  <a:lnTo>
                    <a:pt x="896" y="9844"/>
                  </a:lnTo>
                  <a:lnTo>
                    <a:pt x="651" y="9966"/>
                  </a:lnTo>
                  <a:lnTo>
                    <a:pt x="448" y="10129"/>
                  </a:lnTo>
                  <a:lnTo>
                    <a:pt x="245" y="10332"/>
                  </a:lnTo>
                  <a:lnTo>
                    <a:pt x="123" y="10536"/>
                  </a:lnTo>
                  <a:lnTo>
                    <a:pt x="1" y="10820"/>
                  </a:lnTo>
                  <a:lnTo>
                    <a:pt x="1" y="10902"/>
                  </a:lnTo>
                  <a:lnTo>
                    <a:pt x="1" y="10983"/>
                  </a:lnTo>
                  <a:lnTo>
                    <a:pt x="82" y="11024"/>
                  </a:lnTo>
                  <a:lnTo>
                    <a:pt x="123" y="11064"/>
                  </a:lnTo>
                  <a:lnTo>
                    <a:pt x="285" y="11064"/>
                  </a:lnTo>
                  <a:lnTo>
                    <a:pt x="326" y="10983"/>
                  </a:lnTo>
                  <a:lnTo>
                    <a:pt x="367" y="10942"/>
                  </a:lnTo>
                  <a:lnTo>
                    <a:pt x="489" y="10698"/>
                  </a:lnTo>
                  <a:lnTo>
                    <a:pt x="611" y="10495"/>
                  </a:lnTo>
                  <a:lnTo>
                    <a:pt x="814" y="10332"/>
                  </a:lnTo>
                  <a:lnTo>
                    <a:pt x="1018" y="10210"/>
                  </a:lnTo>
                  <a:lnTo>
                    <a:pt x="1262" y="10088"/>
                  </a:lnTo>
                  <a:lnTo>
                    <a:pt x="1506" y="10007"/>
                  </a:lnTo>
                  <a:lnTo>
                    <a:pt x="1994" y="9844"/>
                  </a:lnTo>
                  <a:lnTo>
                    <a:pt x="2482" y="9722"/>
                  </a:lnTo>
                  <a:lnTo>
                    <a:pt x="2929" y="9519"/>
                  </a:lnTo>
                  <a:lnTo>
                    <a:pt x="3133" y="9437"/>
                  </a:lnTo>
                  <a:lnTo>
                    <a:pt x="3336" y="9275"/>
                  </a:lnTo>
                  <a:lnTo>
                    <a:pt x="3539" y="9112"/>
                  </a:lnTo>
                  <a:lnTo>
                    <a:pt x="3702" y="8909"/>
                  </a:lnTo>
                  <a:lnTo>
                    <a:pt x="3824" y="8705"/>
                  </a:lnTo>
                  <a:lnTo>
                    <a:pt x="3946" y="8502"/>
                  </a:lnTo>
                  <a:lnTo>
                    <a:pt x="4109" y="8095"/>
                  </a:lnTo>
                  <a:lnTo>
                    <a:pt x="4190" y="7648"/>
                  </a:lnTo>
                  <a:lnTo>
                    <a:pt x="4272" y="7160"/>
                  </a:lnTo>
                  <a:lnTo>
                    <a:pt x="4353" y="6712"/>
                  </a:lnTo>
                  <a:lnTo>
                    <a:pt x="4434" y="6265"/>
                  </a:lnTo>
                  <a:lnTo>
                    <a:pt x="4556" y="5817"/>
                  </a:lnTo>
                  <a:lnTo>
                    <a:pt x="4800" y="5410"/>
                  </a:lnTo>
                  <a:lnTo>
                    <a:pt x="5045" y="5085"/>
                  </a:lnTo>
                  <a:lnTo>
                    <a:pt x="5411" y="4800"/>
                  </a:lnTo>
                  <a:lnTo>
                    <a:pt x="5777" y="4556"/>
                  </a:lnTo>
                  <a:lnTo>
                    <a:pt x="6143" y="4312"/>
                  </a:lnTo>
                  <a:lnTo>
                    <a:pt x="6956" y="3865"/>
                  </a:lnTo>
                  <a:lnTo>
                    <a:pt x="7322" y="3621"/>
                  </a:lnTo>
                  <a:lnTo>
                    <a:pt x="7648" y="3336"/>
                  </a:lnTo>
                  <a:lnTo>
                    <a:pt x="7810" y="3092"/>
                  </a:lnTo>
                  <a:lnTo>
                    <a:pt x="7973" y="2848"/>
                  </a:lnTo>
                  <a:lnTo>
                    <a:pt x="8177" y="2360"/>
                  </a:lnTo>
                  <a:lnTo>
                    <a:pt x="8339" y="1872"/>
                  </a:lnTo>
                  <a:lnTo>
                    <a:pt x="8543" y="1384"/>
                  </a:lnTo>
                  <a:lnTo>
                    <a:pt x="8787" y="1058"/>
                  </a:lnTo>
                  <a:lnTo>
                    <a:pt x="9071" y="773"/>
                  </a:lnTo>
                  <a:lnTo>
                    <a:pt x="9397" y="611"/>
                  </a:lnTo>
                  <a:lnTo>
                    <a:pt x="9763" y="448"/>
                  </a:lnTo>
                  <a:lnTo>
                    <a:pt x="10170" y="407"/>
                  </a:lnTo>
                  <a:lnTo>
                    <a:pt x="10617" y="407"/>
                  </a:lnTo>
                  <a:lnTo>
                    <a:pt x="11065" y="448"/>
                  </a:lnTo>
                  <a:lnTo>
                    <a:pt x="11512" y="570"/>
                  </a:lnTo>
                  <a:lnTo>
                    <a:pt x="11919" y="733"/>
                  </a:lnTo>
                  <a:lnTo>
                    <a:pt x="12326" y="936"/>
                  </a:lnTo>
                  <a:lnTo>
                    <a:pt x="12692" y="1221"/>
                  </a:lnTo>
                  <a:lnTo>
                    <a:pt x="13017" y="1506"/>
                  </a:lnTo>
                  <a:lnTo>
                    <a:pt x="13098" y="1546"/>
                  </a:lnTo>
                  <a:lnTo>
                    <a:pt x="13220" y="1546"/>
                  </a:lnTo>
                  <a:lnTo>
                    <a:pt x="13302" y="1506"/>
                  </a:lnTo>
                  <a:lnTo>
                    <a:pt x="13342" y="1424"/>
                  </a:lnTo>
                  <a:lnTo>
                    <a:pt x="13342" y="1384"/>
                  </a:lnTo>
                  <a:lnTo>
                    <a:pt x="13342" y="1302"/>
                  </a:lnTo>
                  <a:lnTo>
                    <a:pt x="13302" y="1221"/>
                  </a:lnTo>
                  <a:lnTo>
                    <a:pt x="13017" y="936"/>
                  </a:lnTo>
                  <a:lnTo>
                    <a:pt x="12651" y="692"/>
                  </a:lnTo>
                  <a:lnTo>
                    <a:pt x="12326" y="489"/>
                  </a:lnTo>
                  <a:lnTo>
                    <a:pt x="11919" y="285"/>
                  </a:lnTo>
                  <a:lnTo>
                    <a:pt x="11512" y="163"/>
                  </a:lnTo>
                  <a:lnTo>
                    <a:pt x="11105" y="41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3711675" y="517913"/>
              <a:ext cx="251300" cy="1377347"/>
            </a:xfrm>
            <a:custGeom>
              <a:avLst/>
              <a:gdLst/>
              <a:ahLst/>
              <a:cxnLst/>
              <a:rect l="l" t="t" r="r" b="b"/>
              <a:pathLst>
                <a:path w="5492" h="30101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285"/>
                  </a:lnTo>
                  <a:lnTo>
                    <a:pt x="123" y="367"/>
                  </a:lnTo>
                  <a:lnTo>
                    <a:pt x="407" y="529"/>
                  </a:lnTo>
                  <a:lnTo>
                    <a:pt x="692" y="692"/>
                  </a:lnTo>
                  <a:lnTo>
                    <a:pt x="977" y="895"/>
                  </a:lnTo>
                  <a:lnTo>
                    <a:pt x="1221" y="1099"/>
                  </a:lnTo>
                  <a:lnTo>
                    <a:pt x="1668" y="1587"/>
                  </a:lnTo>
                  <a:lnTo>
                    <a:pt x="2034" y="2156"/>
                  </a:lnTo>
                  <a:lnTo>
                    <a:pt x="2319" y="2726"/>
                  </a:lnTo>
                  <a:lnTo>
                    <a:pt x="2604" y="3336"/>
                  </a:lnTo>
                  <a:lnTo>
                    <a:pt x="2766" y="3987"/>
                  </a:lnTo>
                  <a:lnTo>
                    <a:pt x="2889" y="4638"/>
                  </a:lnTo>
                  <a:lnTo>
                    <a:pt x="3011" y="5451"/>
                  </a:lnTo>
                  <a:lnTo>
                    <a:pt x="3051" y="6265"/>
                  </a:lnTo>
                  <a:lnTo>
                    <a:pt x="3051" y="7078"/>
                  </a:lnTo>
                  <a:lnTo>
                    <a:pt x="3011" y="7892"/>
                  </a:lnTo>
                  <a:lnTo>
                    <a:pt x="2929" y="9559"/>
                  </a:lnTo>
                  <a:lnTo>
                    <a:pt x="2929" y="10373"/>
                  </a:lnTo>
                  <a:lnTo>
                    <a:pt x="2929" y="11186"/>
                  </a:lnTo>
                  <a:lnTo>
                    <a:pt x="3011" y="11959"/>
                  </a:lnTo>
                  <a:lnTo>
                    <a:pt x="3133" y="12691"/>
                  </a:lnTo>
                  <a:lnTo>
                    <a:pt x="3295" y="13424"/>
                  </a:lnTo>
                  <a:lnTo>
                    <a:pt x="3539" y="14156"/>
                  </a:lnTo>
                  <a:lnTo>
                    <a:pt x="4149" y="15579"/>
                  </a:lnTo>
                  <a:lnTo>
                    <a:pt x="4434" y="16312"/>
                  </a:lnTo>
                  <a:lnTo>
                    <a:pt x="4678" y="17044"/>
                  </a:lnTo>
                  <a:lnTo>
                    <a:pt x="4882" y="17857"/>
                  </a:lnTo>
                  <a:lnTo>
                    <a:pt x="4963" y="18630"/>
                  </a:lnTo>
                  <a:lnTo>
                    <a:pt x="5004" y="19444"/>
                  </a:lnTo>
                  <a:lnTo>
                    <a:pt x="4963" y="20257"/>
                  </a:lnTo>
                  <a:lnTo>
                    <a:pt x="4922" y="21071"/>
                  </a:lnTo>
                  <a:lnTo>
                    <a:pt x="4800" y="21884"/>
                  </a:lnTo>
                  <a:lnTo>
                    <a:pt x="4597" y="23511"/>
                  </a:lnTo>
                  <a:lnTo>
                    <a:pt x="4516" y="24325"/>
                  </a:lnTo>
                  <a:lnTo>
                    <a:pt x="4434" y="25138"/>
                  </a:lnTo>
                  <a:lnTo>
                    <a:pt x="4394" y="25992"/>
                  </a:lnTo>
                  <a:lnTo>
                    <a:pt x="4394" y="26806"/>
                  </a:lnTo>
                  <a:lnTo>
                    <a:pt x="4475" y="27620"/>
                  </a:lnTo>
                  <a:lnTo>
                    <a:pt x="4597" y="28433"/>
                  </a:lnTo>
                  <a:lnTo>
                    <a:pt x="4841" y="29206"/>
                  </a:lnTo>
                  <a:lnTo>
                    <a:pt x="4963" y="29613"/>
                  </a:lnTo>
                  <a:lnTo>
                    <a:pt x="5126" y="29979"/>
                  </a:lnTo>
                  <a:lnTo>
                    <a:pt x="5207" y="30060"/>
                  </a:lnTo>
                  <a:lnTo>
                    <a:pt x="5248" y="30101"/>
                  </a:lnTo>
                  <a:lnTo>
                    <a:pt x="5329" y="30101"/>
                  </a:lnTo>
                  <a:lnTo>
                    <a:pt x="5410" y="30060"/>
                  </a:lnTo>
                  <a:lnTo>
                    <a:pt x="5451" y="30019"/>
                  </a:lnTo>
                  <a:lnTo>
                    <a:pt x="5492" y="29938"/>
                  </a:lnTo>
                  <a:lnTo>
                    <a:pt x="5492" y="29857"/>
                  </a:lnTo>
                  <a:lnTo>
                    <a:pt x="5492" y="29775"/>
                  </a:lnTo>
                  <a:lnTo>
                    <a:pt x="5207" y="29084"/>
                  </a:lnTo>
                  <a:lnTo>
                    <a:pt x="5004" y="28352"/>
                  </a:lnTo>
                  <a:lnTo>
                    <a:pt x="4841" y="27620"/>
                  </a:lnTo>
                  <a:lnTo>
                    <a:pt x="4800" y="26847"/>
                  </a:lnTo>
                  <a:lnTo>
                    <a:pt x="4760" y="26074"/>
                  </a:lnTo>
                  <a:lnTo>
                    <a:pt x="4800" y="25301"/>
                  </a:lnTo>
                  <a:lnTo>
                    <a:pt x="4882" y="24569"/>
                  </a:lnTo>
                  <a:lnTo>
                    <a:pt x="4963" y="23796"/>
                  </a:lnTo>
                  <a:lnTo>
                    <a:pt x="5166" y="22210"/>
                  </a:lnTo>
                  <a:lnTo>
                    <a:pt x="5288" y="21396"/>
                  </a:lnTo>
                  <a:lnTo>
                    <a:pt x="5329" y="20583"/>
                  </a:lnTo>
                  <a:lnTo>
                    <a:pt x="5370" y="19810"/>
                  </a:lnTo>
                  <a:lnTo>
                    <a:pt x="5370" y="18996"/>
                  </a:lnTo>
                  <a:lnTo>
                    <a:pt x="5329" y="18183"/>
                  </a:lnTo>
                  <a:lnTo>
                    <a:pt x="5166" y="17369"/>
                  </a:lnTo>
                  <a:lnTo>
                    <a:pt x="4963" y="16637"/>
                  </a:lnTo>
                  <a:lnTo>
                    <a:pt x="4719" y="15905"/>
                  </a:lnTo>
                  <a:lnTo>
                    <a:pt x="4109" y="14481"/>
                  </a:lnTo>
                  <a:lnTo>
                    <a:pt x="3824" y="13708"/>
                  </a:lnTo>
                  <a:lnTo>
                    <a:pt x="3580" y="12935"/>
                  </a:lnTo>
                  <a:lnTo>
                    <a:pt x="3417" y="12163"/>
                  </a:lnTo>
                  <a:lnTo>
                    <a:pt x="3336" y="11349"/>
                  </a:lnTo>
                  <a:lnTo>
                    <a:pt x="3295" y="10536"/>
                  </a:lnTo>
                  <a:lnTo>
                    <a:pt x="3336" y="9722"/>
                  </a:lnTo>
                  <a:lnTo>
                    <a:pt x="3377" y="8095"/>
                  </a:lnTo>
                  <a:lnTo>
                    <a:pt x="3417" y="7281"/>
                  </a:lnTo>
                  <a:lnTo>
                    <a:pt x="3417" y="6468"/>
                  </a:lnTo>
                  <a:lnTo>
                    <a:pt x="3417" y="5654"/>
                  </a:lnTo>
                  <a:lnTo>
                    <a:pt x="3336" y="4841"/>
                  </a:lnTo>
                  <a:lnTo>
                    <a:pt x="3214" y="4109"/>
                  </a:lnTo>
                  <a:lnTo>
                    <a:pt x="3011" y="3377"/>
                  </a:lnTo>
                  <a:lnTo>
                    <a:pt x="2766" y="2685"/>
                  </a:lnTo>
                  <a:lnTo>
                    <a:pt x="2400" y="2034"/>
                  </a:lnTo>
                  <a:lnTo>
                    <a:pt x="1994" y="1424"/>
                  </a:lnTo>
                  <a:lnTo>
                    <a:pt x="1790" y="1139"/>
                  </a:lnTo>
                  <a:lnTo>
                    <a:pt x="1546" y="855"/>
                  </a:lnTo>
                  <a:lnTo>
                    <a:pt x="1261" y="611"/>
                  </a:lnTo>
                  <a:lnTo>
                    <a:pt x="977" y="367"/>
                  </a:lnTo>
                  <a:lnTo>
                    <a:pt x="651" y="20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3495785" y="326184"/>
              <a:ext cx="338789" cy="253176"/>
            </a:xfrm>
            <a:custGeom>
              <a:avLst/>
              <a:gdLst/>
              <a:ahLst/>
              <a:cxnLst/>
              <a:rect l="l" t="t" r="r" b="b"/>
              <a:pathLst>
                <a:path w="7404" h="5533" extrusionOk="0">
                  <a:moveTo>
                    <a:pt x="6386" y="1"/>
                  </a:moveTo>
                  <a:lnTo>
                    <a:pt x="6183" y="41"/>
                  </a:lnTo>
                  <a:lnTo>
                    <a:pt x="6020" y="164"/>
                  </a:lnTo>
                  <a:lnTo>
                    <a:pt x="5898" y="286"/>
                  </a:lnTo>
                  <a:lnTo>
                    <a:pt x="5776" y="489"/>
                  </a:lnTo>
                  <a:lnTo>
                    <a:pt x="5654" y="692"/>
                  </a:lnTo>
                  <a:lnTo>
                    <a:pt x="5613" y="936"/>
                  </a:lnTo>
                  <a:lnTo>
                    <a:pt x="5532" y="1140"/>
                  </a:lnTo>
                  <a:lnTo>
                    <a:pt x="5532" y="1465"/>
                  </a:lnTo>
                  <a:lnTo>
                    <a:pt x="5451" y="1750"/>
                  </a:lnTo>
                  <a:lnTo>
                    <a:pt x="5329" y="1384"/>
                  </a:lnTo>
                  <a:lnTo>
                    <a:pt x="5247" y="1221"/>
                  </a:lnTo>
                  <a:lnTo>
                    <a:pt x="5125" y="1058"/>
                  </a:lnTo>
                  <a:lnTo>
                    <a:pt x="4922" y="814"/>
                  </a:lnTo>
                  <a:lnTo>
                    <a:pt x="4637" y="611"/>
                  </a:lnTo>
                  <a:lnTo>
                    <a:pt x="4515" y="570"/>
                  </a:lnTo>
                  <a:lnTo>
                    <a:pt x="4352" y="530"/>
                  </a:lnTo>
                  <a:lnTo>
                    <a:pt x="4190" y="570"/>
                  </a:lnTo>
                  <a:lnTo>
                    <a:pt x="4027" y="611"/>
                  </a:lnTo>
                  <a:lnTo>
                    <a:pt x="3905" y="692"/>
                  </a:lnTo>
                  <a:lnTo>
                    <a:pt x="3783" y="814"/>
                  </a:lnTo>
                  <a:lnTo>
                    <a:pt x="3661" y="977"/>
                  </a:lnTo>
                  <a:lnTo>
                    <a:pt x="3580" y="1140"/>
                  </a:lnTo>
                  <a:lnTo>
                    <a:pt x="3498" y="1465"/>
                  </a:lnTo>
                  <a:lnTo>
                    <a:pt x="3417" y="1791"/>
                  </a:lnTo>
                  <a:lnTo>
                    <a:pt x="3417" y="2157"/>
                  </a:lnTo>
                  <a:lnTo>
                    <a:pt x="3458" y="2523"/>
                  </a:lnTo>
                  <a:lnTo>
                    <a:pt x="3132" y="2238"/>
                  </a:lnTo>
                  <a:lnTo>
                    <a:pt x="2969" y="2157"/>
                  </a:lnTo>
                  <a:lnTo>
                    <a:pt x="2807" y="2075"/>
                  </a:lnTo>
                  <a:lnTo>
                    <a:pt x="2603" y="2035"/>
                  </a:lnTo>
                  <a:lnTo>
                    <a:pt x="2400" y="2075"/>
                  </a:lnTo>
                  <a:lnTo>
                    <a:pt x="2197" y="2116"/>
                  </a:lnTo>
                  <a:lnTo>
                    <a:pt x="1993" y="2238"/>
                  </a:lnTo>
                  <a:lnTo>
                    <a:pt x="1830" y="2360"/>
                  </a:lnTo>
                  <a:lnTo>
                    <a:pt x="1668" y="2523"/>
                  </a:lnTo>
                  <a:lnTo>
                    <a:pt x="1586" y="2685"/>
                  </a:lnTo>
                  <a:lnTo>
                    <a:pt x="1505" y="2889"/>
                  </a:lnTo>
                  <a:lnTo>
                    <a:pt x="1464" y="3092"/>
                  </a:lnTo>
                  <a:lnTo>
                    <a:pt x="1424" y="3255"/>
                  </a:lnTo>
                  <a:lnTo>
                    <a:pt x="1464" y="3458"/>
                  </a:lnTo>
                  <a:lnTo>
                    <a:pt x="1505" y="3662"/>
                  </a:lnTo>
                  <a:lnTo>
                    <a:pt x="1505" y="3662"/>
                  </a:lnTo>
                  <a:lnTo>
                    <a:pt x="1302" y="3621"/>
                  </a:lnTo>
                  <a:lnTo>
                    <a:pt x="1098" y="3580"/>
                  </a:lnTo>
                  <a:lnTo>
                    <a:pt x="854" y="3621"/>
                  </a:lnTo>
                  <a:lnTo>
                    <a:pt x="570" y="3743"/>
                  </a:lnTo>
                  <a:lnTo>
                    <a:pt x="325" y="3865"/>
                  </a:lnTo>
                  <a:lnTo>
                    <a:pt x="163" y="4109"/>
                  </a:lnTo>
                  <a:lnTo>
                    <a:pt x="41" y="4394"/>
                  </a:lnTo>
                  <a:lnTo>
                    <a:pt x="0" y="4557"/>
                  </a:lnTo>
                  <a:lnTo>
                    <a:pt x="0" y="4679"/>
                  </a:lnTo>
                  <a:lnTo>
                    <a:pt x="41" y="4841"/>
                  </a:lnTo>
                  <a:lnTo>
                    <a:pt x="81" y="5004"/>
                  </a:lnTo>
                  <a:lnTo>
                    <a:pt x="163" y="5126"/>
                  </a:lnTo>
                  <a:lnTo>
                    <a:pt x="285" y="5248"/>
                  </a:lnTo>
                  <a:lnTo>
                    <a:pt x="407" y="5329"/>
                  </a:lnTo>
                  <a:lnTo>
                    <a:pt x="570" y="5411"/>
                  </a:lnTo>
                  <a:lnTo>
                    <a:pt x="895" y="5492"/>
                  </a:lnTo>
                  <a:lnTo>
                    <a:pt x="1220" y="5533"/>
                  </a:lnTo>
                  <a:lnTo>
                    <a:pt x="1993" y="5533"/>
                  </a:lnTo>
                  <a:lnTo>
                    <a:pt x="2400" y="5492"/>
                  </a:lnTo>
                  <a:lnTo>
                    <a:pt x="3173" y="5370"/>
                  </a:lnTo>
                  <a:lnTo>
                    <a:pt x="3824" y="5248"/>
                  </a:lnTo>
                  <a:lnTo>
                    <a:pt x="4108" y="5167"/>
                  </a:lnTo>
                  <a:lnTo>
                    <a:pt x="4393" y="5045"/>
                  </a:lnTo>
                  <a:lnTo>
                    <a:pt x="4841" y="4801"/>
                  </a:lnTo>
                  <a:lnTo>
                    <a:pt x="5247" y="4516"/>
                  </a:lnTo>
                  <a:lnTo>
                    <a:pt x="5613" y="4190"/>
                  </a:lnTo>
                  <a:lnTo>
                    <a:pt x="5939" y="3865"/>
                  </a:lnTo>
                  <a:lnTo>
                    <a:pt x="6264" y="3458"/>
                  </a:lnTo>
                  <a:lnTo>
                    <a:pt x="6549" y="3052"/>
                  </a:lnTo>
                  <a:lnTo>
                    <a:pt x="6834" y="2645"/>
                  </a:lnTo>
                  <a:lnTo>
                    <a:pt x="7037" y="2197"/>
                  </a:lnTo>
                  <a:lnTo>
                    <a:pt x="7240" y="1750"/>
                  </a:lnTo>
                  <a:lnTo>
                    <a:pt x="7322" y="1506"/>
                  </a:lnTo>
                  <a:lnTo>
                    <a:pt x="7403" y="1262"/>
                  </a:lnTo>
                  <a:lnTo>
                    <a:pt x="7403" y="1058"/>
                  </a:lnTo>
                  <a:lnTo>
                    <a:pt x="7403" y="814"/>
                  </a:lnTo>
                  <a:lnTo>
                    <a:pt x="7322" y="570"/>
                  </a:lnTo>
                  <a:lnTo>
                    <a:pt x="7200" y="367"/>
                  </a:lnTo>
                  <a:lnTo>
                    <a:pt x="7078" y="204"/>
                  </a:lnTo>
                  <a:lnTo>
                    <a:pt x="6915" y="82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3694927" y="750550"/>
              <a:ext cx="174977" cy="83828"/>
            </a:xfrm>
            <a:custGeom>
              <a:avLst/>
              <a:gdLst/>
              <a:ahLst/>
              <a:cxnLst/>
              <a:rect l="l" t="t" r="r" b="b"/>
              <a:pathLst>
                <a:path w="3824" h="1832" extrusionOk="0">
                  <a:moveTo>
                    <a:pt x="204" y="1"/>
                  </a:moveTo>
                  <a:lnTo>
                    <a:pt x="122" y="42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86"/>
                  </a:lnTo>
                  <a:lnTo>
                    <a:pt x="41" y="367"/>
                  </a:lnTo>
                  <a:lnTo>
                    <a:pt x="122" y="408"/>
                  </a:lnTo>
                  <a:lnTo>
                    <a:pt x="651" y="408"/>
                  </a:lnTo>
                  <a:lnTo>
                    <a:pt x="1099" y="489"/>
                  </a:lnTo>
                  <a:lnTo>
                    <a:pt x="1546" y="570"/>
                  </a:lnTo>
                  <a:lnTo>
                    <a:pt x="1994" y="733"/>
                  </a:lnTo>
                  <a:lnTo>
                    <a:pt x="2400" y="937"/>
                  </a:lnTo>
                  <a:lnTo>
                    <a:pt x="2766" y="1181"/>
                  </a:lnTo>
                  <a:lnTo>
                    <a:pt x="3132" y="1465"/>
                  </a:lnTo>
                  <a:lnTo>
                    <a:pt x="3499" y="1791"/>
                  </a:lnTo>
                  <a:lnTo>
                    <a:pt x="3539" y="1831"/>
                  </a:lnTo>
                  <a:lnTo>
                    <a:pt x="3702" y="1831"/>
                  </a:lnTo>
                  <a:lnTo>
                    <a:pt x="3743" y="1791"/>
                  </a:lnTo>
                  <a:lnTo>
                    <a:pt x="3783" y="1709"/>
                  </a:lnTo>
                  <a:lnTo>
                    <a:pt x="3824" y="1628"/>
                  </a:lnTo>
                  <a:lnTo>
                    <a:pt x="3824" y="1587"/>
                  </a:lnTo>
                  <a:lnTo>
                    <a:pt x="3743" y="1506"/>
                  </a:lnTo>
                  <a:lnTo>
                    <a:pt x="3417" y="1140"/>
                  </a:lnTo>
                  <a:lnTo>
                    <a:pt x="3010" y="855"/>
                  </a:lnTo>
                  <a:lnTo>
                    <a:pt x="2604" y="570"/>
                  </a:lnTo>
                  <a:lnTo>
                    <a:pt x="2116" y="367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3851284" y="638899"/>
              <a:ext cx="117276" cy="139652"/>
            </a:xfrm>
            <a:custGeom>
              <a:avLst/>
              <a:gdLst/>
              <a:ahLst/>
              <a:cxnLst/>
              <a:rect l="l" t="t" r="r" b="b"/>
              <a:pathLst>
                <a:path w="2563" h="3052" extrusionOk="0">
                  <a:moveTo>
                    <a:pt x="2278" y="0"/>
                  </a:moveTo>
                  <a:lnTo>
                    <a:pt x="1871" y="244"/>
                  </a:lnTo>
                  <a:lnTo>
                    <a:pt x="1505" y="489"/>
                  </a:lnTo>
                  <a:lnTo>
                    <a:pt x="1139" y="814"/>
                  </a:lnTo>
                  <a:lnTo>
                    <a:pt x="814" y="1139"/>
                  </a:lnTo>
                  <a:lnTo>
                    <a:pt x="570" y="1505"/>
                  </a:lnTo>
                  <a:lnTo>
                    <a:pt x="326" y="1912"/>
                  </a:lnTo>
                  <a:lnTo>
                    <a:pt x="163" y="2360"/>
                  </a:lnTo>
                  <a:lnTo>
                    <a:pt x="0" y="2807"/>
                  </a:lnTo>
                  <a:lnTo>
                    <a:pt x="0" y="2888"/>
                  </a:lnTo>
                  <a:lnTo>
                    <a:pt x="41" y="2970"/>
                  </a:lnTo>
                  <a:lnTo>
                    <a:pt x="122" y="3010"/>
                  </a:lnTo>
                  <a:lnTo>
                    <a:pt x="163" y="3051"/>
                  </a:lnTo>
                  <a:lnTo>
                    <a:pt x="326" y="3051"/>
                  </a:lnTo>
                  <a:lnTo>
                    <a:pt x="366" y="3010"/>
                  </a:lnTo>
                  <a:lnTo>
                    <a:pt x="407" y="2929"/>
                  </a:lnTo>
                  <a:lnTo>
                    <a:pt x="529" y="2522"/>
                  </a:lnTo>
                  <a:lnTo>
                    <a:pt x="692" y="2116"/>
                  </a:lnTo>
                  <a:lnTo>
                    <a:pt x="895" y="1749"/>
                  </a:lnTo>
                  <a:lnTo>
                    <a:pt x="1139" y="1383"/>
                  </a:lnTo>
                  <a:lnTo>
                    <a:pt x="1424" y="1058"/>
                  </a:lnTo>
                  <a:lnTo>
                    <a:pt x="1749" y="814"/>
                  </a:lnTo>
                  <a:lnTo>
                    <a:pt x="2115" y="570"/>
                  </a:lnTo>
                  <a:lnTo>
                    <a:pt x="2481" y="366"/>
                  </a:lnTo>
                  <a:lnTo>
                    <a:pt x="2563" y="285"/>
                  </a:lnTo>
                  <a:lnTo>
                    <a:pt x="2563" y="244"/>
                  </a:lnTo>
                  <a:lnTo>
                    <a:pt x="2563" y="163"/>
                  </a:lnTo>
                  <a:lnTo>
                    <a:pt x="2563" y="82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3761918" y="964610"/>
              <a:ext cx="106157" cy="119153"/>
            </a:xfrm>
            <a:custGeom>
              <a:avLst/>
              <a:gdLst/>
              <a:ahLst/>
              <a:cxnLst/>
              <a:rect l="l" t="t" r="r" b="b"/>
              <a:pathLst>
                <a:path w="2320" h="2604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63" y="367"/>
                  </a:lnTo>
                  <a:lnTo>
                    <a:pt x="489" y="530"/>
                  </a:lnTo>
                  <a:lnTo>
                    <a:pt x="774" y="733"/>
                  </a:lnTo>
                  <a:lnTo>
                    <a:pt x="1058" y="936"/>
                  </a:lnTo>
                  <a:lnTo>
                    <a:pt x="1302" y="1180"/>
                  </a:lnTo>
                  <a:lnTo>
                    <a:pt x="1506" y="1465"/>
                  </a:lnTo>
                  <a:lnTo>
                    <a:pt x="1709" y="1790"/>
                  </a:lnTo>
                  <a:lnTo>
                    <a:pt x="1831" y="2116"/>
                  </a:lnTo>
                  <a:lnTo>
                    <a:pt x="1953" y="2441"/>
                  </a:lnTo>
                  <a:lnTo>
                    <a:pt x="1994" y="2523"/>
                  </a:lnTo>
                  <a:lnTo>
                    <a:pt x="2035" y="2563"/>
                  </a:lnTo>
                  <a:lnTo>
                    <a:pt x="2116" y="2604"/>
                  </a:lnTo>
                  <a:lnTo>
                    <a:pt x="2197" y="2563"/>
                  </a:lnTo>
                  <a:lnTo>
                    <a:pt x="2238" y="2563"/>
                  </a:lnTo>
                  <a:lnTo>
                    <a:pt x="2319" y="2482"/>
                  </a:lnTo>
                  <a:lnTo>
                    <a:pt x="2319" y="2441"/>
                  </a:lnTo>
                  <a:lnTo>
                    <a:pt x="2319" y="2319"/>
                  </a:lnTo>
                  <a:lnTo>
                    <a:pt x="2197" y="1953"/>
                  </a:lnTo>
                  <a:lnTo>
                    <a:pt x="2035" y="1587"/>
                  </a:lnTo>
                  <a:lnTo>
                    <a:pt x="1831" y="1221"/>
                  </a:lnTo>
                  <a:lnTo>
                    <a:pt x="1587" y="896"/>
                  </a:lnTo>
                  <a:lnTo>
                    <a:pt x="1302" y="611"/>
                  </a:lnTo>
                  <a:lnTo>
                    <a:pt x="977" y="367"/>
                  </a:lnTo>
                  <a:lnTo>
                    <a:pt x="652" y="16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3873615" y="1003688"/>
              <a:ext cx="80076" cy="147110"/>
            </a:xfrm>
            <a:custGeom>
              <a:avLst/>
              <a:gdLst/>
              <a:ahLst/>
              <a:cxnLst/>
              <a:rect l="l" t="t" r="r" b="b"/>
              <a:pathLst>
                <a:path w="1750" h="3215" extrusionOk="0">
                  <a:moveTo>
                    <a:pt x="1546" y="1"/>
                  </a:moveTo>
                  <a:lnTo>
                    <a:pt x="1465" y="42"/>
                  </a:lnTo>
                  <a:lnTo>
                    <a:pt x="1139" y="286"/>
                  </a:lnTo>
                  <a:lnTo>
                    <a:pt x="814" y="611"/>
                  </a:lnTo>
                  <a:lnTo>
                    <a:pt x="570" y="936"/>
                  </a:lnTo>
                  <a:lnTo>
                    <a:pt x="326" y="1343"/>
                  </a:lnTo>
                  <a:lnTo>
                    <a:pt x="163" y="1709"/>
                  </a:lnTo>
                  <a:lnTo>
                    <a:pt x="41" y="2157"/>
                  </a:lnTo>
                  <a:lnTo>
                    <a:pt x="0" y="2564"/>
                  </a:lnTo>
                  <a:lnTo>
                    <a:pt x="0" y="3011"/>
                  </a:lnTo>
                  <a:lnTo>
                    <a:pt x="41" y="3092"/>
                  </a:lnTo>
                  <a:lnTo>
                    <a:pt x="82" y="3174"/>
                  </a:lnTo>
                  <a:lnTo>
                    <a:pt x="122" y="3214"/>
                  </a:lnTo>
                  <a:lnTo>
                    <a:pt x="285" y="3214"/>
                  </a:lnTo>
                  <a:lnTo>
                    <a:pt x="366" y="3174"/>
                  </a:lnTo>
                  <a:lnTo>
                    <a:pt x="407" y="3092"/>
                  </a:lnTo>
                  <a:lnTo>
                    <a:pt x="407" y="3011"/>
                  </a:lnTo>
                  <a:lnTo>
                    <a:pt x="407" y="2645"/>
                  </a:lnTo>
                  <a:lnTo>
                    <a:pt x="448" y="2238"/>
                  </a:lnTo>
                  <a:lnTo>
                    <a:pt x="529" y="1872"/>
                  </a:lnTo>
                  <a:lnTo>
                    <a:pt x="692" y="1506"/>
                  </a:lnTo>
                  <a:lnTo>
                    <a:pt x="855" y="1181"/>
                  </a:lnTo>
                  <a:lnTo>
                    <a:pt x="1099" y="896"/>
                  </a:lnTo>
                  <a:lnTo>
                    <a:pt x="1383" y="611"/>
                  </a:lnTo>
                  <a:lnTo>
                    <a:pt x="1668" y="367"/>
                  </a:lnTo>
                  <a:lnTo>
                    <a:pt x="1749" y="286"/>
                  </a:lnTo>
                  <a:lnTo>
                    <a:pt x="1749" y="245"/>
                  </a:lnTo>
                  <a:lnTo>
                    <a:pt x="1749" y="164"/>
                  </a:lnTo>
                  <a:lnTo>
                    <a:pt x="1749" y="82"/>
                  </a:lnTo>
                  <a:lnTo>
                    <a:pt x="1668" y="42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3830785" y="1215871"/>
              <a:ext cx="111740" cy="102451"/>
            </a:xfrm>
            <a:custGeom>
              <a:avLst/>
              <a:gdLst/>
              <a:ahLst/>
              <a:cxnLst/>
              <a:rect l="l" t="t" r="r" b="b"/>
              <a:pathLst>
                <a:path w="2442" h="2239" extrusionOk="0">
                  <a:moveTo>
                    <a:pt x="82" y="1"/>
                  </a:moveTo>
                  <a:lnTo>
                    <a:pt x="41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448" y="448"/>
                  </a:lnTo>
                  <a:lnTo>
                    <a:pt x="774" y="570"/>
                  </a:lnTo>
                  <a:lnTo>
                    <a:pt x="1058" y="774"/>
                  </a:lnTo>
                  <a:lnTo>
                    <a:pt x="1343" y="977"/>
                  </a:lnTo>
                  <a:lnTo>
                    <a:pt x="1546" y="1221"/>
                  </a:lnTo>
                  <a:lnTo>
                    <a:pt x="1750" y="1506"/>
                  </a:lnTo>
                  <a:lnTo>
                    <a:pt x="1913" y="1791"/>
                  </a:lnTo>
                  <a:lnTo>
                    <a:pt x="2035" y="2116"/>
                  </a:lnTo>
                  <a:lnTo>
                    <a:pt x="2075" y="2197"/>
                  </a:lnTo>
                  <a:lnTo>
                    <a:pt x="2116" y="2238"/>
                  </a:lnTo>
                  <a:lnTo>
                    <a:pt x="2279" y="2238"/>
                  </a:lnTo>
                  <a:lnTo>
                    <a:pt x="2360" y="2197"/>
                  </a:lnTo>
                  <a:lnTo>
                    <a:pt x="2401" y="2157"/>
                  </a:lnTo>
                  <a:lnTo>
                    <a:pt x="2441" y="2075"/>
                  </a:lnTo>
                  <a:lnTo>
                    <a:pt x="2401" y="1994"/>
                  </a:lnTo>
                  <a:lnTo>
                    <a:pt x="2279" y="1628"/>
                  </a:lnTo>
                  <a:lnTo>
                    <a:pt x="2116" y="1303"/>
                  </a:lnTo>
                  <a:lnTo>
                    <a:pt x="1872" y="977"/>
                  </a:lnTo>
                  <a:lnTo>
                    <a:pt x="1628" y="692"/>
                  </a:lnTo>
                  <a:lnTo>
                    <a:pt x="1302" y="448"/>
                  </a:lnTo>
                  <a:lnTo>
                    <a:pt x="977" y="245"/>
                  </a:lnTo>
                  <a:lnTo>
                    <a:pt x="611" y="8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940605" y="1357357"/>
              <a:ext cx="128487" cy="102405"/>
            </a:xfrm>
            <a:custGeom>
              <a:avLst/>
              <a:gdLst/>
              <a:ahLst/>
              <a:cxnLst/>
              <a:rect l="l" t="t" r="r" b="b"/>
              <a:pathLst>
                <a:path w="2808" h="2238" extrusionOk="0">
                  <a:moveTo>
                    <a:pt x="2563" y="0"/>
                  </a:moveTo>
                  <a:lnTo>
                    <a:pt x="2156" y="122"/>
                  </a:lnTo>
                  <a:lnTo>
                    <a:pt x="1790" y="285"/>
                  </a:lnTo>
                  <a:lnTo>
                    <a:pt x="1424" y="448"/>
                  </a:lnTo>
                  <a:lnTo>
                    <a:pt x="1099" y="692"/>
                  </a:lnTo>
                  <a:lnTo>
                    <a:pt x="774" y="977"/>
                  </a:lnTo>
                  <a:lnTo>
                    <a:pt x="489" y="1261"/>
                  </a:lnTo>
                  <a:lnTo>
                    <a:pt x="245" y="1587"/>
                  </a:lnTo>
                  <a:lnTo>
                    <a:pt x="41" y="1953"/>
                  </a:lnTo>
                  <a:lnTo>
                    <a:pt x="1" y="2034"/>
                  </a:lnTo>
                  <a:lnTo>
                    <a:pt x="41" y="2116"/>
                  </a:lnTo>
                  <a:lnTo>
                    <a:pt x="82" y="2156"/>
                  </a:lnTo>
                  <a:lnTo>
                    <a:pt x="123" y="2238"/>
                  </a:lnTo>
                  <a:lnTo>
                    <a:pt x="245" y="2238"/>
                  </a:lnTo>
                  <a:lnTo>
                    <a:pt x="326" y="2197"/>
                  </a:lnTo>
                  <a:lnTo>
                    <a:pt x="367" y="2156"/>
                  </a:lnTo>
                  <a:lnTo>
                    <a:pt x="570" y="1831"/>
                  </a:lnTo>
                  <a:lnTo>
                    <a:pt x="814" y="1546"/>
                  </a:lnTo>
                  <a:lnTo>
                    <a:pt x="1058" y="1261"/>
                  </a:lnTo>
                  <a:lnTo>
                    <a:pt x="1343" y="1017"/>
                  </a:lnTo>
                  <a:lnTo>
                    <a:pt x="1628" y="814"/>
                  </a:lnTo>
                  <a:lnTo>
                    <a:pt x="1953" y="611"/>
                  </a:lnTo>
                  <a:lnTo>
                    <a:pt x="2319" y="488"/>
                  </a:lnTo>
                  <a:lnTo>
                    <a:pt x="2685" y="366"/>
                  </a:lnTo>
                  <a:lnTo>
                    <a:pt x="2726" y="366"/>
                  </a:lnTo>
                  <a:lnTo>
                    <a:pt x="2807" y="285"/>
                  </a:lnTo>
                  <a:lnTo>
                    <a:pt x="2807" y="204"/>
                  </a:lnTo>
                  <a:lnTo>
                    <a:pt x="2807" y="163"/>
                  </a:lnTo>
                  <a:lnTo>
                    <a:pt x="2767" y="82"/>
                  </a:lnTo>
                  <a:lnTo>
                    <a:pt x="2726" y="4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3925734" y="1658861"/>
              <a:ext cx="119153" cy="169440"/>
            </a:xfrm>
            <a:custGeom>
              <a:avLst/>
              <a:gdLst/>
              <a:ahLst/>
              <a:cxnLst/>
              <a:rect l="l" t="t" r="r" b="b"/>
              <a:pathLst>
                <a:path w="2604" h="3703" extrusionOk="0">
                  <a:moveTo>
                    <a:pt x="2441" y="1"/>
                  </a:moveTo>
                  <a:lnTo>
                    <a:pt x="2359" y="42"/>
                  </a:lnTo>
                  <a:lnTo>
                    <a:pt x="1871" y="286"/>
                  </a:lnTo>
                  <a:lnTo>
                    <a:pt x="1383" y="611"/>
                  </a:lnTo>
                  <a:lnTo>
                    <a:pt x="976" y="977"/>
                  </a:lnTo>
                  <a:lnTo>
                    <a:pt x="651" y="1425"/>
                  </a:lnTo>
                  <a:lnTo>
                    <a:pt x="366" y="1913"/>
                  </a:lnTo>
                  <a:lnTo>
                    <a:pt x="163" y="2401"/>
                  </a:lnTo>
                  <a:lnTo>
                    <a:pt x="41" y="2970"/>
                  </a:lnTo>
                  <a:lnTo>
                    <a:pt x="0" y="3540"/>
                  </a:lnTo>
                  <a:lnTo>
                    <a:pt x="41" y="3621"/>
                  </a:lnTo>
                  <a:lnTo>
                    <a:pt x="82" y="3662"/>
                  </a:lnTo>
                  <a:lnTo>
                    <a:pt x="122" y="3702"/>
                  </a:lnTo>
                  <a:lnTo>
                    <a:pt x="285" y="3702"/>
                  </a:lnTo>
                  <a:lnTo>
                    <a:pt x="326" y="3662"/>
                  </a:lnTo>
                  <a:lnTo>
                    <a:pt x="366" y="3621"/>
                  </a:lnTo>
                  <a:lnTo>
                    <a:pt x="407" y="3540"/>
                  </a:lnTo>
                  <a:lnTo>
                    <a:pt x="448" y="3011"/>
                  </a:lnTo>
                  <a:lnTo>
                    <a:pt x="529" y="2563"/>
                  </a:lnTo>
                  <a:lnTo>
                    <a:pt x="732" y="2075"/>
                  </a:lnTo>
                  <a:lnTo>
                    <a:pt x="976" y="1669"/>
                  </a:lnTo>
                  <a:lnTo>
                    <a:pt x="1261" y="1262"/>
                  </a:lnTo>
                  <a:lnTo>
                    <a:pt x="1627" y="936"/>
                  </a:lnTo>
                  <a:lnTo>
                    <a:pt x="2034" y="652"/>
                  </a:lnTo>
                  <a:lnTo>
                    <a:pt x="2481" y="408"/>
                  </a:lnTo>
                  <a:lnTo>
                    <a:pt x="2563" y="367"/>
                  </a:lnTo>
                  <a:lnTo>
                    <a:pt x="2604" y="326"/>
                  </a:lnTo>
                  <a:lnTo>
                    <a:pt x="2604" y="245"/>
                  </a:lnTo>
                  <a:lnTo>
                    <a:pt x="2604" y="164"/>
                  </a:lnTo>
                  <a:lnTo>
                    <a:pt x="2563" y="82"/>
                  </a:lnTo>
                  <a:lnTo>
                    <a:pt x="2522" y="4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35"/>
          <p:cNvSpPr/>
          <p:nvPr/>
        </p:nvSpPr>
        <p:spPr>
          <a:xfrm rot="2037842">
            <a:off x="1014003" y="2440074"/>
            <a:ext cx="2997993" cy="2058854"/>
          </a:xfrm>
          <a:custGeom>
            <a:avLst/>
            <a:gdLst/>
            <a:ahLst/>
            <a:cxnLst/>
            <a:rect l="l" t="t" r="r" b="b"/>
            <a:pathLst>
              <a:path w="16190" h="11268" extrusionOk="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xfrm>
            <a:off x="2209800" y="742950"/>
            <a:ext cx="5516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400" dirty="0"/>
              <a:t>3.</a:t>
            </a:r>
            <a:r>
              <a:rPr lang="en-US" sz="2400" dirty="0" err="1"/>
              <a:t>Stadiul</a:t>
            </a:r>
            <a:r>
              <a:rPr lang="en-US" sz="2400" dirty="0"/>
              <a:t> </a:t>
            </a:r>
            <a:r>
              <a:rPr lang="en-US" sz="2400" dirty="0" err="1"/>
              <a:t>operatiilor</a:t>
            </a:r>
            <a:r>
              <a:rPr lang="en-US" sz="2400" dirty="0"/>
              <a:t> concrete </a:t>
            </a:r>
            <a:endParaRPr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504950"/>
            <a:ext cx="7162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pune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evidenta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faptul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reversibilitatea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se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manifesta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jurul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vârstei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8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 algn="just"/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copilul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poate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acum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concepe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fiecărei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acţiuni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corespunde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acţiune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inversa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care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permite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revenirea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anterioară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 </a:t>
            </a:r>
          </a:p>
          <a:p>
            <a:pPr algn="just"/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procesul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conservare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apare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într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ordine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definită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: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conservarea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substanţei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8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conservarea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greutatii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9-10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iar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conservarea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volumului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11-12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 </a:t>
            </a:r>
          </a:p>
          <a:p>
            <a:pPr algn="just"/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operaţiile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concrete au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fost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numite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Piaget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grupări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analogie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structurile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matematice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grup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Klein.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Gruparea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realizează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pentru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prima data,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echilibrul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dintre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asimilarea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lucrurilor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acţiunea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subiectului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acomodarea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schemelor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subiective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modificările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lucrurilor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  <a:p>
            <a:pPr algn="just"/>
            <a:r>
              <a:rPr lang="en-US" sz="1200" b="1" dirty="0"/>
              <a:t> </a:t>
            </a:r>
            <a:endParaRPr lang="en-US" sz="12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0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xfrm>
            <a:off x="2209800" y="742950"/>
            <a:ext cx="5516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400" dirty="0" err="1"/>
              <a:t>Principalele</a:t>
            </a:r>
            <a:r>
              <a:rPr lang="en-GB" sz="2400" dirty="0"/>
              <a:t> </a:t>
            </a:r>
            <a:r>
              <a:rPr lang="en-GB" sz="2400" dirty="0" err="1"/>
              <a:t>procese</a:t>
            </a:r>
            <a:endParaRPr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356539"/>
            <a:ext cx="716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Decentrarea</a:t>
            </a:r>
            <a:endParaRPr lang="en-US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endParaRPr lang="en-US" sz="1200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Reversibilitatea</a:t>
            </a:r>
            <a:endParaRPr lang="en-US" sz="1200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endParaRPr lang="en-US" sz="1200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Conservarea</a:t>
            </a:r>
            <a:endParaRPr lang="en-US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Serierea</a:t>
            </a:r>
            <a:endParaRPr lang="en-US" sz="1200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endParaRPr lang="en-US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Clasificarea</a:t>
            </a:r>
            <a:endParaRPr lang="en-US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endParaRPr lang="en-US" sz="1200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 algn="ctr">
              <a:buFontTx/>
              <a:buChar char="-"/>
            </a:pP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Eliminarea</a:t>
            </a:r>
            <a:r>
              <a:rPr lang="en-US" b="1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b="1" dirty="0" err="1">
                <a:latin typeface="Yusei Magic" charset="-128"/>
                <a:ea typeface="Yusei Magic" charset="-128"/>
                <a:cs typeface="Yusei Magic" charset="-128"/>
              </a:rPr>
              <a:t>egocentrismului</a:t>
            </a:r>
            <a:endParaRPr lang="en-US" b="1" dirty="0">
              <a:latin typeface="Yusei Magic" charset="-128"/>
              <a:ea typeface="Yusei Magic" charset="-128"/>
              <a:cs typeface="Yusei Magic" charset="-128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xfrm>
            <a:off x="1828800" y="742950"/>
            <a:ext cx="5516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400" dirty="0"/>
              <a:t>4.</a:t>
            </a:r>
            <a:r>
              <a:rPr lang="en-US" sz="2400" dirty="0" err="1"/>
              <a:t>Stadiul</a:t>
            </a:r>
            <a:r>
              <a:rPr lang="en-US" sz="2400" dirty="0"/>
              <a:t> </a:t>
            </a:r>
            <a:r>
              <a:rPr lang="en-US" sz="2400" dirty="0" err="1"/>
              <a:t>operatiilor</a:t>
            </a:r>
            <a:r>
              <a:rPr lang="en-US" sz="2400" dirty="0"/>
              <a:t> </a:t>
            </a:r>
            <a:r>
              <a:rPr lang="en-US" sz="2400" dirty="0" err="1"/>
              <a:t>formale</a:t>
            </a:r>
            <a:r>
              <a:rPr lang="en-US" sz="2400" dirty="0"/>
              <a:t> </a:t>
            </a:r>
            <a:endParaRPr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504950"/>
            <a:ext cx="7162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-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evidentiază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un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progres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substanţial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al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copilului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formală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ipotetico-deductivă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care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permite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examinarea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consecinţelor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decurg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mod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necesar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din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ipoteze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 </a:t>
            </a:r>
          </a:p>
          <a:p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structurile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operatorii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se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dezvoltă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devin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mobile,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extensibile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Substituirea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manipularii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reale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sau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imaginare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obiectelor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enunturi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verbale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înseamnă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suprapunerea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unei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noi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logici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logica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propoziţiilor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aceea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claselor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şi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relaţiilor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  <a:t>Piaget afirma ca unii oameni nu reusesc sa atinga niciodata acest stadiu si se fixeaza in operatiunile concrete. </a:t>
            </a:r>
          </a:p>
          <a:p>
            <a:pPr marL="171450" indent="-171450">
              <a:buFontTx/>
              <a:buChar char="-"/>
            </a:pPr>
            <a: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  <a:t>Chiar si cei care ating acest stadiu nu gandesc mereu la nivelul acestuia.</a:t>
            </a:r>
            <a:br>
              <a:rPr lang="en-US" sz="1200" dirty="0"/>
            </a:br>
            <a:r>
              <a:rPr lang="en-US" sz="1200" dirty="0"/>
              <a:t> 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1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sz="2400" b="1" dirty="0">
                <a:latin typeface="Yusei Magic"/>
                <a:ea typeface="Yusei Magic"/>
                <a:cs typeface="Yusei Magic"/>
                <a:sym typeface="Yusei Magic"/>
              </a:rPr>
              <a:t>Caracteristicile stadiilor:</a:t>
            </a:r>
            <a:br>
              <a:rPr lang="ro-RO" sz="2400" b="1" dirty="0">
                <a:latin typeface="Yusei Magic"/>
                <a:ea typeface="Yusei Magic"/>
                <a:cs typeface="Yusei Magic"/>
                <a:sym typeface="Yusei Magic"/>
              </a:rPr>
            </a:br>
            <a:endParaRPr dirty="0"/>
          </a:p>
        </p:txBody>
      </p:sp>
      <p:sp>
        <p:nvSpPr>
          <p:cNvPr id="1456" name="Google Shape;1456;p44"/>
          <p:cNvSpPr txBox="1">
            <a:spLocks noGrp="1"/>
          </p:cNvSpPr>
          <p:nvPr>
            <p:ph type="title" idx="3"/>
          </p:nvPr>
        </p:nvSpPr>
        <p:spPr>
          <a:xfrm>
            <a:off x="838200" y="1504950"/>
            <a:ext cx="7349655" cy="311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durata stadiilor poate varia, dar succesiunea lor ramane aceeasi</a:t>
            </a: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sunt universale (nu specific culturale)</a:t>
            </a: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sunt generalizabile: operatiile logice si de reprezentare disponibile copilului ar trebui sa se extinda la toate tipurile de concepte si de continuturi de cunoastere</a:t>
            </a: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sunt intreguri organizate logic</a:t>
            </a: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natura ierarhica a succesiuni stadiilor</a:t>
            </a: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b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</a:br>
            <a:r>
              <a:rPr lang="ro-RO" sz="1200" b="0" dirty="0">
                <a:solidFill>
                  <a:srgbClr val="000000"/>
                </a:solidFill>
                <a:latin typeface="Yusei Magic" charset="-128"/>
                <a:ea typeface="Yusei Magic" charset="-128"/>
                <a:cs typeface="Yusei Magic" charset="-128"/>
                <a:sym typeface="Arial"/>
              </a:rPr>
              <a:t>resprezinta diferite calitative in modul de gandire, nu pur si simplu diferente cantitative</a:t>
            </a:r>
            <a:b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</a:br>
            <a:b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</a:br>
            <a:endParaRPr lang="ro-RO" sz="1200" dirty="0">
              <a:latin typeface="Yusei Magic" charset="-128"/>
              <a:ea typeface="Yusei Magic" charset="-128"/>
              <a:cs typeface="Yusei Mag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42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400" b="1" dirty="0"/>
              <a:t>Critici ale teoriei piagetiene</a:t>
            </a:r>
            <a:endParaRPr sz="2400" b="1" dirty="0"/>
          </a:p>
        </p:txBody>
      </p:sp>
      <p:sp>
        <p:nvSpPr>
          <p:cNvPr id="1368" name="Google Shape;1368;p41"/>
          <p:cNvSpPr txBox="1">
            <a:spLocks noGrp="1"/>
          </p:cNvSpPr>
          <p:nvPr>
            <p:ph type="subTitle" idx="4"/>
          </p:nvPr>
        </p:nvSpPr>
        <p:spPr>
          <a:xfrm>
            <a:off x="1905000" y="1419884"/>
            <a:ext cx="5867400" cy="282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- </a:t>
            </a:r>
            <a:r>
              <a:rPr lang="ro-RO" dirty="0">
                <a:latin typeface="Yusei Magic" charset="-128"/>
                <a:ea typeface="Yusei Magic" charset="-128"/>
                <a:cs typeface="Yusei Magic" charset="-128"/>
              </a:rPr>
              <a:t>decalajele, discontinuitatile sau salturile bruste  care au loc in dezvoltare sugereaza ca impartirea in stadii este cel mult o aproximare folositoare.</a:t>
            </a:r>
            <a:endParaRPr lang="en-US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/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- </a:t>
            </a:r>
            <a:r>
              <a:rPr lang="ro-RO" dirty="0">
                <a:latin typeface="Yusei Magic" charset="-128"/>
                <a:ea typeface="Yusei Magic" charset="-128"/>
                <a:cs typeface="Yusei Magic" charset="-128"/>
              </a:rPr>
              <a:t>Piaget afirma ca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dezvoltarea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nu are loc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intotdeauna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atat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simplu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asa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cum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arata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teoria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  <a:endParaRPr lang="ro-RO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/>
            <a:endParaRPr lang="en-US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285750" lvl="0" indent="-285750">
              <a:buFontTx/>
              <a:buChar char="-"/>
            </a:pPr>
            <a:r>
              <a:rPr lang="ro-RO" dirty="0">
                <a:latin typeface="Yusei Magic" charset="-128"/>
                <a:ea typeface="Yusei Magic" charset="-128"/>
                <a:cs typeface="Yusei Magic" charset="-128"/>
              </a:rPr>
              <a:t>t</a:t>
            </a:r>
            <a:r>
              <a:rPr lang="it-IT" dirty="0">
                <a:latin typeface="Yusei Magic" charset="-128"/>
                <a:ea typeface="Yusei Magic" charset="-128"/>
                <a:cs typeface="Yusei Magic" charset="-128"/>
              </a:rPr>
              <a:t>otodata, acesta afirma ca dezvoltarea cognitiva are loc concomitent in toate domeniile cunoasterii</a:t>
            </a:r>
            <a:endParaRPr lang="ro-RO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285750" lvl="0" indent="-285750">
              <a:buFontTx/>
              <a:buChar char="-"/>
            </a:pPr>
            <a:r>
              <a:rPr lang="ro-RO" dirty="0">
                <a:latin typeface="Yusei Magic" charset="-128"/>
                <a:ea typeface="Yusei Magic" charset="-128"/>
                <a:cs typeface="Yusei Magic" charset="-128"/>
              </a:rPr>
              <a:t>Studiile recente arata ca dezvoltarea cognitiva se orienteaza spre specificitate, </a:t>
            </a:r>
            <a:r>
              <a:rPr lang="it-IT" dirty="0">
                <a:latin typeface="Yusei Magic" charset="-128"/>
                <a:ea typeface="Yusei Magic" charset="-128"/>
                <a:cs typeface="Yusei Magic" charset="-128"/>
              </a:rPr>
              <a:t>spre modularitatea mintii, afirmand ca diferitele facultati cognitive sunt independente si astfel se dezvolta dupa orare diferite </a:t>
            </a:r>
            <a:endParaRPr lang="ro-RO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/>
            <a:endParaRPr lang="it-IT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/>
            <a:br>
              <a:rPr lang="it-IT" dirty="0">
                <a:latin typeface="Yusei Magic" charset="-128"/>
                <a:ea typeface="Yusei Magic" charset="-128"/>
                <a:cs typeface="Yusei Magic" charset="-128"/>
              </a:rPr>
            </a:br>
            <a:endParaRPr lang="it-IT" dirty="0">
              <a:latin typeface="Yusei Magic" charset="-128"/>
              <a:ea typeface="Yusei Magic" charset="-128"/>
              <a:cs typeface="Yusei Magic" charset="-128"/>
            </a:endParaRPr>
          </a:p>
        </p:txBody>
      </p:sp>
      <p:sp>
        <p:nvSpPr>
          <p:cNvPr id="1369" name="Google Shape;1369;p41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1"/>
          <p:cNvSpPr/>
          <p:nvPr/>
        </p:nvSpPr>
        <p:spPr>
          <a:xfrm rot="569609">
            <a:off x="503823" y="2016573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1"/>
          <p:cNvSpPr/>
          <p:nvPr/>
        </p:nvSpPr>
        <p:spPr>
          <a:xfrm>
            <a:off x="3770129" y="474900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789567" y="2236202"/>
            <a:ext cx="402312" cy="501505"/>
            <a:chOff x="6255375" y="1260175"/>
            <a:chExt cx="339475" cy="423175"/>
          </a:xfrm>
        </p:grpSpPr>
        <p:sp>
          <p:nvSpPr>
            <p:cNvPr id="1378" name="Google Shape;1378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extrusionOk="0">
                  <a:moveTo>
                    <a:pt x="8603" y="2325"/>
                  </a:moveTo>
                  <a:lnTo>
                    <a:pt x="8789" y="2372"/>
                  </a:lnTo>
                  <a:lnTo>
                    <a:pt x="8975" y="2418"/>
                  </a:lnTo>
                  <a:lnTo>
                    <a:pt x="9161" y="2511"/>
                  </a:lnTo>
                  <a:lnTo>
                    <a:pt x="9301" y="2651"/>
                  </a:lnTo>
                  <a:lnTo>
                    <a:pt x="9440" y="2790"/>
                  </a:lnTo>
                  <a:lnTo>
                    <a:pt x="9533" y="2976"/>
                  </a:lnTo>
                  <a:lnTo>
                    <a:pt x="9580" y="3162"/>
                  </a:lnTo>
                  <a:lnTo>
                    <a:pt x="9580" y="3348"/>
                  </a:lnTo>
                  <a:lnTo>
                    <a:pt x="9580" y="5673"/>
                  </a:lnTo>
                  <a:lnTo>
                    <a:pt x="9580" y="5906"/>
                  </a:lnTo>
                  <a:lnTo>
                    <a:pt x="9533" y="6092"/>
                  </a:lnTo>
                  <a:lnTo>
                    <a:pt x="9440" y="6231"/>
                  </a:lnTo>
                  <a:lnTo>
                    <a:pt x="9301" y="6371"/>
                  </a:lnTo>
                  <a:lnTo>
                    <a:pt x="9161" y="6510"/>
                  </a:lnTo>
                  <a:lnTo>
                    <a:pt x="8975" y="6603"/>
                  </a:lnTo>
                  <a:lnTo>
                    <a:pt x="8789" y="6650"/>
                  </a:lnTo>
                  <a:lnTo>
                    <a:pt x="8603" y="6696"/>
                  </a:lnTo>
                  <a:lnTo>
                    <a:pt x="8231" y="6696"/>
                  </a:lnTo>
                  <a:lnTo>
                    <a:pt x="8231" y="7394"/>
                  </a:lnTo>
                  <a:lnTo>
                    <a:pt x="8185" y="7580"/>
                  </a:lnTo>
                  <a:lnTo>
                    <a:pt x="8092" y="7766"/>
                  </a:lnTo>
                  <a:lnTo>
                    <a:pt x="7906" y="7859"/>
                  </a:lnTo>
                  <a:lnTo>
                    <a:pt x="7720" y="7905"/>
                  </a:lnTo>
                  <a:lnTo>
                    <a:pt x="7534" y="7859"/>
                  </a:lnTo>
                  <a:lnTo>
                    <a:pt x="7348" y="7766"/>
                  </a:lnTo>
                  <a:lnTo>
                    <a:pt x="7255" y="7580"/>
                  </a:lnTo>
                  <a:lnTo>
                    <a:pt x="7208" y="7394"/>
                  </a:lnTo>
                  <a:lnTo>
                    <a:pt x="7208" y="6696"/>
                  </a:lnTo>
                  <a:lnTo>
                    <a:pt x="7255" y="6464"/>
                  </a:lnTo>
                  <a:lnTo>
                    <a:pt x="7301" y="6278"/>
                  </a:lnTo>
                  <a:lnTo>
                    <a:pt x="7394" y="6138"/>
                  </a:lnTo>
                  <a:lnTo>
                    <a:pt x="7534" y="5999"/>
                  </a:lnTo>
                  <a:lnTo>
                    <a:pt x="7673" y="5859"/>
                  </a:lnTo>
                  <a:lnTo>
                    <a:pt x="7813" y="5766"/>
                  </a:lnTo>
                  <a:lnTo>
                    <a:pt x="7999" y="5720"/>
                  </a:lnTo>
                  <a:lnTo>
                    <a:pt x="8231" y="5673"/>
                  </a:lnTo>
                  <a:lnTo>
                    <a:pt x="8603" y="5673"/>
                  </a:lnTo>
                  <a:lnTo>
                    <a:pt x="8603" y="3348"/>
                  </a:lnTo>
                  <a:lnTo>
                    <a:pt x="6836" y="3348"/>
                  </a:lnTo>
                  <a:lnTo>
                    <a:pt x="6836" y="3999"/>
                  </a:lnTo>
                  <a:lnTo>
                    <a:pt x="6836" y="4185"/>
                  </a:lnTo>
                  <a:lnTo>
                    <a:pt x="6697" y="4371"/>
                  </a:lnTo>
                  <a:lnTo>
                    <a:pt x="6557" y="4464"/>
                  </a:lnTo>
                  <a:lnTo>
                    <a:pt x="6371" y="4511"/>
                  </a:lnTo>
                  <a:lnTo>
                    <a:pt x="6185" y="4464"/>
                  </a:lnTo>
                  <a:lnTo>
                    <a:pt x="5999" y="4371"/>
                  </a:lnTo>
                  <a:lnTo>
                    <a:pt x="5906" y="4185"/>
                  </a:lnTo>
                  <a:lnTo>
                    <a:pt x="5859" y="3999"/>
                  </a:lnTo>
                  <a:lnTo>
                    <a:pt x="5859" y="3348"/>
                  </a:lnTo>
                  <a:lnTo>
                    <a:pt x="5906" y="3162"/>
                  </a:lnTo>
                  <a:lnTo>
                    <a:pt x="5952" y="2976"/>
                  </a:lnTo>
                  <a:lnTo>
                    <a:pt x="6045" y="2790"/>
                  </a:lnTo>
                  <a:lnTo>
                    <a:pt x="6138" y="2651"/>
                  </a:lnTo>
                  <a:lnTo>
                    <a:pt x="6324" y="2511"/>
                  </a:lnTo>
                  <a:lnTo>
                    <a:pt x="6464" y="2418"/>
                  </a:lnTo>
                  <a:lnTo>
                    <a:pt x="6650" y="2372"/>
                  </a:lnTo>
                  <a:lnTo>
                    <a:pt x="6836" y="2325"/>
                  </a:lnTo>
                  <a:close/>
                  <a:moveTo>
                    <a:pt x="7720" y="9021"/>
                  </a:moveTo>
                  <a:lnTo>
                    <a:pt x="7906" y="9068"/>
                  </a:lnTo>
                  <a:lnTo>
                    <a:pt x="8045" y="9161"/>
                  </a:lnTo>
                  <a:lnTo>
                    <a:pt x="8185" y="9347"/>
                  </a:lnTo>
                  <a:lnTo>
                    <a:pt x="8231" y="9533"/>
                  </a:lnTo>
                  <a:lnTo>
                    <a:pt x="8185" y="9719"/>
                  </a:lnTo>
                  <a:lnTo>
                    <a:pt x="8045" y="9858"/>
                  </a:lnTo>
                  <a:lnTo>
                    <a:pt x="7906" y="9998"/>
                  </a:lnTo>
                  <a:lnTo>
                    <a:pt x="7534" y="9998"/>
                  </a:lnTo>
                  <a:lnTo>
                    <a:pt x="7348" y="9858"/>
                  </a:lnTo>
                  <a:lnTo>
                    <a:pt x="7255" y="9719"/>
                  </a:lnTo>
                  <a:lnTo>
                    <a:pt x="7208" y="9533"/>
                  </a:lnTo>
                  <a:lnTo>
                    <a:pt x="7255" y="9347"/>
                  </a:lnTo>
                  <a:lnTo>
                    <a:pt x="7348" y="9161"/>
                  </a:lnTo>
                  <a:lnTo>
                    <a:pt x="7534" y="9068"/>
                  </a:lnTo>
                  <a:lnTo>
                    <a:pt x="7720" y="9021"/>
                  </a:lnTo>
                  <a:close/>
                  <a:moveTo>
                    <a:pt x="7580" y="0"/>
                  </a:move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4697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6435575" y="1485700"/>
              <a:ext cx="25600" cy="24425"/>
            </a:xfrm>
            <a:custGeom>
              <a:avLst/>
              <a:gdLst/>
              <a:ahLst/>
              <a:cxnLst/>
              <a:rect l="l" t="t" r="r" b="b"/>
              <a:pathLst>
                <a:path w="1024" h="977" fill="none" extrusionOk="0">
                  <a:moveTo>
                    <a:pt x="512" y="977"/>
                  </a:moveTo>
                  <a:lnTo>
                    <a:pt x="512" y="977"/>
                  </a:lnTo>
                  <a:lnTo>
                    <a:pt x="326" y="977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77" y="326"/>
                  </a:lnTo>
                  <a:lnTo>
                    <a:pt x="1023" y="512"/>
                  </a:lnTo>
                  <a:lnTo>
                    <a:pt x="1023" y="512"/>
                  </a:lnTo>
                  <a:lnTo>
                    <a:pt x="977" y="698"/>
                  </a:lnTo>
                  <a:lnTo>
                    <a:pt x="837" y="837"/>
                  </a:lnTo>
                  <a:lnTo>
                    <a:pt x="698" y="977"/>
                  </a:lnTo>
                  <a:lnTo>
                    <a:pt x="512" y="977"/>
                  </a:lnTo>
                  <a:lnTo>
                    <a:pt x="512" y="9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6401850" y="1318300"/>
              <a:ext cx="93025" cy="139525"/>
            </a:xfrm>
            <a:custGeom>
              <a:avLst/>
              <a:gdLst/>
              <a:ahLst/>
              <a:cxnLst/>
              <a:rect l="l" t="t" r="r" b="b"/>
              <a:pathLst>
                <a:path w="3721" h="5581" fill="none" extrusionOk="0">
                  <a:moveTo>
                    <a:pt x="3721" y="3348"/>
                  </a:moveTo>
                  <a:lnTo>
                    <a:pt x="3721" y="3348"/>
                  </a:lnTo>
                  <a:lnTo>
                    <a:pt x="3721" y="3581"/>
                  </a:lnTo>
                  <a:lnTo>
                    <a:pt x="3674" y="3767"/>
                  </a:lnTo>
                  <a:lnTo>
                    <a:pt x="3581" y="3906"/>
                  </a:lnTo>
                  <a:lnTo>
                    <a:pt x="3442" y="4046"/>
                  </a:lnTo>
                  <a:lnTo>
                    <a:pt x="3302" y="4185"/>
                  </a:lnTo>
                  <a:lnTo>
                    <a:pt x="3116" y="4278"/>
                  </a:lnTo>
                  <a:lnTo>
                    <a:pt x="2930" y="4325"/>
                  </a:lnTo>
                  <a:lnTo>
                    <a:pt x="2744" y="4371"/>
                  </a:lnTo>
                  <a:lnTo>
                    <a:pt x="2372" y="4371"/>
                  </a:lnTo>
                  <a:lnTo>
                    <a:pt x="2372" y="5069"/>
                  </a:lnTo>
                  <a:lnTo>
                    <a:pt x="2372" y="5069"/>
                  </a:lnTo>
                  <a:lnTo>
                    <a:pt x="2326" y="5255"/>
                  </a:lnTo>
                  <a:lnTo>
                    <a:pt x="2233" y="5441"/>
                  </a:lnTo>
                  <a:lnTo>
                    <a:pt x="2047" y="5534"/>
                  </a:lnTo>
                  <a:lnTo>
                    <a:pt x="1861" y="5580"/>
                  </a:lnTo>
                  <a:lnTo>
                    <a:pt x="1861" y="5580"/>
                  </a:lnTo>
                  <a:lnTo>
                    <a:pt x="1675" y="5534"/>
                  </a:lnTo>
                  <a:lnTo>
                    <a:pt x="1489" y="5441"/>
                  </a:lnTo>
                  <a:lnTo>
                    <a:pt x="1396" y="5255"/>
                  </a:lnTo>
                  <a:lnTo>
                    <a:pt x="1349" y="5069"/>
                  </a:lnTo>
                  <a:lnTo>
                    <a:pt x="1349" y="4371"/>
                  </a:lnTo>
                  <a:lnTo>
                    <a:pt x="1349" y="4371"/>
                  </a:lnTo>
                  <a:lnTo>
                    <a:pt x="1396" y="4139"/>
                  </a:lnTo>
                  <a:lnTo>
                    <a:pt x="1442" y="3953"/>
                  </a:lnTo>
                  <a:lnTo>
                    <a:pt x="1535" y="3813"/>
                  </a:lnTo>
                  <a:lnTo>
                    <a:pt x="1675" y="3674"/>
                  </a:lnTo>
                  <a:lnTo>
                    <a:pt x="1814" y="3534"/>
                  </a:lnTo>
                  <a:lnTo>
                    <a:pt x="1954" y="3441"/>
                  </a:lnTo>
                  <a:lnTo>
                    <a:pt x="2140" y="3395"/>
                  </a:lnTo>
                  <a:lnTo>
                    <a:pt x="2372" y="3348"/>
                  </a:lnTo>
                  <a:lnTo>
                    <a:pt x="2744" y="3348"/>
                  </a:lnTo>
                  <a:lnTo>
                    <a:pt x="2744" y="1023"/>
                  </a:lnTo>
                  <a:lnTo>
                    <a:pt x="977" y="1023"/>
                  </a:lnTo>
                  <a:lnTo>
                    <a:pt x="977" y="1674"/>
                  </a:lnTo>
                  <a:lnTo>
                    <a:pt x="977" y="1674"/>
                  </a:lnTo>
                  <a:lnTo>
                    <a:pt x="977" y="1860"/>
                  </a:lnTo>
                  <a:lnTo>
                    <a:pt x="838" y="2046"/>
                  </a:lnTo>
                  <a:lnTo>
                    <a:pt x="698" y="2139"/>
                  </a:lnTo>
                  <a:lnTo>
                    <a:pt x="512" y="2186"/>
                  </a:lnTo>
                  <a:lnTo>
                    <a:pt x="512" y="2186"/>
                  </a:lnTo>
                  <a:lnTo>
                    <a:pt x="326" y="2139"/>
                  </a:lnTo>
                  <a:lnTo>
                    <a:pt x="140" y="2046"/>
                  </a:lnTo>
                  <a:lnTo>
                    <a:pt x="47" y="1860"/>
                  </a:lnTo>
                  <a:lnTo>
                    <a:pt x="0" y="1674"/>
                  </a:lnTo>
                  <a:lnTo>
                    <a:pt x="0" y="1023"/>
                  </a:lnTo>
                  <a:lnTo>
                    <a:pt x="0" y="1023"/>
                  </a:lnTo>
                  <a:lnTo>
                    <a:pt x="47" y="837"/>
                  </a:lnTo>
                  <a:lnTo>
                    <a:pt x="93" y="651"/>
                  </a:lnTo>
                  <a:lnTo>
                    <a:pt x="186" y="465"/>
                  </a:lnTo>
                  <a:lnTo>
                    <a:pt x="279" y="326"/>
                  </a:lnTo>
                  <a:lnTo>
                    <a:pt x="465" y="186"/>
                  </a:lnTo>
                  <a:lnTo>
                    <a:pt x="605" y="93"/>
                  </a:lnTo>
                  <a:lnTo>
                    <a:pt x="791" y="47"/>
                  </a:lnTo>
                  <a:lnTo>
                    <a:pt x="977" y="0"/>
                  </a:lnTo>
                  <a:lnTo>
                    <a:pt x="2744" y="0"/>
                  </a:lnTo>
                  <a:lnTo>
                    <a:pt x="2744" y="0"/>
                  </a:lnTo>
                  <a:lnTo>
                    <a:pt x="2930" y="47"/>
                  </a:lnTo>
                  <a:lnTo>
                    <a:pt x="3116" y="93"/>
                  </a:lnTo>
                  <a:lnTo>
                    <a:pt x="3302" y="186"/>
                  </a:lnTo>
                  <a:lnTo>
                    <a:pt x="3442" y="326"/>
                  </a:lnTo>
                  <a:lnTo>
                    <a:pt x="3581" y="465"/>
                  </a:lnTo>
                  <a:lnTo>
                    <a:pt x="3674" y="651"/>
                  </a:lnTo>
                  <a:lnTo>
                    <a:pt x="3721" y="837"/>
                  </a:lnTo>
                  <a:lnTo>
                    <a:pt x="3721" y="1023"/>
                  </a:lnTo>
                  <a:lnTo>
                    <a:pt x="3721" y="334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494850" y="140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386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50"/>
          <p:cNvSpPr txBox="1">
            <a:spLocks noGrp="1"/>
          </p:cNvSpPr>
          <p:nvPr>
            <p:ph type="subTitle" idx="1"/>
          </p:nvPr>
        </p:nvSpPr>
        <p:spPr>
          <a:xfrm>
            <a:off x="4343400" y="493445"/>
            <a:ext cx="4126200" cy="38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Meritul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Piaget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acela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a fi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aratat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modul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care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evoluează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inteligenta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faptul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îşi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are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originea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interacţiunile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senzorio-motorii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ale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mediul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înconjurător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înainte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achizitia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limbajului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  <a:p>
            <a:pPr marL="0" lvl="0" indent="0">
              <a:spcAft>
                <a:spcPts val="1600"/>
              </a:spcAft>
            </a:pPr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>
              <a:spcAft>
                <a:spcPts val="1600"/>
              </a:spcAft>
            </a:pP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Structurile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operatorii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ale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inteligentei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nu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sunt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înnascute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ci se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elaborează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pâna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aproximativ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sfârsitul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primelor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două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decenii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ale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dezvoltarii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</a:p>
          <a:p>
            <a:pPr marL="0" lvl="0" indent="0">
              <a:spcAft>
                <a:spcPts val="1600"/>
              </a:spcAft>
            </a:pPr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>
              <a:spcAft>
                <a:spcPts val="1600"/>
              </a:spcAft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piagetiana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e  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constructivistă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şi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genetică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pentru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se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axeaza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explicarea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genezei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</a:t>
            </a:r>
            <a:r>
              <a:rPr lang="en-US" sz="1200">
                <a:latin typeface="Yusei Magic" charset="-128"/>
                <a:ea typeface="Yusei Magic" charset="-128"/>
                <a:cs typeface="Yusei Magic" charset="-128"/>
              </a:rPr>
              <a:t>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evoluţiei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proceselor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cognitive.</a:t>
            </a:r>
            <a:endParaRPr sz="1200" dirty="0">
              <a:latin typeface="Yusei Magic" charset="-128"/>
              <a:ea typeface="Yusei Magic" charset="-128"/>
              <a:cs typeface="Yusei Magic" charset="-128"/>
            </a:endParaRPr>
          </a:p>
        </p:txBody>
      </p:sp>
      <p:pic>
        <p:nvPicPr>
          <p:cNvPr id="2050" name="Picture 2" descr="C:\Users\Andreea\Desktop\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3708372" cy="247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>
            <a:spLocks noGrp="1"/>
          </p:cNvSpPr>
          <p:nvPr>
            <p:ph type="title"/>
          </p:nvPr>
        </p:nvSpPr>
        <p:spPr>
          <a:xfrm>
            <a:off x="1991650" y="1223250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Jean Piaget</a:t>
            </a:r>
            <a:endParaRPr sz="4800" dirty="0"/>
          </a:p>
        </p:txBody>
      </p:sp>
      <p:sp>
        <p:nvSpPr>
          <p:cNvPr id="1284" name="Google Shape;1284;p38"/>
          <p:cNvSpPr txBox="1">
            <a:spLocks noGrp="1"/>
          </p:cNvSpPr>
          <p:nvPr>
            <p:ph type="subTitle" idx="1"/>
          </p:nvPr>
        </p:nvSpPr>
        <p:spPr>
          <a:xfrm>
            <a:off x="1728724" y="3028950"/>
            <a:ext cx="568655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a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fost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un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3" tooltip="Psihologie"/>
              </a:rPr>
              <a:t>psiholog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4" tooltip="Biolog"/>
              </a:rPr>
              <a:t>biolog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 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  <a:hlinkClick r:id="rId5" tooltip="Logician"/>
              </a:rPr>
              <a:t>logician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6" tooltip="Filozof"/>
              </a:rPr>
              <a:t>filozof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7" tooltip="Elveția"/>
              </a:rPr>
              <a:t>elvetian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cunoscut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pentru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contributiile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sale din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domeniul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8" tooltip="Epistemologie"/>
              </a:rPr>
              <a:t>epistemologiei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9" tooltip="Psihologia dezvoltării"/>
              </a:rPr>
              <a:t>psihologiei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  <a:hlinkClick r:id="rId9" tooltip="Psihologia dezvoltării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  <a:hlinkClick r:id="rId9" tooltip="Psihologia dezvoltării"/>
              </a:rPr>
              <a:t>dezvoltării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</p:txBody>
      </p:sp>
      <p:sp>
        <p:nvSpPr>
          <p:cNvPr id="1285" name="Google Shape;1285;p38"/>
          <p:cNvSpPr/>
          <p:nvPr/>
        </p:nvSpPr>
        <p:spPr>
          <a:xfrm rot="2037842">
            <a:off x="3073003" y="1893099"/>
            <a:ext cx="2997993" cy="2058854"/>
          </a:xfrm>
          <a:custGeom>
            <a:avLst/>
            <a:gdLst/>
            <a:ahLst/>
            <a:cxnLst/>
            <a:rect l="l" t="t" r="r" b="b"/>
            <a:pathLst>
              <a:path w="16190" h="11268" extrusionOk="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39"/>
          <p:cNvSpPr txBox="1">
            <a:spLocks noGrp="1"/>
          </p:cNvSpPr>
          <p:nvPr>
            <p:ph type="subTitle" idx="1"/>
          </p:nvPr>
        </p:nvSpPr>
        <p:spPr>
          <a:xfrm>
            <a:off x="3425159" y="1137595"/>
            <a:ext cx="5690289" cy="3121560"/>
          </a:xfrm>
          <a:prstGeom prst="rect">
            <a:avLst/>
          </a:prstGeom>
        </p:spPr>
        <p:txBody>
          <a:bodyPr spcFirstLastPara="1" wrap="square" lIns="274300" tIns="91425" rIns="274300" bIns="91425" anchor="t" anchorCtr="0">
            <a:noAutofit/>
          </a:bodyPr>
          <a:lstStyle/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studiile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sale</a:t>
            </a:r>
            <a: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  <a:t>, acesta 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elaborat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originală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asupra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genezei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și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mecanismelor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denumită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operațională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  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Teoria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fost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edificata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verificată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utilizându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-se date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observaţie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culese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vârste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diferite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printr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-o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metodă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interogare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liberă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-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metoda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clinică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</a:p>
          <a:p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 Jean Piaget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descris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dezvoltarea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inteligenţei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printr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-un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num</a:t>
            </a:r>
            <a: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  <a:t>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r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stadii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 care se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divizeaz</a:t>
            </a:r>
            <a:r>
              <a:rPr lang="ro-RO" sz="1200" dirty="0">
                <a:latin typeface="Yusei Magic" charset="-128"/>
                <a:ea typeface="Yusei Magic" charset="-128"/>
                <a:cs typeface="Yusei Magic" charset="-128"/>
              </a:rPr>
              <a:t>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rândul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substadii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  <a:p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  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Copilul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trece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fiecare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dintre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stadii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succesiv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viteze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diferite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  <a:endParaRPr sz="1200" dirty="0">
              <a:latin typeface="Yusei Magic" charset="-128"/>
              <a:ea typeface="Yusei Magic" charset="-128"/>
              <a:cs typeface="Yusei Magic" charset="-128"/>
            </a:endParaRPr>
          </a:p>
        </p:txBody>
      </p:sp>
      <p:grpSp>
        <p:nvGrpSpPr>
          <p:cNvPr id="1292" name="Google Shape;1292;p39"/>
          <p:cNvGrpSpPr/>
          <p:nvPr/>
        </p:nvGrpSpPr>
        <p:grpSpPr>
          <a:xfrm>
            <a:off x="1070277" y="812751"/>
            <a:ext cx="2642676" cy="3517987"/>
            <a:chOff x="7075926" y="587568"/>
            <a:chExt cx="1989068" cy="2647890"/>
          </a:xfrm>
        </p:grpSpPr>
        <p:sp>
          <p:nvSpPr>
            <p:cNvPr id="1293" name="Google Shape;1293;p39"/>
            <p:cNvSpPr/>
            <p:nvPr/>
          </p:nvSpPr>
          <p:spPr>
            <a:xfrm>
              <a:off x="7252746" y="1359124"/>
              <a:ext cx="1158657" cy="1261119"/>
            </a:xfrm>
            <a:custGeom>
              <a:avLst/>
              <a:gdLst/>
              <a:ahLst/>
              <a:cxnLst/>
              <a:rect l="l" t="t" r="r" b="b"/>
              <a:pathLst>
                <a:path w="18387" h="20013" extrusionOk="0">
                  <a:moveTo>
                    <a:pt x="16719" y="0"/>
                  </a:moveTo>
                  <a:lnTo>
                    <a:pt x="12895" y="407"/>
                  </a:lnTo>
                  <a:lnTo>
                    <a:pt x="1750" y="1668"/>
                  </a:lnTo>
                  <a:lnTo>
                    <a:pt x="1709" y="2034"/>
                  </a:lnTo>
                  <a:lnTo>
                    <a:pt x="1750" y="2400"/>
                  </a:lnTo>
                  <a:lnTo>
                    <a:pt x="1831" y="3132"/>
                  </a:lnTo>
                  <a:lnTo>
                    <a:pt x="1994" y="3864"/>
                  </a:lnTo>
                  <a:lnTo>
                    <a:pt x="2075" y="4597"/>
                  </a:lnTo>
                  <a:lnTo>
                    <a:pt x="2238" y="6183"/>
                  </a:lnTo>
                  <a:lnTo>
                    <a:pt x="2482" y="7769"/>
                  </a:lnTo>
                  <a:lnTo>
                    <a:pt x="1831" y="7973"/>
                  </a:lnTo>
                  <a:lnTo>
                    <a:pt x="1506" y="8095"/>
                  </a:lnTo>
                  <a:lnTo>
                    <a:pt x="1221" y="8217"/>
                  </a:lnTo>
                  <a:lnTo>
                    <a:pt x="936" y="8380"/>
                  </a:lnTo>
                  <a:lnTo>
                    <a:pt x="692" y="8583"/>
                  </a:lnTo>
                  <a:lnTo>
                    <a:pt x="448" y="8868"/>
                  </a:lnTo>
                  <a:lnTo>
                    <a:pt x="245" y="9152"/>
                  </a:lnTo>
                  <a:lnTo>
                    <a:pt x="123" y="9396"/>
                  </a:lnTo>
                  <a:lnTo>
                    <a:pt x="41" y="9681"/>
                  </a:lnTo>
                  <a:lnTo>
                    <a:pt x="1" y="9966"/>
                  </a:lnTo>
                  <a:lnTo>
                    <a:pt x="1" y="10251"/>
                  </a:lnTo>
                  <a:lnTo>
                    <a:pt x="1" y="10535"/>
                  </a:lnTo>
                  <a:lnTo>
                    <a:pt x="82" y="10820"/>
                  </a:lnTo>
                  <a:lnTo>
                    <a:pt x="204" y="11064"/>
                  </a:lnTo>
                  <a:lnTo>
                    <a:pt x="367" y="11308"/>
                  </a:lnTo>
                  <a:lnTo>
                    <a:pt x="611" y="11512"/>
                  </a:lnTo>
                  <a:lnTo>
                    <a:pt x="936" y="11674"/>
                  </a:lnTo>
                  <a:lnTo>
                    <a:pt x="1262" y="11796"/>
                  </a:lnTo>
                  <a:lnTo>
                    <a:pt x="1628" y="11837"/>
                  </a:lnTo>
                  <a:lnTo>
                    <a:pt x="2401" y="11878"/>
                  </a:lnTo>
                  <a:lnTo>
                    <a:pt x="3133" y="11918"/>
                  </a:lnTo>
                  <a:lnTo>
                    <a:pt x="3499" y="15661"/>
                  </a:lnTo>
                  <a:lnTo>
                    <a:pt x="3784" y="18304"/>
                  </a:lnTo>
                  <a:lnTo>
                    <a:pt x="3987" y="19769"/>
                  </a:lnTo>
                  <a:lnTo>
                    <a:pt x="6143" y="19932"/>
                  </a:lnTo>
                  <a:lnTo>
                    <a:pt x="8299" y="20013"/>
                  </a:lnTo>
                  <a:lnTo>
                    <a:pt x="10495" y="19972"/>
                  </a:lnTo>
                  <a:lnTo>
                    <a:pt x="12651" y="19850"/>
                  </a:lnTo>
                  <a:lnTo>
                    <a:pt x="12610" y="17288"/>
                  </a:lnTo>
                  <a:lnTo>
                    <a:pt x="12610" y="15701"/>
                  </a:lnTo>
                  <a:lnTo>
                    <a:pt x="12651" y="15010"/>
                  </a:lnTo>
                  <a:lnTo>
                    <a:pt x="13383" y="14847"/>
                  </a:lnTo>
                  <a:lnTo>
                    <a:pt x="14115" y="14725"/>
                  </a:lnTo>
                  <a:lnTo>
                    <a:pt x="14848" y="14522"/>
                  </a:lnTo>
                  <a:lnTo>
                    <a:pt x="15539" y="14278"/>
                  </a:lnTo>
                  <a:lnTo>
                    <a:pt x="16231" y="13952"/>
                  </a:lnTo>
                  <a:lnTo>
                    <a:pt x="16556" y="13749"/>
                  </a:lnTo>
                  <a:lnTo>
                    <a:pt x="16841" y="13545"/>
                  </a:lnTo>
                  <a:lnTo>
                    <a:pt x="17125" y="13301"/>
                  </a:lnTo>
                  <a:lnTo>
                    <a:pt x="17369" y="13017"/>
                  </a:lnTo>
                  <a:lnTo>
                    <a:pt x="17614" y="12732"/>
                  </a:lnTo>
                  <a:lnTo>
                    <a:pt x="17817" y="12447"/>
                  </a:lnTo>
                  <a:lnTo>
                    <a:pt x="17980" y="12162"/>
                  </a:lnTo>
                  <a:lnTo>
                    <a:pt x="18102" y="11837"/>
                  </a:lnTo>
                  <a:lnTo>
                    <a:pt x="18183" y="11512"/>
                  </a:lnTo>
                  <a:lnTo>
                    <a:pt x="18264" y="11186"/>
                  </a:lnTo>
                  <a:lnTo>
                    <a:pt x="18346" y="10535"/>
                  </a:lnTo>
                  <a:lnTo>
                    <a:pt x="18386" y="9844"/>
                  </a:lnTo>
                  <a:lnTo>
                    <a:pt x="18346" y="9152"/>
                  </a:lnTo>
                  <a:lnTo>
                    <a:pt x="18264" y="8461"/>
                  </a:lnTo>
                  <a:lnTo>
                    <a:pt x="18061" y="7159"/>
                  </a:lnTo>
                  <a:lnTo>
                    <a:pt x="17776" y="5207"/>
                  </a:lnTo>
                  <a:lnTo>
                    <a:pt x="17451" y="3254"/>
                  </a:lnTo>
                  <a:lnTo>
                    <a:pt x="17329" y="2481"/>
                  </a:lnTo>
                  <a:lnTo>
                    <a:pt x="17207" y="1587"/>
                  </a:lnTo>
                  <a:lnTo>
                    <a:pt x="17125" y="1180"/>
                  </a:lnTo>
                  <a:lnTo>
                    <a:pt x="17003" y="732"/>
                  </a:lnTo>
                  <a:lnTo>
                    <a:pt x="16881" y="366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7239954" y="1348852"/>
              <a:ext cx="1181720" cy="1281662"/>
            </a:xfrm>
            <a:custGeom>
              <a:avLst/>
              <a:gdLst/>
              <a:ahLst/>
              <a:cxnLst/>
              <a:rect l="l" t="t" r="r" b="b"/>
              <a:pathLst>
                <a:path w="18753" h="20339" extrusionOk="0">
                  <a:moveTo>
                    <a:pt x="16825" y="377"/>
                  </a:moveTo>
                  <a:lnTo>
                    <a:pt x="16922" y="570"/>
                  </a:lnTo>
                  <a:lnTo>
                    <a:pt x="17003" y="855"/>
                  </a:lnTo>
                  <a:lnTo>
                    <a:pt x="17206" y="1506"/>
                  </a:lnTo>
                  <a:lnTo>
                    <a:pt x="17288" y="2197"/>
                  </a:lnTo>
                  <a:lnTo>
                    <a:pt x="17369" y="2848"/>
                  </a:lnTo>
                  <a:lnTo>
                    <a:pt x="17613" y="4434"/>
                  </a:lnTo>
                  <a:lnTo>
                    <a:pt x="17898" y="6021"/>
                  </a:lnTo>
                  <a:lnTo>
                    <a:pt x="18101" y="7485"/>
                  </a:lnTo>
                  <a:lnTo>
                    <a:pt x="18305" y="8949"/>
                  </a:lnTo>
                  <a:lnTo>
                    <a:pt x="18386" y="9641"/>
                  </a:lnTo>
                  <a:lnTo>
                    <a:pt x="18386" y="10332"/>
                  </a:lnTo>
                  <a:lnTo>
                    <a:pt x="18345" y="11024"/>
                  </a:lnTo>
                  <a:lnTo>
                    <a:pt x="18305" y="11390"/>
                  </a:lnTo>
                  <a:lnTo>
                    <a:pt x="18223" y="11715"/>
                  </a:lnTo>
                  <a:lnTo>
                    <a:pt x="18061" y="12081"/>
                  </a:lnTo>
                  <a:lnTo>
                    <a:pt x="17898" y="12407"/>
                  </a:lnTo>
                  <a:lnTo>
                    <a:pt x="17735" y="12732"/>
                  </a:lnTo>
                  <a:lnTo>
                    <a:pt x="17491" y="13017"/>
                  </a:lnTo>
                  <a:lnTo>
                    <a:pt x="17247" y="13261"/>
                  </a:lnTo>
                  <a:lnTo>
                    <a:pt x="17003" y="13505"/>
                  </a:lnTo>
                  <a:lnTo>
                    <a:pt x="16678" y="13708"/>
                  </a:lnTo>
                  <a:lnTo>
                    <a:pt x="16393" y="13912"/>
                  </a:lnTo>
                  <a:lnTo>
                    <a:pt x="15742" y="14237"/>
                  </a:lnTo>
                  <a:lnTo>
                    <a:pt x="15051" y="14481"/>
                  </a:lnTo>
                  <a:lnTo>
                    <a:pt x="14318" y="14685"/>
                  </a:lnTo>
                  <a:lnTo>
                    <a:pt x="13627" y="14847"/>
                  </a:lnTo>
                  <a:lnTo>
                    <a:pt x="13220" y="14888"/>
                  </a:lnTo>
                  <a:lnTo>
                    <a:pt x="13017" y="14929"/>
                  </a:lnTo>
                  <a:lnTo>
                    <a:pt x="12813" y="14969"/>
                  </a:lnTo>
                  <a:lnTo>
                    <a:pt x="12732" y="15051"/>
                  </a:lnTo>
                  <a:lnTo>
                    <a:pt x="12691" y="15132"/>
                  </a:lnTo>
                  <a:lnTo>
                    <a:pt x="12651" y="15295"/>
                  </a:lnTo>
                  <a:lnTo>
                    <a:pt x="12651" y="15457"/>
                  </a:lnTo>
                  <a:lnTo>
                    <a:pt x="12651" y="16881"/>
                  </a:lnTo>
                  <a:lnTo>
                    <a:pt x="12651" y="19862"/>
                  </a:lnTo>
                  <a:lnTo>
                    <a:pt x="12651" y="19862"/>
                  </a:lnTo>
                  <a:lnTo>
                    <a:pt x="10698" y="19973"/>
                  </a:lnTo>
                  <a:lnTo>
                    <a:pt x="8502" y="19973"/>
                  </a:lnTo>
                  <a:lnTo>
                    <a:pt x="6346" y="19891"/>
                  </a:lnTo>
                  <a:lnTo>
                    <a:pt x="4333" y="19739"/>
                  </a:lnTo>
                  <a:lnTo>
                    <a:pt x="4333" y="19739"/>
                  </a:lnTo>
                  <a:lnTo>
                    <a:pt x="4231" y="18956"/>
                  </a:lnTo>
                  <a:lnTo>
                    <a:pt x="4027" y="17044"/>
                  </a:lnTo>
                  <a:lnTo>
                    <a:pt x="3621" y="13058"/>
                  </a:lnTo>
                  <a:lnTo>
                    <a:pt x="3539" y="12366"/>
                  </a:lnTo>
                  <a:lnTo>
                    <a:pt x="3539" y="12163"/>
                  </a:lnTo>
                  <a:lnTo>
                    <a:pt x="3539" y="12081"/>
                  </a:lnTo>
                  <a:lnTo>
                    <a:pt x="3498" y="12122"/>
                  </a:lnTo>
                  <a:lnTo>
                    <a:pt x="3498" y="12000"/>
                  </a:lnTo>
                  <a:lnTo>
                    <a:pt x="3458" y="11919"/>
                  </a:lnTo>
                  <a:lnTo>
                    <a:pt x="3336" y="11878"/>
                  </a:lnTo>
                  <a:lnTo>
                    <a:pt x="2400" y="11878"/>
                  </a:lnTo>
                  <a:lnTo>
                    <a:pt x="1953" y="11837"/>
                  </a:lnTo>
                  <a:lnTo>
                    <a:pt x="1465" y="11756"/>
                  </a:lnTo>
                  <a:lnTo>
                    <a:pt x="1261" y="11715"/>
                  </a:lnTo>
                  <a:lnTo>
                    <a:pt x="1058" y="11593"/>
                  </a:lnTo>
                  <a:lnTo>
                    <a:pt x="855" y="11471"/>
                  </a:lnTo>
                  <a:lnTo>
                    <a:pt x="692" y="11349"/>
                  </a:lnTo>
                  <a:lnTo>
                    <a:pt x="570" y="11146"/>
                  </a:lnTo>
                  <a:lnTo>
                    <a:pt x="488" y="10983"/>
                  </a:lnTo>
                  <a:lnTo>
                    <a:pt x="407" y="10739"/>
                  </a:lnTo>
                  <a:lnTo>
                    <a:pt x="366" y="10495"/>
                  </a:lnTo>
                  <a:lnTo>
                    <a:pt x="366" y="10292"/>
                  </a:lnTo>
                  <a:lnTo>
                    <a:pt x="407" y="10048"/>
                  </a:lnTo>
                  <a:lnTo>
                    <a:pt x="448" y="9803"/>
                  </a:lnTo>
                  <a:lnTo>
                    <a:pt x="529" y="9600"/>
                  </a:lnTo>
                  <a:lnTo>
                    <a:pt x="610" y="9397"/>
                  </a:lnTo>
                  <a:lnTo>
                    <a:pt x="773" y="9193"/>
                  </a:lnTo>
                  <a:lnTo>
                    <a:pt x="895" y="8990"/>
                  </a:lnTo>
                  <a:lnTo>
                    <a:pt x="1058" y="8827"/>
                  </a:lnTo>
                  <a:lnTo>
                    <a:pt x="1261" y="8705"/>
                  </a:lnTo>
                  <a:lnTo>
                    <a:pt x="1465" y="8583"/>
                  </a:lnTo>
                  <a:lnTo>
                    <a:pt x="1871" y="8380"/>
                  </a:lnTo>
                  <a:lnTo>
                    <a:pt x="2319" y="8258"/>
                  </a:lnTo>
                  <a:lnTo>
                    <a:pt x="2726" y="8136"/>
                  </a:lnTo>
                  <a:lnTo>
                    <a:pt x="2807" y="8095"/>
                  </a:lnTo>
                  <a:lnTo>
                    <a:pt x="2848" y="8054"/>
                  </a:lnTo>
                  <a:lnTo>
                    <a:pt x="2888" y="7892"/>
                  </a:lnTo>
                  <a:lnTo>
                    <a:pt x="2644" y="6305"/>
                  </a:lnTo>
                  <a:lnTo>
                    <a:pt x="2482" y="4719"/>
                  </a:lnTo>
                  <a:lnTo>
                    <a:pt x="2360" y="3987"/>
                  </a:lnTo>
                  <a:lnTo>
                    <a:pt x="2238" y="3255"/>
                  </a:lnTo>
                  <a:lnTo>
                    <a:pt x="2116" y="2563"/>
                  </a:lnTo>
                  <a:lnTo>
                    <a:pt x="2116" y="2197"/>
                  </a:lnTo>
                  <a:lnTo>
                    <a:pt x="2116" y="1976"/>
                  </a:lnTo>
                  <a:lnTo>
                    <a:pt x="2116" y="1976"/>
                  </a:lnTo>
                  <a:lnTo>
                    <a:pt x="13098" y="773"/>
                  </a:lnTo>
                  <a:lnTo>
                    <a:pt x="16825" y="377"/>
                  </a:lnTo>
                  <a:close/>
                  <a:moveTo>
                    <a:pt x="16922" y="1"/>
                  </a:moveTo>
                  <a:lnTo>
                    <a:pt x="13098" y="407"/>
                  </a:lnTo>
                  <a:lnTo>
                    <a:pt x="13057" y="407"/>
                  </a:lnTo>
                  <a:lnTo>
                    <a:pt x="13052" y="412"/>
                  </a:lnTo>
                  <a:lnTo>
                    <a:pt x="13052" y="412"/>
                  </a:lnTo>
                  <a:lnTo>
                    <a:pt x="1953" y="1628"/>
                  </a:lnTo>
                  <a:lnTo>
                    <a:pt x="1831" y="1668"/>
                  </a:lnTo>
                  <a:lnTo>
                    <a:pt x="1790" y="1750"/>
                  </a:lnTo>
                  <a:lnTo>
                    <a:pt x="1749" y="1831"/>
                  </a:lnTo>
                  <a:lnTo>
                    <a:pt x="1749" y="2197"/>
                  </a:lnTo>
                  <a:lnTo>
                    <a:pt x="1749" y="2563"/>
                  </a:lnTo>
                  <a:lnTo>
                    <a:pt x="1871" y="3295"/>
                  </a:lnTo>
                  <a:lnTo>
                    <a:pt x="1993" y="4027"/>
                  </a:lnTo>
                  <a:lnTo>
                    <a:pt x="2116" y="4800"/>
                  </a:lnTo>
                  <a:lnTo>
                    <a:pt x="2278" y="6387"/>
                  </a:lnTo>
                  <a:lnTo>
                    <a:pt x="2492" y="7815"/>
                  </a:lnTo>
                  <a:lnTo>
                    <a:pt x="2492" y="7815"/>
                  </a:lnTo>
                  <a:lnTo>
                    <a:pt x="2238" y="7892"/>
                  </a:lnTo>
                  <a:lnTo>
                    <a:pt x="1831" y="8014"/>
                  </a:lnTo>
                  <a:lnTo>
                    <a:pt x="1465" y="8176"/>
                  </a:lnTo>
                  <a:lnTo>
                    <a:pt x="1099" y="8380"/>
                  </a:lnTo>
                  <a:lnTo>
                    <a:pt x="814" y="8583"/>
                  </a:lnTo>
                  <a:lnTo>
                    <a:pt x="529" y="8868"/>
                  </a:lnTo>
                  <a:lnTo>
                    <a:pt x="285" y="9234"/>
                  </a:lnTo>
                  <a:lnTo>
                    <a:pt x="122" y="9600"/>
                  </a:lnTo>
                  <a:lnTo>
                    <a:pt x="0" y="10048"/>
                  </a:lnTo>
                  <a:lnTo>
                    <a:pt x="0" y="10454"/>
                  </a:lnTo>
                  <a:lnTo>
                    <a:pt x="41" y="10861"/>
                  </a:lnTo>
                  <a:lnTo>
                    <a:pt x="204" y="11268"/>
                  </a:lnTo>
                  <a:lnTo>
                    <a:pt x="326" y="11431"/>
                  </a:lnTo>
                  <a:lnTo>
                    <a:pt x="448" y="11593"/>
                  </a:lnTo>
                  <a:lnTo>
                    <a:pt x="570" y="11715"/>
                  </a:lnTo>
                  <a:lnTo>
                    <a:pt x="733" y="11837"/>
                  </a:lnTo>
                  <a:lnTo>
                    <a:pt x="1058" y="12041"/>
                  </a:lnTo>
                  <a:lnTo>
                    <a:pt x="1465" y="12122"/>
                  </a:lnTo>
                  <a:lnTo>
                    <a:pt x="1912" y="12203"/>
                  </a:lnTo>
                  <a:lnTo>
                    <a:pt x="2400" y="12244"/>
                  </a:lnTo>
                  <a:lnTo>
                    <a:pt x="3176" y="12278"/>
                  </a:lnTo>
                  <a:lnTo>
                    <a:pt x="3176" y="12278"/>
                  </a:lnTo>
                  <a:lnTo>
                    <a:pt x="3214" y="12773"/>
                  </a:lnTo>
                  <a:lnTo>
                    <a:pt x="3376" y="14522"/>
                  </a:lnTo>
                  <a:lnTo>
                    <a:pt x="3865" y="18752"/>
                  </a:lnTo>
                  <a:lnTo>
                    <a:pt x="3905" y="19362"/>
                  </a:lnTo>
                  <a:lnTo>
                    <a:pt x="3987" y="19973"/>
                  </a:lnTo>
                  <a:lnTo>
                    <a:pt x="4027" y="20013"/>
                  </a:lnTo>
                  <a:lnTo>
                    <a:pt x="4068" y="20054"/>
                  </a:lnTo>
                  <a:lnTo>
                    <a:pt x="4190" y="20095"/>
                  </a:lnTo>
                  <a:lnTo>
                    <a:pt x="6346" y="20257"/>
                  </a:lnTo>
                  <a:lnTo>
                    <a:pt x="8502" y="20339"/>
                  </a:lnTo>
                  <a:lnTo>
                    <a:pt x="10698" y="20339"/>
                  </a:lnTo>
                  <a:lnTo>
                    <a:pt x="12854" y="20217"/>
                  </a:lnTo>
                  <a:lnTo>
                    <a:pt x="12935" y="20217"/>
                  </a:lnTo>
                  <a:lnTo>
                    <a:pt x="12976" y="20176"/>
                  </a:lnTo>
                  <a:lnTo>
                    <a:pt x="13017" y="20095"/>
                  </a:lnTo>
                  <a:lnTo>
                    <a:pt x="13017" y="20013"/>
                  </a:lnTo>
                  <a:lnTo>
                    <a:pt x="13017" y="17247"/>
                  </a:lnTo>
                  <a:lnTo>
                    <a:pt x="13017" y="15702"/>
                  </a:lnTo>
                  <a:lnTo>
                    <a:pt x="13017" y="15335"/>
                  </a:lnTo>
                  <a:lnTo>
                    <a:pt x="13139" y="15335"/>
                  </a:lnTo>
                  <a:lnTo>
                    <a:pt x="13383" y="15254"/>
                  </a:lnTo>
                  <a:lnTo>
                    <a:pt x="13830" y="15173"/>
                  </a:lnTo>
                  <a:lnTo>
                    <a:pt x="14522" y="15010"/>
                  </a:lnTo>
                  <a:lnTo>
                    <a:pt x="15213" y="14807"/>
                  </a:lnTo>
                  <a:lnTo>
                    <a:pt x="15905" y="14563"/>
                  </a:lnTo>
                  <a:lnTo>
                    <a:pt x="16556" y="14237"/>
                  </a:lnTo>
                  <a:lnTo>
                    <a:pt x="16840" y="14074"/>
                  </a:lnTo>
                  <a:lnTo>
                    <a:pt x="17125" y="13871"/>
                  </a:lnTo>
                  <a:lnTo>
                    <a:pt x="17410" y="13627"/>
                  </a:lnTo>
                  <a:lnTo>
                    <a:pt x="17654" y="13383"/>
                  </a:lnTo>
                  <a:lnTo>
                    <a:pt x="17898" y="13139"/>
                  </a:lnTo>
                  <a:lnTo>
                    <a:pt x="18101" y="12814"/>
                  </a:lnTo>
                  <a:lnTo>
                    <a:pt x="18264" y="12529"/>
                  </a:lnTo>
                  <a:lnTo>
                    <a:pt x="18427" y="12163"/>
                  </a:lnTo>
                  <a:lnTo>
                    <a:pt x="18549" y="11837"/>
                  </a:lnTo>
                  <a:lnTo>
                    <a:pt x="18630" y="11512"/>
                  </a:lnTo>
                  <a:lnTo>
                    <a:pt x="18752" y="10820"/>
                  </a:lnTo>
                  <a:lnTo>
                    <a:pt x="18752" y="10129"/>
                  </a:lnTo>
                  <a:lnTo>
                    <a:pt x="18752" y="9437"/>
                  </a:lnTo>
                  <a:lnTo>
                    <a:pt x="18671" y="8746"/>
                  </a:lnTo>
                  <a:lnTo>
                    <a:pt x="18589" y="8014"/>
                  </a:lnTo>
                  <a:lnTo>
                    <a:pt x="18345" y="6631"/>
                  </a:lnTo>
                  <a:lnTo>
                    <a:pt x="18061" y="4800"/>
                  </a:lnTo>
                  <a:lnTo>
                    <a:pt x="17776" y="2929"/>
                  </a:lnTo>
                  <a:lnTo>
                    <a:pt x="17654" y="2197"/>
                  </a:lnTo>
                  <a:lnTo>
                    <a:pt x="17532" y="1465"/>
                  </a:lnTo>
                  <a:lnTo>
                    <a:pt x="17491" y="1099"/>
                  </a:lnTo>
                  <a:lnTo>
                    <a:pt x="17369" y="733"/>
                  </a:lnTo>
                  <a:lnTo>
                    <a:pt x="17247" y="407"/>
                  </a:lnTo>
                  <a:lnTo>
                    <a:pt x="17084" y="82"/>
                  </a:lnTo>
                  <a:lnTo>
                    <a:pt x="17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7288664" y="1438586"/>
              <a:ext cx="1148385" cy="948439"/>
            </a:xfrm>
            <a:custGeom>
              <a:avLst/>
              <a:gdLst/>
              <a:ahLst/>
              <a:cxnLst/>
              <a:rect l="l" t="t" r="r" b="b"/>
              <a:pathLst>
                <a:path w="18224" h="15051" extrusionOk="0">
                  <a:moveTo>
                    <a:pt x="3254" y="0"/>
                  </a:moveTo>
                  <a:lnTo>
                    <a:pt x="1749" y="244"/>
                  </a:lnTo>
                  <a:lnTo>
                    <a:pt x="976" y="326"/>
                  </a:lnTo>
                  <a:lnTo>
                    <a:pt x="204" y="366"/>
                  </a:lnTo>
                  <a:lnTo>
                    <a:pt x="122" y="366"/>
                  </a:lnTo>
                  <a:lnTo>
                    <a:pt x="82" y="407"/>
                  </a:lnTo>
                  <a:lnTo>
                    <a:pt x="41" y="488"/>
                  </a:lnTo>
                  <a:lnTo>
                    <a:pt x="0" y="570"/>
                  </a:lnTo>
                  <a:lnTo>
                    <a:pt x="122" y="1627"/>
                  </a:lnTo>
                  <a:lnTo>
                    <a:pt x="244" y="2726"/>
                  </a:lnTo>
                  <a:lnTo>
                    <a:pt x="448" y="3783"/>
                  </a:lnTo>
                  <a:lnTo>
                    <a:pt x="692" y="4841"/>
                  </a:lnTo>
                  <a:lnTo>
                    <a:pt x="692" y="5166"/>
                  </a:lnTo>
                  <a:lnTo>
                    <a:pt x="773" y="5532"/>
                  </a:lnTo>
                  <a:lnTo>
                    <a:pt x="895" y="5858"/>
                  </a:lnTo>
                  <a:lnTo>
                    <a:pt x="1017" y="6142"/>
                  </a:lnTo>
                  <a:lnTo>
                    <a:pt x="1383" y="6915"/>
                  </a:lnTo>
                  <a:lnTo>
                    <a:pt x="1749" y="7647"/>
                  </a:lnTo>
                  <a:lnTo>
                    <a:pt x="2237" y="8339"/>
                  </a:lnTo>
                  <a:lnTo>
                    <a:pt x="2725" y="9030"/>
                  </a:lnTo>
                  <a:lnTo>
                    <a:pt x="3295" y="9640"/>
                  </a:lnTo>
                  <a:lnTo>
                    <a:pt x="3864" y="10251"/>
                  </a:lnTo>
                  <a:lnTo>
                    <a:pt x="4515" y="10861"/>
                  </a:lnTo>
                  <a:lnTo>
                    <a:pt x="5207" y="11430"/>
                  </a:lnTo>
                  <a:lnTo>
                    <a:pt x="6427" y="12488"/>
                  </a:lnTo>
                  <a:lnTo>
                    <a:pt x="7159" y="13098"/>
                  </a:lnTo>
                  <a:lnTo>
                    <a:pt x="7891" y="13667"/>
                  </a:lnTo>
                  <a:lnTo>
                    <a:pt x="8705" y="14155"/>
                  </a:lnTo>
                  <a:lnTo>
                    <a:pt x="9112" y="14359"/>
                  </a:lnTo>
                  <a:lnTo>
                    <a:pt x="9559" y="14522"/>
                  </a:lnTo>
                  <a:lnTo>
                    <a:pt x="10373" y="14806"/>
                  </a:lnTo>
                  <a:lnTo>
                    <a:pt x="11227" y="14969"/>
                  </a:lnTo>
                  <a:lnTo>
                    <a:pt x="12081" y="15050"/>
                  </a:lnTo>
                  <a:lnTo>
                    <a:pt x="12528" y="15050"/>
                  </a:lnTo>
                  <a:lnTo>
                    <a:pt x="12976" y="15010"/>
                  </a:lnTo>
                  <a:lnTo>
                    <a:pt x="13383" y="14969"/>
                  </a:lnTo>
                  <a:lnTo>
                    <a:pt x="13789" y="14888"/>
                  </a:lnTo>
                  <a:lnTo>
                    <a:pt x="14237" y="14806"/>
                  </a:lnTo>
                  <a:lnTo>
                    <a:pt x="14644" y="14644"/>
                  </a:lnTo>
                  <a:lnTo>
                    <a:pt x="15010" y="14481"/>
                  </a:lnTo>
                  <a:lnTo>
                    <a:pt x="15416" y="14318"/>
                  </a:lnTo>
                  <a:lnTo>
                    <a:pt x="15783" y="14074"/>
                  </a:lnTo>
                  <a:lnTo>
                    <a:pt x="16149" y="13830"/>
                  </a:lnTo>
                  <a:lnTo>
                    <a:pt x="16433" y="13586"/>
                  </a:lnTo>
                  <a:lnTo>
                    <a:pt x="16718" y="13301"/>
                  </a:lnTo>
                  <a:lnTo>
                    <a:pt x="16962" y="13017"/>
                  </a:lnTo>
                  <a:lnTo>
                    <a:pt x="17206" y="12732"/>
                  </a:lnTo>
                  <a:lnTo>
                    <a:pt x="17450" y="12406"/>
                  </a:lnTo>
                  <a:lnTo>
                    <a:pt x="17654" y="12081"/>
                  </a:lnTo>
                  <a:lnTo>
                    <a:pt x="17816" y="11715"/>
                  </a:lnTo>
                  <a:lnTo>
                    <a:pt x="17938" y="11349"/>
                  </a:lnTo>
                  <a:lnTo>
                    <a:pt x="18060" y="11023"/>
                  </a:lnTo>
                  <a:lnTo>
                    <a:pt x="18142" y="10617"/>
                  </a:lnTo>
                  <a:lnTo>
                    <a:pt x="18182" y="10251"/>
                  </a:lnTo>
                  <a:lnTo>
                    <a:pt x="18223" y="9885"/>
                  </a:lnTo>
                  <a:lnTo>
                    <a:pt x="18182" y="9478"/>
                  </a:lnTo>
                  <a:lnTo>
                    <a:pt x="18142" y="9112"/>
                  </a:lnTo>
                  <a:lnTo>
                    <a:pt x="18020" y="8746"/>
                  </a:lnTo>
                  <a:lnTo>
                    <a:pt x="17857" y="8420"/>
                  </a:lnTo>
                  <a:lnTo>
                    <a:pt x="17735" y="8217"/>
                  </a:lnTo>
                  <a:lnTo>
                    <a:pt x="17613" y="8095"/>
                  </a:lnTo>
                  <a:lnTo>
                    <a:pt x="17288" y="7851"/>
                  </a:lnTo>
                  <a:lnTo>
                    <a:pt x="16962" y="7647"/>
                  </a:lnTo>
                  <a:lnTo>
                    <a:pt x="16555" y="7566"/>
                  </a:lnTo>
                  <a:lnTo>
                    <a:pt x="16189" y="7485"/>
                  </a:lnTo>
                  <a:lnTo>
                    <a:pt x="15742" y="7485"/>
                  </a:lnTo>
                  <a:lnTo>
                    <a:pt x="14969" y="7525"/>
                  </a:lnTo>
                  <a:lnTo>
                    <a:pt x="14115" y="7607"/>
                  </a:lnTo>
                  <a:lnTo>
                    <a:pt x="13261" y="7810"/>
                  </a:lnTo>
                  <a:lnTo>
                    <a:pt x="12447" y="8054"/>
                  </a:lnTo>
                  <a:lnTo>
                    <a:pt x="11674" y="8379"/>
                  </a:lnTo>
                  <a:lnTo>
                    <a:pt x="10901" y="8746"/>
                  </a:lnTo>
                  <a:lnTo>
                    <a:pt x="10169" y="9193"/>
                  </a:lnTo>
                  <a:lnTo>
                    <a:pt x="9478" y="9722"/>
                  </a:lnTo>
                  <a:lnTo>
                    <a:pt x="8868" y="10291"/>
                  </a:lnTo>
                  <a:lnTo>
                    <a:pt x="8542" y="10576"/>
                  </a:lnTo>
                  <a:lnTo>
                    <a:pt x="8339" y="10698"/>
                  </a:lnTo>
                  <a:lnTo>
                    <a:pt x="8176" y="10820"/>
                  </a:lnTo>
                  <a:lnTo>
                    <a:pt x="7973" y="10901"/>
                  </a:lnTo>
                  <a:lnTo>
                    <a:pt x="7769" y="10942"/>
                  </a:lnTo>
                  <a:lnTo>
                    <a:pt x="7566" y="10942"/>
                  </a:lnTo>
                  <a:lnTo>
                    <a:pt x="7322" y="10861"/>
                  </a:lnTo>
                  <a:lnTo>
                    <a:pt x="7119" y="10779"/>
                  </a:lnTo>
                  <a:lnTo>
                    <a:pt x="6956" y="10698"/>
                  </a:lnTo>
                  <a:lnTo>
                    <a:pt x="6590" y="10413"/>
                  </a:lnTo>
                  <a:lnTo>
                    <a:pt x="6305" y="10088"/>
                  </a:lnTo>
                  <a:lnTo>
                    <a:pt x="6020" y="9762"/>
                  </a:lnTo>
                  <a:lnTo>
                    <a:pt x="5410" y="8868"/>
                  </a:lnTo>
                  <a:lnTo>
                    <a:pt x="4881" y="7973"/>
                  </a:lnTo>
                  <a:lnTo>
                    <a:pt x="4393" y="6997"/>
                  </a:lnTo>
                  <a:lnTo>
                    <a:pt x="3986" y="5980"/>
                  </a:lnTo>
                  <a:lnTo>
                    <a:pt x="3661" y="5044"/>
                  </a:lnTo>
                  <a:lnTo>
                    <a:pt x="3498" y="4515"/>
                  </a:lnTo>
                  <a:lnTo>
                    <a:pt x="3417" y="4027"/>
                  </a:lnTo>
                  <a:lnTo>
                    <a:pt x="3376" y="3661"/>
                  </a:lnTo>
                  <a:lnTo>
                    <a:pt x="3295" y="3254"/>
                  </a:lnTo>
                  <a:lnTo>
                    <a:pt x="3417" y="2481"/>
                  </a:lnTo>
                  <a:lnTo>
                    <a:pt x="3498" y="1709"/>
                  </a:lnTo>
                  <a:lnTo>
                    <a:pt x="3539" y="936"/>
                  </a:lnTo>
                  <a:lnTo>
                    <a:pt x="3539" y="529"/>
                  </a:lnTo>
                  <a:lnTo>
                    <a:pt x="3458" y="122"/>
                  </a:lnTo>
                  <a:lnTo>
                    <a:pt x="3458" y="8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7075926" y="2533030"/>
              <a:ext cx="1427731" cy="702428"/>
            </a:xfrm>
            <a:custGeom>
              <a:avLst/>
              <a:gdLst/>
              <a:ahLst/>
              <a:cxnLst/>
              <a:rect l="l" t="t" r="r" b="b"/>
              <a:pathLst>
                <a:path w="22657" h="11147" extrusionOk="0">
                  <a:moveTo>
                    <a:pt x="13627" y="1"/>
                  </a:moveTo>
                  <a:lnTo>
                    <a:pt x="12691" y="42"/>
                  </a:lnTo>
                  <a:lnTo>
                    <a:pt x="11755" y="82"/>
                  </a:lnTo>
                  <a:lnTo>
                    <a:pt x="9844" y="204"/>
                  </a:lnTo>
                  <a:lnTo>
                    <a:pt x="7932" y="245"/>
                  </a:lnTo>
                  <a:lnTo>
                    <a:pt x="7078" y="326"/>
                  </a:lnTo>
                  <a:lnTo>
                    <a:pt x="6224" y="408"/>
                  </a:lnTo>
                  <a:lnTo>
                    <a:pt x="5817" y="489"/>
                  </a:lnTo>
                  <a:lnTo>
                    <a:pt x="5369" y="611"/>
                  </a:lnTo>
                  <a:lnTo>
                    <a:pt x="4963" y="733"/>
                  </a:lnTo>
                  <a:lnTo>
                    <a:pt x="4556" y="936"/>
                  </a:lnTo>
                  <a:lnTo>
                    <a:pt x="4230" y="1099"/>
                  </a:lnTo>
                  <a:lnTo>
                    <a:pt x="3946" y="1303"/>
                  </a:lnTo>
                  <a:lnTo>
                    <a:pt x="3336" y="1750"/>
                  </a:lnTo>
                  <a:lnTo>
                    <a:pt x="2807" y="2279"/>
                  </a:lnTo>
                  <a:lnTo>
                    <a:pt x="2319" y="2848"/>
                  </a:lnTo>
                  <a:lnTo>
                    <a:pt x="2075" y="3214"/>
                  </a:lnTo>
                  <a:lnTo>
                    <a:pt x="1830" y="3621"/>
                  </a:lnTo>
                  <a:lnTo>
                    <a:pt x="1424" y="4435"/>
                  </a:lnTo>
                  <a:lnTo>
                    <a:pt x="1098" y="5248"/>
                  </a:lnTo>
                  <a:lnTo>
                    <a:pt x="814" y="6143"/>
                  </a:lnTo>
                  <a:lnTo>
                    <a:pt x="570" y="7160"/>
                  </a:lnTo>
                  <a:lnTo>
                    <a:pt x="325" y="8217"/>
                  </a:lnTo>
                  <a:lnTo>
                    <a:pt x="163" y="9275"/>
                  </a:lnTo>
                  <a:lnTo>
                    <a:pt x="0" y="10333"/>
                  </a:lnTo>
                  <a:lnTo>
                    <a:pt x="0" y="10414"/>
                  </a:lnTo>
                  <a:lnTo>
                    <a:pt x="41" y="10455"/>
                  </a:lnTo>
                  <a:lnTo>
                    <a:pt x="122" y="10536"/>
                  </a:lnTo>
                  <a:lnTo>
                    <a:pt x="244" y="10577"/>
                  </a:lnTo>
                  <a:lnTo>
                    <a:pt x="285" y="10536"/>
                  </a:lnTo>
                  <a:lnTo>
                    <a:pt x="325" y="10495"/>
                  </a:lnTo>
                  <a:lnTo>
                    <a:pt x="448" y="10455"/>
                  </a:lnTo>
                  <a:lnTo>
                    <a:pt x="2237" y="10455"/>
                  </a:lnTo>
                  <a:lnTo>
                    <a:pt x="4230" y="10577"/>
                  </a:lnTo>
                  <a:lnTo>
                    <a:pt x="6224" y="10699"/>
                  </a:lnTo>
                  <a:lnTo>
                    <a:pt x="9722" y="11024"/>
                  </a:lnTo>
                  <a:lnTo>
                    <a:pt x="10861" y="11105"/>
                  </a:lnTo>
                  <a:lnTo>
                    <a:pt x="12000" y="11146"/>
                  </a:lnTo>
                  <a:lnTo>
                    <a:pt x="13138" y="11146"/>
                  </a:lnTo>
                  <a:lnTo>
                    <a:pt x="14277" y="11065"/>
                  </a:lnTo>
                  <a:lnTo>
                    <a:pt x="16311" y="10902"/>
                  </a:lnTo>
                  <a:lnTo>
                    <a:pt x="18386" y="10658"/>
                  </a:lnTo>
                  <a:lnTo>
                    <a:pt x="20420" y="10414"/>
                  </a:lnTo>
                  <a:lnTo>
                    <a:pt x="22453" y="10251"/>
                  </a:lnTo>
                  <a:lnTo>
                    <a:pt x="22494" y="10251"/>
                  </a:lnTo>
                  <a:lnTo>
                    <a:pt x="22616" y="10170"/>
                  </a:lnTo>
                  <a:lnTo>
                    <a:pt x="22616" y="10129"/>
                  </a:lnTo>
                  <a:lnTo>
                    <a:pt x="22657" y="10048"/>
                  </a:lnTo>
                  <a:lnTo>
                    <a:pt x="22413" y="8299"/>
                  </a:lnTo>
                  <a:lnTo>
                    <a:pt x="22291" y="7404"/>
                  </a:lnTo>
                  <a:lnTo>
                    <a:pt x="22128" y="6550"/>
                  </a:lnTo>
                  <a:lnTo>
                    <a:pt x="21925" y="5696"/>
                  </a:lnTo>
                  <a:lnTo>
                    <a:pt x="21640" y="4841"/>
                  </a:lnTo>
                  <a:lnTo>
                    <a:pt x="21274" y="4028"/>
                  </a:lnTo>
                  <a:lnTo>
                    <a:pt x="21070" y="3621"/>
                  </a:lnTo>
                  <a:lnTo>
                    <a:pt x="20826" y="3255"/>
                  </a:lnTo>
                  <a:lnTo>
                    <a:pt x="20379" y="2604"/>
                  </a:lnTo>
                  <a:lnTo>
                    <a:pt x="19850" y="2035"/>
                  </a:lnTo>
                  <a:lnTo>
                    <a:pt x="19565" y="1750"/>
                  </a:lnTo>
                  <a:lnTo>
                    <a:pt x="19281" y="1506"/>
                  </a:lnTo>
                  <a:lnTo>
                    <a:pt x="18955" y="1262"/>
                  </a:lnTo>
                  <a:lnTo>
                    <a:pt x="18630" y="1058"/>
                  </a:lnTo>
                  <a:lnTo>
                    <a:pt x="18264" y="855"/>
                  </a:lnTo>
                  <a:lnTo>
                    <a:pt x="17898" y="692"/>
                  </a:lnTo>
                  <a:lnTo>
                    <a:pt x="17125" y="408"/>
                  </a:lnTo>
                  <a:lnTo>
                    <a:pt x="16311" y="204"/>
                  </a:lnTo>
                  <a:lnTo>
                    <a:pt x="15498" y="82"/>
                  </a:lnTo>
                  <a:lnTo>
                    <a:pt x="14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8055053" y="1733307"/>
              <a:ext cx="125652" cy="194905"/>
            </a:xfrm>
            <a:custGeom>
              <a:avLst/>
              <a:gdLst/>
              <a:ahLst/>
              <a:cxnLst/>
              <a:rect l="l" t="t" r="r" b="b"/>
              <a:pathLst>
                <a:path w="1994" h="3093" extrusionOk="0">
                  <a:moveTo>
                    <a:pt x="611" y="1"/>
                  </a:moveTo>
                  <a:lnTo>
                    <a:pt x="529" y="42"/>
                  </a:lnTo>
                  <a:lnTo>
                    <a:pt x="488" y="82"/>
                  </a:lnTo>
                  <a:lnTo>
                    <a:pt x="448" y="164"/>
                  </a:lnTo>
                  <a:lnTo>
                    <a:pt x="448" y="204"/>
                  </a:lnTo>
                  <a:lnTo>
                    <a:pt x="488" y="286"/>
                  </a:lnTo>
                  <a:lnTo>
                    <a:pt x="1099" y="1384"/>
                  </a:lnTo>
                  <a:lnTo>
                    <a:pt x="1424" y="1872"/>
                  </a:lnTo>
                  <a:lnTo>
                    <a:pt x="1546" y="2116"/>
                  </a:lnTo>
                  <a:lnTo>
                    <a:pt x="1587" y="2279"/>
                  </a:lnTo>
                  <a:lnTo>
                    <a:pt x="1627" y="2401"/>
                  </a:lnTo>
                  <a:lnTo>
                    <a:pt x="1587" y="2482"/>
                  </a:lnTo>
                  <a:lnTo>
                    <a:pt x="1546" y="2564"/>
                  </a:lnTo>
                  <a:lnTo>
                    <a:pt x="1424" y="2645"/>
                  </a:lnTo>
                  <a:lnTo>
                    <a:pt x="1261" y="2726"/>
                  </a:lnTo>
                  <a:lnTo>
                    <a:pt x="1058" y="2726"/>
                  </a:lnTo>
                  <a:lnTo>
                    <a:pt x="855" y="2604"/>
                  </a:lnTo>
                  <a:lnTo>
                    <a:pt x="651" y="2482"/>
                  </a:lnTo>
                  <a:lnTo>
                    <a:pt x="285" y="2116"/>
                  </a:lnTo>
                  <a:lnTo>
                    <a:pt x="244" y="2075"/>
                  </a:lnTo>
                  <a:lnTo>
                    <a:pt x="122" y="2075"/>
                  </a:lnTo>
                  <a:lnTo>
                    <a:pt x="41" y="2116"/>
                  </a:lnTo>
                  <a:lnTo>
                    <a:pt x="0" y="2197"/>
                  </a:lnTo>
                  <a:lnTo>
                    <a:pt x="0" y="2238"/>
                  </a:lnTo>
                  <a:lnTo>
                    <a:pt x="0" y="2320"/>
                  </a:lnTo>
                  <a:lnTo>
                    <a:pt x="41" y="2401"/>
                  </a:lnTo>
                  <a:lnTo>
                    <a:pt x="244" y="2604"/>
                  </a:lnTo>
                  <a:lnTo>
                    <a:pt x="488" y="2808"/>
                  </a:lnTo>
                  <a:lnTo>
                    <a:pt x="733" y="2970"/>
                  </a:lnTo>
                  <a:lnTo>
                    <a:pt x="1017" y="3052"/>
                  </a:lnTo>
                  <a:lnTo>
                    <a:pt x="1261" y="3092"/>
                  </a:lnTo>
                  <a:lnTo>
                    <a:pt x="1546" y="3011"/>
                  </a:lnTo>
                  <a:lnTo>
                    <a:pt x="1749" y="2889"/>
                  </a:lnTo>
                  <a:lnTo>
                    <a:pt x="1831" y="2808"/>
                  </a:lnTo>
                  <a:lnTo>
                    <a:pt x="1912" y="2686"/>
                  </a:lnTo>
                  <a:lnTo>
                    <a:pt x="1993" y="2523"/>
                  </a:lnTo>
                  <a:lnTo>
                    <a:pt x="1993" y="2360"/>
                  </a:lnTo>
                  <a:lnTo>
                    <a:pt x="1953" y="2197"/>
                  </a:lnTo>
                  <a:lnTo>
                    <a:pt x="1912" y="2035"/>
                  </a:lnTo>
                  <a:lnTo>
                    <a:pt x="1749" y="1709"/>
                  </a:lnTo>
                  <a:lnTo>
                    <a:pt x="1587" y="1425"/>
                  </a:lnTo>
                  <a:lnTo>
                    <a:pt x="814" y="123"/>
                  </a:lnTo>
                  <a:lnTo>
                    <a:pt x="733" y="4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7337375" y="587568"/>
              <a:ext cx="820266" cy="730596"/>
            </a:xfrm>
            <a:custGeom>
              <a:avLst/>
              <a:gdLst/>
              <a:ahLst/>
              <a:cxnLst/>
              <a:rect l="l" t="t" r="r" b="b"/>
              <a:pathLst>
                <a:path w="13017" h="11594" extrusionOk="0">
                  <a:moveTo>
                    <a:pt x="3783" y="1628"/>
                  </a:moveTo>
                  <a:lnTo>
                    <a:pt x="3905" y="1668"/>
                  </a:lnTo>
                  <a:lnTo>
                    <a:pt x="4149" y="1791"/>
                  </a:lnTo>
                  <a:lnTo>
                    <a:pt x="4393" y="1953"/>
                  </a:lnTo>
                  <a:lnTo>
                    <a:pt x="3864" y="2645"/>
                  </a:lnTo>
                  <a:lnTo>
                    <a:pt x="3417" y="3336"/>
                  </a:lnTo>
                  <a:lnTo>
                    <a:pt x="3376" y="3133"/>
                  </a:lnTo>
                  <a:lnTo>
                    <a:pt x="3213" y="2645"/>
                  </a:lnTo>
                  <a:lnTo>
                    <a:pt x="3173" y="2401"/>
                  </a:lnTo>
                  <a:lnTo>
                    <a:pt x="3213" y="2116"/>
                  </a:lnTo>
                  <a:lnTo>
                    <a:pt x="3213" y="1994"/>
                  </a:lnTo>
                  <a:lnTo>
                    <a:pt x="3295" y="1872"/>
                  </a:lnTo>
                  <a:lnTo>
                    <a:pt x="3335" y="1791"/>
                  </a:lnTo>
                  <a:lnTo>
                    <a:pt x="3417" y="1709"/>
                  </a:lnTo>
                  <a:lnTo>
                    <a:pt x="3539" y="1668"/>
                  </a:lnTo>
                  <a:lnTo>
                    <a:pt x="3661" y="1628"/>
                  </a:lnTo>
                  <a:close/>
                  <a:moveTo>
                    <a:pt x="7078" y="367"/>
                  </a:moveTo>
                  <a:lnTo>
                    <a:pt x="7200" y="408"/>
                  </a:lnTo>
                  <a:lnTo>
                    <a:pt x="7322" y="448"/>
                  </a:lnTo>
                  <a:lnTo>
                    <a:pt x="7403" y="530"/>
                  </a:lnTo>
                  <a:lnTo>
                    <a:pt x="7484" y="652"/>
                  </a:lnTo>
                  <a:lnTo>
                    <a:pt x="7525" y="814"/>
                  </a:lnTo>
                  <a:lnTo>
                    <a:pt x="7525" y="1140"/>
                  </a:lnTo>
                  <a:lnTo>
                    <a:pt x="7484" y="1424"/>
                  </a:lnTo>
                  <a:lnTo>
                    <a:pt x="7362" y="1994"/>
                  </a:lnTo>
                  <a:lnTo>
                    <a:pt x="7037" y="3418"/>
                  </a:lnTo>
                  <a:lnTo>
                    <a:pt x="6874" y="4272"/>
                  </a:lnTo>
                  <a:lnTo>
                    <a:pt x="6834" y="4231"/>
                  </a:lnTo>
                  <a:lnTo>
                    <a:pt x="5735" y="2929"/>
                  </a:lnTo>
                  <a:lnTo>
                    <a:pt x="5329" y="2401"/>
                  </a:lnTo>
                  <a:lnTo>
                    <a:pt x="4881" y="1913"/>
                  </a:lnTo>
                  <a:lnTo>
                    <a:pt x="5247" y="1506"/>
                  </a:lnTo>
                  <a:lnTo>
                    <a:pt x="5613" y="1140"/>
                  </a:lnTo>
                  <a:lnTo>
                    <a:pt x="6061" y="814"/>
                  </a:lnTo>
                  <a:lnTo>
                    <a:pt x="6346" y="611"/>
                  </a:lnTo>
                  <a:lnTo>
                    <a:pt x="6630" y="448"/>
                  </a:lnTo>
                  <a:lnTo>
                    <a:pt x="6915" y="367"/>
                  </a:lnTo>
                  <a:close/>
                  <a:moveTo>
                    <a:pt x="4637" y="2197"/>
                  </a:moveTo>
                  <a:lnTo>
                    <a:pt x="4840" y="2401"/>
                  </a:lnTo>
                  <a:lnTo>
                    <a:pt x="6590" y="4516"/>
                  </a:lnTo>
                  <a:lnTo>
                    <a:pt x="5817" y="4923"/>
                  </a:lnTo>
                  <a:lnTo>
                    <a:pt x="5288" y="4719"/>
                  </a:lnTo>
                  <a:lnTo>
                    <a:pt x="3783" y="4272"/>
                  </a:lnTo>
                  <a:lnTo>
                    <a:pt x="3702" y="4150"/>
                  </a:lnTo>
                  <a:lnTo>
                    <a:pt x="3580" y="3824"/>
                  </a:lnTo>
                  <a:lnTo>
                    <a:pt x="4027" y="3092"/>
                  </a:lnTo>
                  <a:lnTo>
                    <a:pt x="4312" y="2645"/>
                  </a:lnTo>
                  <a:lnTo>
                    <a:pt x="4637" y="2197"/>
                  </a:lnTo>
                  <a:close/>
                  <a:moveTo>
                    <a:pt x="6712" y="4841"/>
                  </a:moveTo>
                  <a:lnTo>
                    <a:pt x="6671" y="5207"/>
                  </a:lnTo>
                  <a:lnTo>
                    <a:pt x="6305" y="5085"/>
                  </a:lnTo>
                  <a:lnTo>
                    <a:pt x="6712" y="4841"/>
                  </a:lnTo>
                  <a:close/>
                  <a:moveTo>
                    <a:pt x="7078" y="5085"/>
                  </a:moveTo>
                  <a:lnTo>
                    <a:pt x="7362" y="5451"/>
                  </a:lnTo>
                  <a:lnTo>
                    <a:pt x="6996" y="5329"/>
                  </a:lnTo>
                  <a:lnTo>
                    <a:pt x="7078" y="5085"/>
                  </a:lnTo>
                  <a:close/>
                  <a:moveTo>
                    <a:pt x="3946" y="4719"/>
                  </a:moveTo>
                  <a:lnTo>
                    <a:pt x="5369" y="5167"/>
                  </a:lnTo>
                  <a:lnTo>
                    <a:pt x="4474" y="5655"/>
                  </a:lnTo>
                  <a:lnTo>
                    <a:pt x="4190" y="5207"/>
                  </a:lnTo>
                  <a:lnTo>
                    <a:pt x="3946" y="4719"/>
                  </a:lnTo>
                  <a:close/>
                  <a:moveTo>
                    <a:pt x="936" y="3987"/>
                  </a:moveTo>
                  <a:lnTo>
                    <a:pt x="1302" y="4109"/>
                  </a:lnTo>
                  <a:lnTo>
                    <a:pt x="2685" y="4394"/>
                  </a:lnTo>
                  <a:lnTo>
                    <a:pt x="2888" y="4434"/>
                  </a:lnTo>
                  <a:lnTo>
                    <a:pt x="2725" y="4841"/>
                  </a:lnTo>
                  <a:lnTo>
                    <a:pt x="2603" y="5207"/>
                  </a:lnTo>
                  <a:lnTo>
                    <a:pt x="2481" y="5695"/>
                  </a:lnTo>
                  <a:lnTo>
                    <a:pt x="2400" y="6224"/>
                  </a:lnTo>
                  <a:lnTo>
                    <a:pt x="2115" y="6102"/>
                  </a:lnTo>
                  <a:lnTo>
                    <a:pt x="1586" y="5817"/>
                  </a:lnTo>
                  <a:lnTo>
                    <a:pt x="1139" y="5451"/>
                  </a:lnTo>
                  <a:lnTo>
                    <a:pt x="895" y="5248"/>
                  </a:lnTo>
                  <a:lnTo>
                    <a:pt x="692" y="5045"/>
                  </a:lnTo>
                  <a:lnTo>
                    <a:pt x="529" y="4801"/>
                  </a:lnTo>
                  <a:lnTo>
                    <a:pt x="407" y="4516"/>
                  </a:lnTo>
                  <a:lnTo>
                    <a:pt x="366" y="4394"/>
                  </a:lnTo>
                  <a:lnTo>
                    <a:pt x="407" y="4272"/>
                  </a:lnTo>
                  <a:lnTo>
                    <a:pt x="447" y="4109"/>
                  </a:lnTo>
                  <a:lnTo>
                    <a:pt x="529" y="4028"/>
                  </a:lnTo>
                  <a:lnTo>
                    <a:pt x="732" y="3987"/>
                  </a:lnTo>
                  <a:close/>
                  <a:moveTo>
                    <a:pt x="3254" y="4556"/>
                  </a:moveTo>
                  <a:lnTo>
                    <a:pt x="3498" y="4597"/>
                  </a:lnTo>
                  <a:lnTo>
                    <a:pt x="3783" y="5248"/>
                  </a:lnTo>
                  <a:lnTo>
                    <a:pt x="3986" y="5533"/>
                  </a:lnTo>
                  <a:lnTo>
                    <a:pt x="4190" y="5817"/>
                  </a:lnTo>
                  <a:lnTo>
                    <a:pt x="3173" y="6468"/>
                  </a:lnTo>
                  <a:lnTo>
                    <a:pt x="2725" y="6346"/>
                  </a:lnTo>
                  <a:lnTo>
                    <a:pt x="2807" y="5899"/>
                  </a:lnTo>
                  <a:lnTo>
                    <a:pt x="2929" y="5451"/>
                  </a:lnTo>
                  <a:lnTo>
                    <a:pt x="3051" y="4963"/>
                  </a:lnTo>
                  <a:lnTo>
                    <a:pt x="3254" y="4556"/>
                  </a:lnTo>
                  <a:close/>
                  <a:moveTo>
                    <a:pt x="11064" y="3214"/>
                  </a:moveTo>
                  <a:lnTo>
                    <a:pt x="11389" y="3255"/>
                  </a:lnTo>
                  <a:lnTo>
                    <a:pt x="11674" y="3336"/>
                  </a:lnTo>
                  <a:lnTo>
                    <a:pt x="11918" y="3458"/>
                  </a:lnTo>
                  <a:lnTo>
                    <a:pt x="12162" y="3621"/>
                  </a:lnTo>
                  <a:lnTo>
                    <a:pt x="12406" y="3865"/>
                  </a:lnTo>
                  <a:lnTo>
                    <a:pt x="12528" y="4109"/>
                  </a:lnTo>
                  <a:lnTo>
                    <a:pt x="12650" y="4353"/>
                  </a:lnTo>
                  <a:lnTo>
                    <a:pt x="12650" y="4597"/>
                  </a:lnTo>
                  <a:lnTo>
                    <a:pt x="12650" y="4882"/>
                  </a:lnTo>
                  <a:lnTo>
                    <a:pt x="12528" y="5126"/>
                  </a:lnTo>
                  <a:lnTo>
                    <a:pt x="12366" y="5329"/>
                  </a:lnTo>
                  <a:lnTo>
                    <a:pt x="12162" y="5533"/>
                  </a:lnTo>
                  <a:lnTo>
                    <a:pt x="11918" y="5695"/>
                  </a:lnTo>
                  <a:lnTo>
                    <a:pt x="11430" y="5939"/>
                  </a:lnTo>
                  <a:lnTo>
                    <a:pt x="10901" y="6184"/>
                  </a:lnTo>
                  <a:lnTo>
                    <a:pt x="10372" y="6346"/>
                  </a:lnTo>
                  <a:lnTo>
                    <a:pt x="9803" y="6509"/>
                  </a:lnTo>
                  <a:lnTo>
                    <a:pt x="9437" y="6306"/>
                  </a:lnTo>
                  <a:lnTo>
                    <a:pt x="9071" y="6102"/>
                  </a:lnTo>
                  <a:lnTo>
                    <a:pt x="8298" y="5817"/>
                  </a:lnTo>
                  <a:lnTo>
                    <a:pt x="8054" y="5695"/>
                  </a:lnTo>
                  <a:lnTo>
                    <a:pt x="7159" y="4638"/>
                  </a:lnTo>
                  <a:lnTo>
                    <a:pt x="7606" y="4394"/>
                  </a:lnTo>
                  <a:lnTo>
                    <a:pt x="8867" y="3784"/>
                  </a:lnTo>
                  <a:lnTo>
                    <a:pt x="9518" y="3540"/>
                  </a:lnTo>
                  <a:lnTo>
                    <a:pt x="10169" y="3296"/>
                  </a:lnTo>
                  <a:lnTo>
                    <a:pt x="10454" y="3255"/>
                  </a:lnTo>
                  <a:lnTo>
                    <a:pt x="10779" y="3214"/>
                  </a:lnTo>
                  <a:close/>
                  <a:moveTo>
                    <a:pt x="8542" y="6306"/>
                  </a:moveTo>
                  <a:lnTo>
                    <a:pt x="9315" y="6631"/>
                  </a:lnTo>
                  <a:lnTo>
                    <a:pt x="8908" y="6712"/>
                  </a:lnTo>
                  <a:lnTo>
                    <a:pt x="8542" y="6306"/>
                  </a:lnTo>
                  <a:close/>
                  <a:moveTo>
                    <a:pt x="4434" y="6143"/>
                  </a:moveTo>
                  <a:lnTo>
                    <a:pt x="4434" y="6184"/>
                  </a:lnTo>
                  <a:lnTo>
                    <a:pt x="4800" y="6509"/>
                  </a:lnTo>
                  <a:lnTo>
                    <a:pt x="5166" y="6753"/>
                  </a:lnTo>
                  <a:lnTo>
                    <a:pt x="4393" y="6712"/>
                  </a:lnTo>
                  <a:lnTo>
                    <a:pt x="3661" y="6590"/>
                  </a:lnTo>
                  <a:lnTo>
                    <a:pt x="4434" y="6143"/>
                  </a:lnTo>
                  <a:close/>
                  <a:moveTo>
                    <a:pt x="5857" y="5329"/>
                  </a:moveTo>
                  <a:lnTo>
                    <a:pt x="6590" y="5533"/>
                  </a:lnTo>
                  <a:lnTo>
                    <a:pt x="6427" y="6265"/>
                  </a:lnTo>
                  <a:lnTo>
                    <a:pt x="6305" y="6753"/>
                  </a:lnTo>
                  <a:lnTo>
                    <a:pt x="6183" y="6753"/>
                  </a:lnTo>
                  <a:lnTo>
                    <a:pt x="6142" y="6712"/>
                  </a:lnTo>
                  <a:lnTo>
                    <a:pt x="6061" y="6672"/>
                  </a:lnTo>
                  <a:lnTo>
                    <a:pt x="5939" y="6712"/>
                  </a:lnTo>
                  <a:lnTo>
                    <a:pt x="5613" y="6590"/>
                  </a:lnTo>
                  <a:lnTo>
                    <a:pt x="5329" y="6428"/>
                  </a:lnTo>
                  <a:lnTo>
                    <a:pt x="5044" y="6224"/>
                  </a:lnTo>
                  <a:lnTo>
                    <a:pt x="4759" y="5980"/>
                  </a:lnTo>
                  <a:lnTo>
                    <a:pt x="4759" y="5939"/>
                  </a:lnTo>
                  <a:lnTo>
                    <a:pt x="5207" y="5655"/>
                  </a:lnTo>
                  <a:lnTo>
                    <a:pt x="5857" y="5329"/>
                  </a:lnTo>
                  <a:close/>
                  <a:moveTo>
                    <a:pt x="2766" y="6753"/>
                  </a:moveTo>
                  <a:lnTo>
                    <a:pt x="2725" y="6794"/>
                  </a:lnTo>
                  <a:lnTo>
                    <a:pt x="2725" y="6753"/>
                  </a:lnTo>
                  <a:close/>
                  <a:moveTo>
                    <a:pt x="6915" y="5695"/>
                  </a:moveTo>
                  <a:lnTo>
                    <a:pt x="7851" y="6021"/>
                  </a:lnTo>
                  <a:lnTo>
                    <a:pt x="8501" y="6794"/>
                  </a:lnTo>
                  <a:lnTo>
                    <a:pt x="7606" y="6875"/>
                  </a:lnTo>
                  <a:lnTo>
                    <a:pt x="7606" y="6834"/>
                  </a:lnTo>
                  <a:lnTo>
                    <a:pt x="7606" y="6753"/>
                  </a:lnTo>
                  <a:lnTo>
                    <a:pt x="7525" y="6712"/>
                  </a:lnTo>
                  <a:lnTo>
                    <a:pt x="7444" y="6672"/>
                  </a:lnTo>
                  <a:lnTo>
                    <a:pt x="6712" y="6712"/>
                  </a:lnTo>
                  <a:lnTo>
                    <a:pt x="6712" y="6712"/>
                  </a:lnTo>
                  <a:lnTo>
                    <a:pt x="6752" y="6509"/>
                  </a:lnTo>
                  <a:lnTo>
                    <a:pt x="6915" y="5695"/>
                  </a:lnTo>
                  <a:close/>
                  <a:moveTo>
                    <a:pt x="9762" y="6916"/>
                  </a:moveTo>
                  <a:lnTo>
                    <a:pt x="10088" y="7160"/>
                  </a:lnTo>
                  <a:lnTo>
                    <a:pt x="10250" y="7322"/>
                  </a:lnTo>
                  <a:lnTo>
                    <a:pt x="10372" y="7485"/>
                  </a:lnTo>
                  <a:lnTo>
                    <a:pt x="10454" y="7648"/>
                  </a:lnTo>
                  <a:lnTo>
                    <a:pt x="10535" y="7851"/>
                  </a:lnTo>
                  <a:lnTo>
                    <a:pt x="10576" y="8014"/>
                  </a:lnTo>
                  <a:lnTo>
                    <a:pt x="10576" y="8217"/>
                  </a:lnTo>
                  <a:lnTo>
                    <a:pt x="10535" y="8421"/>
                  </a:lnTo>
                  <a:lnTo>
                    <a:pt x="10454" y="8583"/>
                  </a:lnTo>
                  <a:lnTo>
                    <a:pt x="9152" y="7038"/>
                  </a:lnTo>
                  <a:lnTo>
                    <a:pt x="9640" y="6916"/>
                  </a:lnTo>
                  <a:close/>
                  <a:moveTo>
                    <a:pt x="8745" y="7119"/>
                  </a:moveTo>
                  <a:lnTo>
                    <a:pt x="10250" y="8909"/>
                  </a:lnTo>
                  <a:lnTo>
                    <a:pt x="10047" y="9072"/>
                  </a:lnTo>
                  <a:lnTo>
                    <a:pt x="9844" y="9234"/>
                  </a:lnTo>
                  <a:lnTo>
                    <a:pt x="9356" y="9478"/>
                  </a:lnTo>
                  <a:lnTo>
                    <a:pt x="8867" y="9682"/>
                  </a:lnTo>
                  <a:lnTo>
                    <a:pt x="8379" y="9844"/>
                  </a:lnTo>
                  <a:lnTo>
                    <a:pt x="8176" y="9926"/>
                  </a:lnTo>
                  <a:lnTo>
                    <a:pt x="7606" y="9356"/>
                  </a:lnTo>
                  <a:lnTo>
                    <a:pt x="7159" y="8746"/>
                  </a:lnTo>
                  <a:lnTo>
                    <a:pt x="6793" y="8177"/>
                  </a:lnTo>
                  <a:lnTo>
                    <a:pt x="6468" y="7567"/>
                  </a:lnTo>
                  <a:lnTo>
                    <a:pt x="6590" y="7241"/>
                  </a:lnTo>
                  <a:lnTo>
                    <a:pt x="7118" y="7282"/>
                  </a:lnTo>
                  <a:lnTo>
                    <a:pt x="7647" y="7241"/>
                  </a:lnTo>
                  <a:lnTo>
                    <a:pt x="8217" y="7200"/>
                  </a:lnTo>
                  <a:lnTo>
                    <a:pt x="8745" y="7119"/>
                  </a:lnTo>
                  <a:close/>
                  <a:moveTo>
                    <a:pt x="3254" y="6875"/>
                  </a:moveTo>
                  <a:lnTo>
                    <a:pt x="3742" y="6997"/>
                  </a:lnTo>
                  <a:lnTo>
                    <a:pt x="4230" y="7078"/>
                  </a:lnTo>
                  <a:lnTo>
                    <a:pt x="5085" y="7119"/>
                  </a:lnTo>
                  <a:lnTo>
                    <a:pt x="5939" y="7119"/>
                  </a:lnTo>
                  <a:lnTo>
                    <a:pt x="6101" y="7567"/>
                  </a:lnTo>
                  <a:lnTo>
                    <a:pt x="5857" y="8258"/>
                  </a:lnTo>
                  <a:lnTo>
                    <a:pt x="5573" y="8909"/>
                  </a:lnTo>
                  <a:lnTo>
                    <a:pt x="5410" y="9234"/>
                  </a:lnTo>
                  <a:lnTo>
                    <a:pt x="5207" y="9519"/>
                  </a:lnTo>
                  <a:lnTo>
                    <a:pt x="5003" y="9804"/>
                  </a:lnTo>
                  <a:lnTo>
                    <a:pt x="4759" y="10048"/>
                  </a:lnTo>
                  <a:lnTo>
                    <a:pt x="4312" y="9844"/>
                  </a:lnTo>
                  <a:lnTo>
                    <a:pt x="4108" y="9722"/>
                  </a:lnTo>
                  <a:lnTo>
                    <a:pt x="3905" y="9600"/>
                  </a:lnTo>
                  <a:lnTo>
                    <a:pt x="3702" y="9397"/>
                  </a:lnTo>
                  <a:lnTo>
                    <a:pt x="3498" y="9194"/>
                  </a:lnTo>
                  <a:lnTo>
                    <a:pt x="3213" y="8746"/>
                  </a:lnTo>
                  <a:lnTo>
                    <a:pt x="2969" y="8258"/>
                  </a:lnTo>
                  <a:lnTo>
                    <a:pt x="2807" y="7729"/>
                  </a:lnTo>
                  <a:lnTo>
                    <a:pt x="2725" y="7241"/>
                  </a:lnTo>
                  <a:lnTo>
                    <a:pt x="2929" y="7119"/>
                  </a:lnTo>
                  <a:lnTo>
                    <a:pt x="3254" y="6875"/>
                  </a:lnTo>
                  <a:close/>
                  <a:moveTo>
                    <a:pt x="6305" y="8095"/>
                  </a:moveTo>
                  <a:lnTo>
                    <a:pt x="6630" y="8624"/>
                  </a:lnTo>
                  <a:lnTo>
                    <a:pt x="6956" y="9112"/>
                  </a:lnTo>
                  <a:lnTo>
                    <a:pt x="7322" y="9600"/>
                  </a:lnTo>
                  <a:lnTo>
                    <a:pt x="7729" y="10007"/>
                  </a:lnTo>
                  <a:lnTo>
                    <a:pt x="7322" y="10129"/>
                  </a:lnTo>
                  <a:lnTo>
                    <a:pt x="6915" y="10210"/>
                  </a:lnTo>
                  <a:lnTo>
                    <a:pt x="6468" y="10251"/>
                  </a:lnTo>
                  <a:lnTo>
                    <a:pt x="6061" y="10292"/>
                  </a:lnTo>
                  <a:lnTo>
                    <a:pt x="5613" y="10251"/>
                  </a:lnTo>
                  <a:lnTo>
                    <a:pt x="5166" y="10170"/>
                  </a:lnTo>
                  <a:lnTo>
                    <a:pt x="5532" y="9722"/>
                  </a:lnTo>
                  <a:lnTo>
                    <a:pt x="5817" y="9234"/>
                  </a:lnTo>
                  <a:lnTo>
                    <a:pt x="6101" y="8665"/>
                  </a:lnTo>
                  <a:lnTo>
                    <a:pt x="6305" y="8095"/>
                  </a:lnTo>
                  <a:close/>
                  <a:moveTo>
                    <a:pt x="2400" y="7526"/>
                  </a:moveTo>
                  <a:lnTo>
                    <a:pt x="2481" y="7851"/>
                  </a:lnTo>
                  <a:lnTo>
                    <a:pt x="2563" y="8177"/>
                  </a:lnTo>
                  <a:lnTo>
                    <a:pt x="2685" y="8502"/>
                  </a:lnTo>
                  <a:lnTo>
                    <a:pt x="2807" y="8827"/>
                  </a:lnTo>
                  <a:lnTo>
                    <a:pt x="2969" y="9112"/>
                  </a:lnTo>
                  <a:lnTo>
                    <a:pt x="3173" y="9397"/>
                  </a:lnTo>
                  <a:lnTo>
                    <a:pt x="3417" y="9641"/>
                  </a:lnTo>
                  <a:lnTo>
                    <a:pt x="3702" y="9885"/>
                  </a:lnTo>
                  <a:lnTo>
                    <a:pt x="4068" y="10129"/>
                  </a:lnTo>
                  <a:lnTo>
                    <a:pt x="4434" y="10332"/>
                  </a:lnTo>
                  <a:lnTo>
                    <a:pt x="4149" y="10536"/>
                  </a:lnTo>
                  <a:lnTo>
                    <a:pt x="3905" y="10658"/>
                  </a:lnTo>
                  <a:lnTo>
                    <a:pt x="3661" y="10780"/>
                  </a:lnTo>
                  <a:lnTo>
                    <a:pt x="3376" y="10821"/>
                  </a:lnTo>
                  <a:lnTo>
                    <a:pt x="3132" y="10861"/>
                  </a:lnTo>
                  <a:lnTo>
                    <a:pt x="2847" y="10861"/>
                  </a:lnTo>
                  <a:lnTo>
                    <a:pt x="2603" y="10821"/>
                  </a:lnTo>
                  <a:lnTo>
                    <a:pt x="2319" y="10780"/>
                  </a:lnTo>
                  <a:lnTo>
                    <a:pt x="2075" y="10658"/>
                  </a:lnTo>
                  <a:lnTo>
                    <a:pt x="1830" y="10495"/>
                  </a:lnTo>
                  <a:lnTo>
                    <a:pt x="1668" y="10332"/>
                  </a:lnTo>
                  <a:lnTo>
                    <a:pt x="1505" y="10088"/>
                  </a:lnTo>
                  <a:lnTo>
                    <a:pt x="1383" y="9885"/>
                  </a:lnTo>
                  <a:lnTo>
                    <a:pt x="1302" y="9641"/>
                  </a:lnTo>
                  <a:lnTo>
                    <a:pt x="1302" y="9397"/>
                  </a:lnTo>
                  <a:lnTo>
                    <a:pt x="1302" y="9112"/>
                  </a:lnTo>
                  <a:lnTo>
                    <a:pt x="1383" y="8868"/>
                  </a:lnTo>
                  <a:lnTo>
                    <a:pt x="1546" y="8461"/>
                  </a:lnTo>
                  <a:lnTo>
                    <a:pt x="1790" y="8136"/>
                  </a:lnTo>
                  <a:lnTo>
                    <a:pt x="2075" y="7811"/>
                  </a:lnTo>
                  <a:lnTo>
                    <a:pt x="2400" y="7526"/>
                  </a:lnTo>
                  <a:close/>
                  <a:moveTo>
                    <a:pt x="10494" y="9194"/>
                  </a:moveTo>
                  <a:lnTo>
                    <a:pt x="10942" y="9722"/>
                  </a:lnTo>
                  <a:lnTo>
                    <a:pt x="11145" y="10007"/>
                  </a:lnTo>
                  <a:lnTo>
                    <a:pt x="11349" y="10292"/>
                  </a:lnTo>
                  <a:lnTo>
                    <a:pt x="11430" y="10414"/>
                  </a:lnTo>
                  <a:lnTo>
                    <a:pt x="11430" y="10577"/>
                  </a:lnTo>
                  <a:lnTo>
                    <a:pt x="11430" y="10699"/>
                  </a:lnTo>
                  <a:lnTo>
                    <a:pt x="11389" y="10861"/>
                  </a:lnTo>
                  <a:lnTo>
                    <a:pt x="11308" y="10943"/>
                  </a:lnTo>
                  <a:lnTo>
                    <a:pt x="11186" y="11065"/>
                  </a:lnTo>
                  <a:lnTo>
                    <a:pt x="11064" y="11146"/>
                  </a:lnTo>
                  <a:lnTo>
                    <a:pt x="10901" y="11187"/>
                  </a:lnTo>
                  <a:lnTo>
                    <a:pt x="10739" y="11227"/>
                  </a:lnTo>
                  <a:lnTo>
                    <a:pt x="10576" y="11227"/>
                  </a:lnTo>
                  <a:lnTo>
                    <a:pt x="10291" y="11146"/>
                  </a:lnTo>
                  <a:lnTo>
                    <a:pt x="9966" y="11065"/>
                  </a:lnTo>
                  <a:lnTo>
                    <a:pt x="9681" y="10902"/>
                  </a:lnTo>
                  <a:lnTo>
                    <a:pt x="9193" y="10658"/>
                  </a:lnTo>
                  <a:lnTo>
                    <a:pt x="8705" y="10373"/>
                  </a:lnTo>
                  <a:lnTo>
                    <a:pt x="8501" y="10210"/>
                  </a:lnTo>
                  <a:lnTo>
                    <a:pt x="8664" y="10129"/>
                  </a:lnTo>
                  <a:lnTo>
                    <a:pt x="9152" y="9966"/>
                  </a:lnTo>
                  <a:lnTo>
                    <a:pt x="9640" y="9763"/>
                  </a:lnTo>
                  <a:lnTo>
                    <a:pt x="10088" y="9519"/>
                  </a:lnTo>
                  <a:lnTo>
                    <a:pt x="10291" y="9356"/>
                  </a:lnTo>
                  <a:lnTo>
                    <a:pt x="10494" y="9194"/>
                  </a:lnTo>
                  <a:close/>
                  <a:moveTo>
                    <a:pt x="7118" y="1"/>
                  </a:moveTo>
                  <a:lnTo>
                    <a:pt x="6834" y="41"/>
                  </a:lnTo>
                  <a:lnTo>
                    <a:pt x="6549" y="123"/>
                  </a:lnTo>
                  <a:lnTo>
                    <a:pt x="6264" y="245"/>
                  </a:lnTo>
                  <a:lnTo>
                    <a:pt x="5979" y="367"/>
                  </a:lnTo>
                  <a:lnTo>
                    <a:pt x="5735" y="530"/>
                  </a:lnTo>
                  <a:lnTo>
                    <a:pt x="5451" y="774"/>
                  </a:lnTo>
                  <a:lnTo>
                    <a:pt x="5125" y="1058"/>
                  </a:lnTo>
                  <a:lnTo>
                    <a:pt x="4596" y="1628"/>
                  </a:lnTo>
                  <a:lnTo>
                    <a:pt x="4393" y="1506"/>
                  </a:lnTo>
                  <a:lnTo>
                    <a:pt x="4149" y="1343"/>
                  </a:lnTo>
                  <a:lnTo>
                    <a:pt x="3905" y="1262"/>
                  </a:lnTo>
                  <a:lnTo>
                    <a:pt x="3620" y="1262"/>
                  </a:lnTo>
                  <a:lnTo>
                    <a:pt x="3376" y="1302"/>
                  </a:lnTo>
                  <a:lnTo>
                    <a:pt x="3173" y="1424"/>
                  </a:lnTo>
                  <a:lnTo>
                    <a:pt x="3010" y="1628"/>
                  </a:lnTo>
                  <a:lnTo>
                    <a:pt x="2888" y="1831"/>
                  </a:lnTo>
                  <a:lnTo>
                    <a:pt x="2847" y="2116"/>
                  </a:lnTo>
                  <a:lnTo>
                    <a:pt x="2807" y="2360"/>
                  </a:lnTo>
                  <a:lnTo>
                    <a:pt x="2847" y="2645"/>
                  </a:lnTo>
                  <a:lnTo>
                    <a:pt x="2929" y="2929"/>
                  </a:lnTo>
                  <a:lnTo>
                    <a:pt x="3051" y="3377"/>
                  </a:lnTo>
                  <a:lnTo>
                    <a:pt x="3173" y="3784"/>
                  </a:lnTo>
                  <a:lnTo>
                    <a:pt x="3010" y="4109"/>
                  </a:lnTo>
                  <a:lnTo>
                    <a:pt x="2156" y="3906"/>
                  </a:lnTo>
                  <a:lnTo>
                    <a:pt x="1383" y="3743"/>
                  </a:lnTo>
                  <a:lnTo>
                    <a:pt x="1017" y="3662"/>
                  </a:lnTo>
                  <a:lnTo>
                    <a:pt x="814" y="3621"/>
                  </a:lnTo>
                  <a:lnTo>
                    <a:pt x="610" y="3621"/>
                  </a:lnTo>
                  <a:lnTo>
                    <a:pt x="488" y="3662"/>
                  </a:lnTo>
                  <a:lnTo>
                    <a:pt x="366" y="3702"/>
                  </a:lnTo>
                  <a:lnTo>
                    <a:pt x="244" y="3784"/>
                  </a:lnTo>
                  <a:lnTo>
                    <a:pt x="163" y="3906"/>
                  </a:lnTo>
                  <a:lnTo>
                    <a:pt x="41" y="4150"/>
                  </a:lnTo>
                  <a:lnTo>
                    <a:pt x="0" y="4394"/>
                  </a:lnTo>
                  <a:lnTo>
                    <a:pt x="41" y="4556"/>
                  </a:lnTo>
                  <a:lnTo>
                    <a:pt x="81" y="4719"/>
                  </a:lnTo>
                  <a:lnTo>
                    <a:pt x="203" y="4963"/>
                  </a:lnTo>
                  <a:lnTo>
                    <a:pt x="366" y="5207"/>
                  </a:lnTo>
                  <a:lnTo>
                    <a:pt x="570" y="5451"/>
                  </a:lnTo>
                  <a:lnTo>
                    <a:pt x="814" y="5695"/>
                  </a:lnTo>
                  <a:lnTo>
                    <a:pt x="1058" y="5899"/>
                  </a:lnTo>
                  <a:lnTo>
                    <a:pt x="1627" y="6265"/>
                  </a:lnTo>
                  <a:lnTo>
                    <a:pt x="1993" y="6428"/>
                  </a:lnTo>
                  <a:lnTo>
                    <a:pt x="2359" y="6590"/>
                  </a:lnTo>
                  <a:lnTo>
                    <a:pt x="2359" y="7078"/>
                  </a:lnTo>
                  <a:lnTo>
                    <a:pt x="1912" y="7444"/>
                  </a:lnTo>
                  <a:lnTo>
                    <a:pt x="1505" y="7892"/>
                  </a:lnTo>
                  <a:lnTo>
                    <a:pt x="1342" y="8136"/>
                  </a:lnTo>
                  <a:lnTo>
                    <a:pt x="1180" y="8380"/>
                  </a:lnTo>
                  <a:lnTo>
                    <a:pt x="1058" y="8665"/>
                  </a:lnTo>
                  <a:lnTo>
                    <a:pt x="976" y="8909"/>
                  </a:lnTo>
                  <a:lnTo>
                    <a:pt x="936" y="9234"/>
                  </a:lnTo>
                  <a:lnTo>
                    <a:pt x="936" y="9519"/>
                  </a:lnTo>
                  <a:lnTo>
                    <a:pt x="976" y="9763"/>
                  </a:lnTo>
                  <a:lnTo>
                    <a:pt x="1058" y="10048"/>
                  </a:lnTo>
                  <a:lnTo>
                    <a:pt x="1180" y="10292"/>
                  </a:lnTo>
                  <a:lnTo>
                    <a:pt x="1342" y="10536"/>
                  </a:lnTo>
                  <a:lnTo>
                    <a:pt x="1546" y="10739"/>
                  </a:lnTo>
                  <a:lnTo>
                    <a:pt x="1790" y="10902"/>
                  </a:lnTo>
                  <a:lnTo>
                    <a:pt x="2034" y="11065"/>
                  </a:lnTo>
                  <a:lnTo>
                    <a:pt x="2319" y="11146"/>
                  </a:lnTo>
                  <a:lnTo>
                    <a:pt x="2603" y="11227"/>
                  </a:lnTo>
                  <a:lnTo>
                    <a:pt x="2888" y="11268"/>
                  </a:lnTo>
                  <a:lnTo>
                    <a:pt x="3173" y="11227"/>
                  </a:lnTo>
                  <a:lnTo>
                    <a:pt x="3458" y="11227"/>
                  </a:lnTo>
                  <a:lnTo>
                    <a:pt x="3742" y="11146"/>
                  </a:lnTo>
                  <a:lnTo>
                    <a:pt x="3986" y="11024"/>
                  </a:lnTo>
                  <a:lnTo>
                    <a:pt x="4434" y="10780"/>
                  </a:lnTo>
                  <a:lnTo>
                    <a:pt x="4840" y="10495"/>
                  </a:lnTo>
                  <a:lnTo>
                    <a:pt x="5247" y="10577"/>
                  </a:lnTo>
                  <a:lnTo>
                    <a:pt x="5654" y="10617"/>
                  </a:lnTo>
                  <a:lnTo>
                    <a:pt x="6061" y="10658"/>
                  </a:lnTo>
                  <a:lnTo>
                    <a:pt x="6468" y="10617"/>
                  </a:lnTo>
                  <a:lnTo>
                    <a:pt x="6874" y="10577"/>
                  </a:lnTo>
                  <a:lnTo>
                    <a:pt x="7281" y="10495"/>
                  </a:lnTo>
                  <a:lnTo>
                    <a:pt x="8054" y="10332"/>
                  </a:lnTo>
                  <a:lnTo>
                    <a:pt x="8420" y="10617"/>
                  </a:lnTo>
                  <a:lnTo>
                    <a:pt x="8827" y="10861"/>
                  </a:lnTo>
                  <a:lnTo>
                    <a:pt x="9356" y="11187"/>
                  </a:lnTo>
                  <a:lnTo>
                    <a:pt x="9681" y="11349"/>
                  </a:lnTo>
                  <a:lnTo>
                    <a:pt x="9966" y="11471"/>
                  </a:lnTo>
                  <a:lnTo>
                    <a:pt x="10291" y="11553"/>
                  </a:lnTo>
                  <a:lnTo>
                    <a:pt x="10617" y="11593"/>
                  </a:lnTo>
                  <a:lnTo>
                    <a:pt x="10942" y="11553"/>
                  </a:lnTo>
                  <a:lnTo>
                    <a:pt x="11227" y="11471"/>
                  </a:lnTo>
                  <a:lnTo>
                    <a:pt x="11471" y="11309"/>
                  </a:lnTo>
                  <a:lnTo>
                    <a:pt x="11674" y="11105"/>
                  </a:lnTo>
                  <a:lnTo>
                    <a:pt x="11796" y="10861"/>
                  </a:lnTo>
                  <a:lnTo>
                    <a:pt x="11796" y="10699"/>
                  </a:lnTo>
                  <a:lnTo>
                    <a:pt x="11837" y="10577"/>
                  </a:lnTo>
                  <a:lnTo>
                    <a:pt x="11796" y="10414"/>
                  </a:lnTo>
                  <a:lnTo>
                    <a:pt x="11755" y="10251"/>
                  </a:lnTo>
                  <a:lnTo>
                    <a:pt x="11593" y="9966"/>
                  </a:lnTo>
                  <a:lnTo>
                    <a:pt x="11389" y="9682"/>
                  </a:lnTo>
                  <a:lnTo>
                    <a:pt x="11186" y="9438"/>
                  </a:lnTo>
                  <a:lnTo>
                    <a:pt x="10739" y="8909"/>
                  </a:lnTo>
                  <a:lnTo>
                    <a:pt x="10861" y="8665"/>
                  </a:lnTo>
                  <a:lnTo>
                    <a:pt x="10942" y="8421"/>
                  </a:lnTo>
                  <a:lnTo>
                    <a:pt x="10942" y="8177"/>
                  </a:lnTo>
                  <a:lnTo>
                    <a:pt x="10942" y="7933"/>
                  </a:lnTo>
                  <a:lnTo>
                    <a:pt x="10901" y="7689"/>
                  </a:lnTo>
                  <a:lnTo>
                    <a:pt x="10779" y="7444"/>
                  </a:lnTo>
                  <a:lnTo>
                    <a:pt x="10657" y="7241"/>
                  </a:lnTo>
                  <a:lnTo>
                    <a:pt x="10494" y="7038"/>
                  </a:lnTo>
                  <a:lnTo>
                    <a:pt x="10210" y="6794"/>
                  </a:lnTo>
                  <a:lnTo>
                    <a:pt x="11145" y="6468"/>
                  </a:lnTo>
                  <a:lnTo>
                    <a:pt x="11755" y="6224"/>
                  </a:lnTo>
                  <a:lnTo>
                    <a:pt x="12040" y="6061"/>
                  </a:lnTo>
                  <a:lnTo>
                    <a:pt x="12325" y="5858"/>
                  </a:lnTo>
                  <a:lnTo>
                    <a:pt x="12528" y="5695"/>
                  </a:lnTo>
                  <a:lnTo>
                    <a:pt x="12732" y="5451"/>
                  </a:lnTo>
                  <a:lnTo>
                    <a:pt x="12854" y="5248"/>
                  </a:lnTo>
                  <a:lnTo>
                    <a:pt x="12976" y="5004"/>
                  </a:lnTo>
                  <a:lnTo>
                    <a:pt x="13016" y="4719"/>
                  </a:lnTo>
                  <a:lnTo>
                    <a:pt x="13016" y="4475"/>
                  </a:lnTo>
                  <a:lnTo>
                    <a:pt x="12976" y="4190"/>
                  </a:lnTo>
                  <a:lnTo>
                    <a:pt x="12854" y="3906"/>
                  </a:lnTo>
                  <a:lnTo>
                    <a:pt x="12691" y="3621"/>
                  </a:lnTo>
                  <a:lnTo>
                    <a:pt x="12488" y="3418"/>
                  </a:lnTo>
                  <a:lnTo>
                    <a:pt x="12244" y="3214"/>
                  </a:lnTo>
                  <a:lnTo>
                    <a:pt x="12000" y="3051"/>
                  </a:lnTo>
                  <a:lnTo>
                    <a:pt x="11715" y="2929"/>
                  </a:lnTo>
                  <a:lnTo>
                    <a:pt x="11389" y="2889"/>
                  </a:lnTo>
                  <a:lnTo>
                    <a:pt x="11105" y="2848"/>
                  </a:lnTo>
                  <a:lnTo>
                    <a:pt x="10779" y="2848"/>
                  </a:lnTo>
                  <a:lnTo>
                    <a:pt x="10413" y="2889"/>
                  </a:lnTo>
                  <a:lnTo>
                    <a:pt x="10047" y="2970"/>
                  </a:lnTo>
                  <a:lnTo>
                    <a:pt x="9640" y="3051"/>
                  </a:lnTo>
                  <a:lnTo>
                    <a:pt x="9315" y="3214"/>
                  </a:lnTo>
                  <a:lnTo>
                    <a:pt x="8583" y="3540"/>
                  </a:lnTo>
                  <a:lnTo>
                    <a:pt x="7891" y="3865"/>
                  </a:lnTo>
                  <a:lnTo>
                    <a:pt x="7281" y="4190"/>
                  </a:lnTo>
                  <a:lnTo>
                    <a:pt x="7484" y="3214"/>
                  </a:lnTo>
                  <a:lnTo>
                    <a:pt x="7851" y="1587"/>
                  </a:lnTo>
                  <a:lnTo>
                    <a:pt x="7891" y="1343"/>
                  </a:lnTo>
                  <a:lnTo>
                    <a:pt x="7891" y="1058"/>
                  </a:lnTo>
                  <a:lnTo>
                    <a:pt x="7891" y="774"/>
                  </a:lnTo>
                  <a:lnTo>
                    <a:pt x="7810" y="489"/>
                  </a:lnTo>
                  <a:lnTo>
                    <a:pt x="7729" y="367"/>
                  </a:lnTo>
                  <a:lnTo>
                    <a:pt x="7606" y="245"/>
                  </a:lnTo>
                  <a:lnTo>
                    <a:pt x="7525" y="123"/>
                  </a:lnTo>
                  <a:lnTo>
                    <a:pt x="7403" y="82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7483444" y="2502279"/>
              <a:ext cx="576776" cy="258992"/>
            </a:xfrm>
            <a:custGeom>
              <a:avLst/>
              <a:gdLst/>
              <a:ahLst/>
              <a:cxnLst/>
              <a:rect l="l" t="t" r="r" b="b"/>
              <a:pathLst>
                <a:path w="9153" h="4110" extrusionOk="0">
                  <a:moveTo>
                    <a:pt x="8868" y="1"/>
                  </a:moveTo>
                  <a:lnTo>
                    <a:pt x="8827" y="41"/>
                  </a:lnTo>
                  <a:lnTo>
                    <a:pt x="8746" y="82"/>
                  </a:lnTo>
                  <a:lnTo>
                    <a:pt x="8746" y="163"/>
                  </a:lnTo>
                  <a:lnTo>
                    <a:pt x="8746" y="2993"/>
                  </a:lnTo>
                  <a:lnTo>
                    <a:pt x="6997" y="1587"/>
                  </a:lnTo>
                  <a:lnTo>
                    <a:pt x="6590" y="1262"/>
                  </a:lnTo>
                  <a:lnTo>
                    <a:pt x="6346" y="1058"/>
                  </a:lnTo>
                  <a:lnTo>
                    <a:pt x="6102" y="896"/>
                  </a:lnTo>
                  <a:lnTo>
                    <a:pt x="5858" y="814"/>
                  </a:lnTo>
                  <a:lnTo>
                    <a:pt x="5614" y="733"/>
                  </a:lnTo>
                  <a:lnTo>
                    <a:pt x="5370" y="733"/>
                  </a:lnTo>
                  <a:lnTo>
                    <a:pt x="5085" y="814"/>
                  </a:lnTo>
                  <a:lnTo>
                    <a:pt x="4841" y="936"/>
                  </a:lnTo>
                  <a:lnTo>
                    <a:pt x="4597" y="1099"/>
                  </a:lnTo>
                  <a:lnTo>
                    <a:pt x="4190" y="1465"/>
                  </a:lnTo>
                  <a:lnTo>
                    <a:pt x="3173" y="2319"/>
                  </a:lnTo>
                  <a:lnTo>
                    <a:pt x="2156" y="3174"/>
                  </a:lnTo>
                  <a:lnTo>
                    <a:pt x="1953" y="3336"/>
                  </a:lnTo>
                  <a:lnTo>
                    <a:pt x="1668" y="3580"/>
                  </a:lnTo>
                  <a:lnTo>
                    <a:pt x="1546" y="3662"/>
                  </a:lnTo>
                  <a:lnTo>
                    <a:pt x="1384" y="3702"/>
                  </a:lnTo>
                  <a:lnTo>
                    <a:pt x="1221" y="3702"/>
                  </a:lnTo>
                  <a:lnTo>
                    <a:pt x="1099" y="3662"/>
                  </a:lnTo>
                  <a:lnTo>
                    <a:pt x="1017" y="3540"/>
                  </a:lnTo>
                  <a:lnTo>
                    <a:pt x="977" y="3418"/>
                  </a:lnTo>
                  <a:lnTo>
                    <a:pt x="895" y="3133"/>
                  </a:lnTo>
                  <a:lnTo>
                    <a:pt x="733" y="2441"/>
                  </a:lnTo>
                  <a:lnTo>
                    <a:pt x="367" y="936"/>
                  </a:lnTo>
                  <a:lnTo>
                    <a:pt x="326" y="855"/>
                  </a:lnTo>
                  <a:lnTo>
                    <a:pt x="245" y="814"/>
                  </a:lnTo>
                  <a:lnTo>
                    <a:pt x="123" y="814"/>
                  </a:lnTo>
                  <a:lnTo>
                    <a:pt x="82" y="855"/>
                  </a:lnTo>
                  <a:lnTo>
                    <a:pt x="1" y="896"/>
                  </a:lnTo>
                  <a:lnTo>
                    <a:pt x="1" y="936"/>
                  </a:lnTo>
                  <a:lnTo>
                    <a:pt x="1" y="1018"/>
                  </a:lnTo>
                  <a:lnTo>
                    <a:pt x="326" y="2360"/>
                  </a:lnTo>
                  <a:lnTo>
                    <a:pt x="489" y="2970"/>
                  </a:lnTo>
                  <a:lnTo>
                    <a:pt x="651" y="3580"/>
                  </a:lnTo>
                  <a:lnTo>
                    <a:pt x="733" y="3784"/>
                  </a:lnTo>
                  <a:lnTo>
                    <a:pt x="895" y="3946"/>
                  </a:lnTo>
                  <a:lnTo>
                    <a:pt x="1058" y="4068"/>
                  </a:lnTo>
                  <a:lnTo>
                    <a:pt x="1262" y="4109"/>
                  </a:lnTo>
                  <a:lnTo>
                    <a:pt x="1506" y="4068"/>
                  </a:lnTo>
                  <a:lnTo>
                    <a:pt x="1750" y="3946"/>
                  </a:lnTo>
                  <a:lnTo>
                    <a:pt x="1953" y="3824"/>
                  </a:lnTo>
                  <a:lnTo>
                    <a:pt x="2156" y="3662"/>
                  </a:lnTo>
                  <a:lnTo>
                    <a:pt x="4231" y="1913"/>
                  </a:lnTo>
                  <a:lnTo>
                    <a:pt x="4719" y="1465"/>
                  </a:lnTo>
                  <a:lnTo>
                    <a:pt x="4963" y="1262"/>
                  </a:lnTo>
                  <a:lnTo>
                    <a:pt x="5248" y="1140"/>
                  </a:lnTo>
                  <a:lnTo>
                    <a:pt x="5411" y="1099"/>
                  </a:lnTo>
                  <a:lnTo>
                    <a:pt x="5573" y="1099"/>
                  </a:lnTo>
                  <a:lnTo>
                    <a:pt x="5736" y="1140"/>
                  </a:lnTo>
                  <a:lnTo>
                    <a:pt x="5858" y="1180"/>
                  </a:lnTo>
                  <a:lnTo>
                    <a:pt x="6143" y="1384"/>
                  </a:lnTo>
                  <a:lnTo>
                    <a:pt x="6387" y="1587"/>
                  </a:lnTo>
                  <a:lnTo>
                    <a:pt x="8827" y="3499"/>
                  </a:lnTo>
                  <a:lnTo>
                    <a:pt x="8909" y="3540"/>
                  </a:lnTo>
                  <a:lnTo>
                    <a:pt x="9031" y="3540"/>
                  </a:lnTo>
                  <a:lnTo>
                    <a:pt x="9112" y="3458"/>
                  </a:lnTo>
                  <a:lnTo>
                    <a:pt x="9153" y="3377"/>
                  </a:lnTo>
                  <a:lnTo>
                    <a:pt x="9112" y="163"/>
                  </a:lnTo>
                  <a:lnTo>
                    <a:pt x="9112" y="82"/>
                  </a:lnTo>
                  <a:lnTo>
                    <a:pt x="9071" y="41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7819250" y="2550989"/>
              <a:ext cx="138444" cy="661405"/>
            </a:xfrm>
            <a:custGeom>
              <a:avLst/>
              <a:gdLst/>
              <a:ahLst/>
              <a:cxnLst/>
              <a:rect l="l" t="t" r="r" b="b"/>
              <a:pathLst>
                <a:path w="2197" h="10496" extrusionOk="0">
                  <a:moveTo>
                    <a:pt x="122" y="1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07" y="1465"/>
                  </a:lnTo>
                  <a:lnTo>
                    <a:pt x="773" y="2685"/>
                  </a:lnTo>
                  <a:lnTo>
                    <a:pt x="1058" y="3946"/>
                  </a:lnTo>
                  <a:lnTo>
                    <a:pt x="1342" y="5207"/>
                  </a:lnTo>
                  <a:lnTo>
                    <a:pt x="1546" y="6468"/>
                  </a:lnTo>
                  <a:lnTo>
                    <a:pt x="1668" y="7770"/>
                  </a:lnTo>
                  <a:lnTo>
                    <a:pt x="1790" y="9031"/>
                  </a:lnTo>
                  <a:lnTo>
                    <a:pt x="1831" y="10332"/>
                  </a:lnTo>
                  <a:lnTo>
                    <a:pt x="1831" y="10414"/>
                  </a:lnTo>
                  <a:lnTo>
                    <a:pt x="1871" y="10454"/>
                  </a:lnTo>
                  <a:lnTo>
                    <a:pt x="1912" y="10495"/>
                  </a:lnTo>
                  <a:lnTo>
                    <a:pt x="2075" y="10495"/>
                  </a:lnTo>
                  <a:lnTo>
                    <a:pt x="2115" y="10454"/>
                  </a:lnTo>
                  <a:lnTo>
                    <a:pt x="2156" y="10414"/>
                  </a:lnTo>
                  <a:lnTo>
                    <a:pt x="2197" y="10332"/>
                  </a:lnTo>
                  <a:lnTo>
                    <a:pt x="2156" y="9031"/>
                  </a:lnTo>
                  <a:lnTo>
                    <a:pt x="2034" y="7729"/>
                  </a:lnTo>
                  <a:lnTo>
                    <a:pt x="1912" y="6427"/>
                  </a:lnTo>
                  <a:lnTo>
                    <a:pt x="1709" y="5167"/>
                  </a:lnTo>
                  <a:lnTo>
                    <a:pt x="1424" y="3865"/>
                  </a:lnTo>
                  <a:lnTo>
                    <a:pt x="1139" y="2604"/>
                  </a:lnTo>
                  <a:lnTo>
                    <a:pt x="773" y="1384"/>
                  </a:lnTo>
                  <a:lnTo>
                    <a:pt x="366" y="123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8588223" y="2120408"/>
              <a:ext cx="430645" cy="586985"/>
            </a:xfrm>
            <a:custGeom>
              <a:avLst/>
              <a:gdLst/>
              <a:ahLst/>
              <a:cxnLst/>
              <a:rect l="l" t="t" r="r" b="b"/>
              <a:pathLst>
                <a:path w="6834" h="9315" extrusionOk="0">
                  <a:moveTo>
                    <a:pt x="1871" y="0"/>
                  </a:moveTo>
                  <a:lnTo>
                    <a:pt x="1749" y="81"/>
                  </a:lnTo>
                  <a:lnTo>
                    <a:pt x="1668" y="244"/>
                  </a:lnTo>
                  <a:lnTo>
                    <a:pt x="1586" y="366"/>
                  </a:lnTo>
                  <a:lnTo>
                    <a:pt x="1546" y="529"/>
                  </a:lnTo>
                  <a:lnTo>
                    <a:pt x="1424" y="1383"/>
                  </a:lnTo>
                  <a:lnTo>
                    <a:pt x="1383" y="2278"/>
                  </a:lnTo>
                  <a:lnTo>
                    <a:pt x="1424" y="3132"/>
                  </a:lnTo>
                  <a:lnTo>
                    <a:pt x="1546" y="3986"/>
                  </a:lnTo>
                  <a:lnTo>
                    <a:pt x="1098" y="1790"/>
                  </a:lnTo>
                  <a:lnTo>
                    <a:pt x="1058" y="1383"/>
                  </a:lnTo>
                  <a:lnTo>
                    <a:pt x="976" y="854"/>
                  </a:lnTo>
                  <a:lnTo>
                    <a:pt x="895" y="570"/>
                  </a:lnTo>
                  <a:lnTo>
                    <a:pt x="773" y="366"/>
                  </a:lnTo>
                  <a:lnTo>
                    <a:pt x="610" y="244"/>
                  </a:lnTo>
                  <a:lnTo>
                    <a:pt x="529" y="203"/>
                  </a:lnTo>
                  <a:lnTo>
                    <a:pt x="407" y="203"/>
                  </a:lnTo>
                  <a:lnTo>
                    <a:pt x="285" y="244"/>
                  </a:lnTo>
                  <a:lnTo>
                    <a:pt x="163" y="325"/>
                  </a:lnTo>
                  <a:lnTo>
                    <a:pt x="81" y="407"/>
                  </a:lnTo>
                  <a:lnTo>
                    <a:pt x="41" y="529"/>
                  </a:lnTo>
                  <a:lnTo>
                    <a:pt x="0" y="814"/>
                  </a:lnTo>
                  <a:lnTo>
                    <a:pt x="0" y="1098"/>
                  </a:lnTo>
                  <a:lnTo>
                    <a:pt x="122" y="3132"/>
                  </a:lnTo>
                  <a:lnTo>
                    <a:pt x="203" y="4149"/>
                  </a:lnTo>
                  <a:lnTo>
                    <a:pt x="366" y="5125"/>
                  </a:lnTo>
                  <a:lnTo>
                    <a:pt x="569" y="6183"/>
                  </a:lnTo>
                  <a:lnTo>
                    <a:pt x="773" y="7200"/>
                  </a:lnTo>
                  <a:lnTo>
                    <a:pt x="1261" y="9234"/>
                  </a:lnTo>
                  <a:lnTo>
                    <a:pt x="1383" y="9274"/>
                  </a:lnTo>
                  <a:lnTo>
                    <a:pt x="1668" y="9315"/>
                  </a:lnTo>
                  <a:lnTo>
                    <a:pt x="4759" y="9315"/>
                  </a:lnTo>
                  <a:lnTo>
                    <a:pt x="5491" y="9193"/>
                  </a:lnTo>
                  <a:lnTo>
                    <a:pt x="6183" y="8989"/>
                  </a:lnTo>
                  <a:lnTo>
                    <a:pt x="6834" y="8705"/>
                  </a:lnTo>
                  <a:lnTo>
                    <a:pt x="6793" y="7688"/>
                  </a:lnTo>
                  <a:lnTo>
                    <a:pt x="6752" y="6630"/>
                  </a:lnTo>
                  <a:lnTo>
                    <a:pt x="6630" y="5573"/>
                  </a:lnTo>
                  <a:lnTo>
                    <a:pt x="6468" y="4556"/>
                  </a:lnTo>
                  <a:lnTo>
                    <a:pt x="6264" y="3498"/>
                  </a:lnTo>
                  <a:lnTo>
                    <a:pt x="5979" y="2481"/>
                  </a:lnTo>
                  <a:lnTo>
                    <a:pt x="5695" y="1505"/>
                  </a:lnTo>
                  <a:lnTo>
                    <a:pt x="5369" y="488"/>
                  </a:lnTo>
                  <a:lnTo>
                    <a:pt x="5288" y="366"/>
                  </a:lnTo>
                  <a:lnTo>
                    <a:pt x="5207" y="244"/>
                  </a:lnTo>
                  <a:lnTo>
                    <a:pt x="5125" y="163"/>
                  </a:lnTo>
                  <a:lnTo>
                    <a:pt x="5003" y="163"/>
                  </a:lnTo>
                  <a:lnTo>
                    <a:pt x="4881" y="203"/>
                  </a:lnTo>
                  <a:lnTo>
                    <a:pt x="4840" y="285"/>
                  </a:lnTo>
                  <a:lnTo>
                    <a:pt x="4759" y="488"/>
                  </a:lnTo>
                  <a:lnTo>
                    <a:pt x="4637" y="1342"/>
                  </a:lnTo>
                  <a:lnTo>
                    <a:pt x="4515" y="2156"/>
                  </a:lnTo>
                  <a:lnTo>
                    <a:pt x="4474" y="3010"/>
                  </a:lnTo>
                  <a:lnTo>
                    <a:pt x="4515" y="3824"/>
                  </a:lnTo>
                  <a:lnTo>
                    <a:pt x="4515" y="3824"/>
                  </a:lnTo>
                  <a:lnTo>
                    <a:pt x="4149" y="854"/>
                  </a:lnTo>
                  <a:lnTo>
                    <a:pt x="4108" y="651"/>
                  </a:lnTo>
                  <a:lnTo>
                    <a:pt x="4027" y="447"/>
                  </a:lnTo>
                  <a:lnTo>
                    <a:pt x="3946" y="366"/>
                  </a:lnTo>
                  <a:lnTo>
                    <a:pt x="3864" y="285"/>
                  </a:lnTo>
                  <a:lnTo>
                    <a:pt x="3742" y="244"/>
                  </a:lnTo>
                  <a:lnTo>
                    <a:pt x="3620" y="285"/>
                  </a:lnTo>
                  <a:lnTo>
                    <a:pt x="3539" y="325"/>
                  </a:lnTo>
                  <a:lnTo>
                    <a:pt x="3498" y="407"/>
                  </a:lnTo>
                  <a:lnTo>
                    <a:pt x="3376" y="610"/>
                  </a:lnTo>
                  <a:lnTo>
                    <a:pt x="3254" y="1017"/>
                  </a:lnTo>
                  <a:lnTo>
                    <a:pt x="3132" y="1464"/>
                  </a:lnTo>
                  <a:lnTo>
                    <a:pt x="3051" y="1912"/>
                  </a:lnTo>
                  <a:lnTo>
                    <a:pt x="3010" y="2359"/>
                  </a:lnTo>
                  <a:lnTo>
                    <a:pt x="2969" y="2807"/>
                  </a:lnTo>
                  <a:lnTo>
                    <a:pt x="2969" y="3254"/>
                  </a:lnTo>
                  <a:lnTo>
                    <a:pt x="2969" y="3702"/>
                  </a:lnTo>
                  <a:lnTo>
                    <a:pt x="3010" y="4149"/>
                  </a:lnTo>
                  <a:lnTo>
                    <a:pt x="2522" y="773"/>
                  </a:lnTo>
                  <a:lnTo>
                    <a:pt x="2481" y="488"/>
                  </a:lnTo>
                  <a:lnTo>
                    <a:pt x="2441" y="325"/>
                  </a:lnTo>
                  <a:lnTo>
                    <a:pt x="2359" y="203"/>
                  </a:lnTo>
                  <a:lnTo>
                    <a:pt x="2278" y="122"/>
                  </a:lnTo>
                  <a:lnTo>
                    <a:pt x="2156" y="41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8575367" y="2107553"/>
              <a:ext cx="456292" cy="612695"/>
            </a:xfrm>
            <a:custGeom>
              <a:avLst/>
              <a:gdLst/>
              <a:ahLst/>
              <a:cxnLst/>
              <a:rect l="l" t="t" r="r" b="b"/>
              <a:pathLst>
                <a:path w="7241" h="9723" extrusionOk="0">
                  <a:moveTo>
                    <a:pt x="2238" y="407"/>
                  </a:moveTo>
                  <a:lnTo>
                    <a:pt x="2360" y="448"/>
                  </a:lnTo>
                  <a:lnTo>
                    <a:pt x="2441" y="529"/>
                  </a:lnTo>
                  <a:lnTo>
                    <a:pt x="2523" y="774"/>
                  </a:lnTo>
                  <a:lnTo>
                    <a:pt x="2563" y="1018"/>
                  </a:lnTo>
                  <a:lnTo>
                    <a:pt x="2563" y="1221"/>
                  </a:lnTo>
                  <a:lnTo>
                    <a:pt x="2726" y="2279"/>
                  </a:lnTo>
                  <a:lnTo>
                    <a:pt x="3051" y="4394"/>
                  </a:lnTo>
                  <a:lnTo>
                    <a:pt x="3051" y="4434"/>
                  </a:lnTo>
                  <a:lnTo>
                    <a:pt x="3133" y="4516"/>
                  </a:lnTo>
                  <a:lnTo>
                    <a:pt x="3255" y="4516"/>
                  </a:lnTo>
                  <a:lnTo>
                    <a:pt x="3377" y="4475"/>
                  </a:lnTo>
                  <a:lnTo>
                    <a:pt x="3377" y="4394"/>
                  </a:lnTo>
                  <a:lnTo>
                    <a:pt x="3417" y="4353"/>
                  </a:lnTo>
                  <a:lnTo>
                    <a:pt x="3410" y="4273"/>
                  </a:lnTo>
                  <a:lnTo>
                    <a:pt x="3410" y="4273"/>
                  </a:lnTo>
                  <a:lnTo>
                    <a:pt x="3417" y="4272"/>
                  </a:lnTo>
                  <a:lnTo>
                    <a:pt x="3399" y="4154"/>
                  </a:lnTo>
                  <a:lnTo>
                    <a:pt x="3336" y="3458"/>
                  </a:lnTo>
                  <a:lnTo>
                    <a:pt x="3336" y="3011"/>
                  </a:lnTo>
                  <a:lnTo>
                    <a:pt x="3377" y="2563"/>
                  </a:lnTo>
                  <a:lnTo>
                    <a:pt x="3417" y="2116"/>
                  </a:lnTo>
                  <a:lnTo>
                    <a:pt x="3499" y="1668"/>
                  </a:lnTo>
                  <a:lnTo>
                    <a:pt x="3621" y="1221"/>
                  </a:lnTo>
                  <a:lnTo>
                    <a:pt x="3784" y="814"/>
                  </a:lnTo>
                  <a:lnTo>
                    <a:pt x="3824" y="733"/>
                  </a:lnTo>
                  <a:lnTo>
                    <a:pt x="3906" y="651"/>
                  </a:lnTo>
                  <a:lnTo>
                    <a:pt x="3987" y="692"/>
                  </a:lnTo>
                  <a:lnTo>
                    <a:pt x="4068" y="774"/>
                  </a:lnTo>
                  <a:lnTo>
                    <a:pt x="4150" y="977"/>
                  </a:lnTo>
                  <a:lnTo>
                    <a:pt x="4190" y="1221"/>
                  </a:lnTo>
                  <a:lnTo>
                    <a:pt x="4312" y="2157"/>
                  </a:lnTo>
                  <a:lnTo>
                    <a:pt x="4516" y="4028"/>
                  </a:lnTo>
                  <a:lnTo>
                    <a:pt x="4556" y="4109"/>
                  </a:lnTo>
                  <a:lnTo>
                    <a:pt x="4597" y="4150"/>
                  </a:lnTo>
                  <a:lnTo>
                    <a:pt x="4719" y="4231"/>
                  </a:lnTo>
                  <a:lnTo>
                    <a:pt x="4800" y="4190"/>
                  </a:lnTo>
                  <a:lnTo>
                    <a:pt x="4841" y="4150"/>
                  </a:lnTo>
                  <a:lnTo>
                    <a:pt x="4882" y="4109"/>
                  </a:lnTo>
                  <a:lnTo>
                    <a:pt x="4882" y="4028"/>
                  </a:lnTo>
                  <a:lnTo>
                    <a:pt x="4882" y="3417"/>
                  </a:lnTo>
                  <a:lnTo>
                    <a:pt x="4882" y="2807"/>
                  </a:lnTo>
                  <a:lnTo>
                    <a:pt x="4922" y="2197"/>
                  </a:lnTo>
                  <a:lnTo>
                    <a:pt x="5004" y="1587"/>
                  </a:lnTo>
                  <a:lnTo>
                    <a:pt x="5085" y="1018"/>
                  </a:lnTo>
                  <a:lnTo>
                    <a:pt x="5166" y="692"/>
                  </a:lnTo>
                  <a:lnTo>
                    <a:pt x="5207" y="611"/>
                  </a:lnTo>
                  <a:lnTo>
                    <a:pt x="5248" y="570"/>
                  </a:lnTo>
                  <a:lnTo>
                    <a:pt x="5329" y="651"/>
                  </a:lnTo>
                  <a:lnTo>
                    <a:pt x="5411" y="774"/>
                  </a:lnTo>
                  <a:lnTo>
                    <a:pt x="5492" y="1018"/>
                  </a:lnTo>
                  <a:lnTo>
                    <a:pt x="5695" y="1628"/>
                  </a:lnTo>
                  <a:lnTo>
                    <a:pt x="6021" y="2767"/>
                  </a:lnTo>
                  <a:lnTo>
                    <a:pt x="6305" y="3906"/>
                  </a:lnTo>
                  <a:lnTo>
                    <a:pt x="6549" y="5085"/>
                  </a:lnTo>
                  <a:lnTo>
                    <a:pt x="6712" y="6265"/>
                  </a:lnTo>
                  <a:lnTo>
                    <a:pt x="6834" y="7566"/>
                  </a:lnTo>
                  <a:lnTo>
                    <a:pt x="6834" y="8830"/>
                  </a:lnTo>
                  <a:lnTo>
                    <a:pt x="6834" y="8830"/>
                  </a:lnTo>
                  <a:lnTo>
                    <a:pt x="6387" y="8990"/>
                  </a:lnTo>
                  <a:lnTo>
                    <a:pt x="5817" y="9153"/>
                  </a:lnTo>
                  <a:lnTo>
                    <a:pt x="5248" y="9275"/>
                  </a:lnTo>
                  <a:lnTo>
                    <a:pt x="4678" y="9356"/>
                  </a:lnTo>
                  <a:lnTo>
                    <a:pt x="2360" y="9356"/>
                  </a:lnTo>
                  <a:lnTo>
                    <a:pt x="1790" y="9315"/>
                  </a:lnTo>
                  <a:lnTo>
                    <a:pt x="1668" y="9315"/>
                  </a:lnTo>
                  <a:lnTo>
                    <a:pt x="1628" y="9302"/>
                  </a:lnTo>
                  <a:lnTo>
                    <a:pt x="1628" y="9275"/>
                  </a:lnTo>
                  <a:lnTo>
                    <a:pt x="1587" y="9112"/>
                  </a:lnTo>
                  <a:lnTo>
                    <a:pt x="1506" y="8827"/>
                  </a:lnTo>
                  <a:lnTo>
                    <a:pt x="1384" y="8217"/>
                  </a:lnTo>
                  <a:lnTo>
                    <a:pt x="1099" y="7038"/>
                  </a:lnTo>
                  <a:lnTo>
                    <a:pt x="855" y="5858"/>
                  </a:lnTo>
                  <a:lnTo>
                    <a:pt x="733" y="5248"/>
                  </a:lnTo>
                  <a:lnTo>
                    <a:pt x="651" y="4638"/>
                  </a:lnTo>
                  <a:lnTo>
                    <a:pt x="529" y="3458"/>
                  </a:lnTo>
                  <a:lnTo>
                    <a:pt x="448" y="2279"/>
                  </a:lnTo>
                  <a:lnTo>
                    <a:pt x="407" y="1668"/>
                  </a:lnTo>
                  <a:lnTo>
                    <a:pt x="367" y="1099"/>
                  </a:lnTo>
                  <a:lnTo>
                    <a:pt x="407" y="936"/>
                  </a:lnTo>
                  <a:lnTo>
                    <a:pt x="489" y="733"/>
                  </a:lnTo>
                  <a:lnTo>
                    <a:pt x="529" y="651"/>
                  </a:lnTo>
                  <a:lnTo>
                    <a:pt x="611" y="570"/>
                  </a:lnTo>
                  <a:lnTo>
                    <a:pt x="692" y="570"/>
                  </a:lnTo>
                  <a:lnTo>
                    <a:pt x="773" y="611"/>
                  </a:lnTo>
                  <a:lnTo>
                    <a:pt x="855" y="733"/>
                  </a:lnTo>
                  <a:lnTo>
                    <a:pt x="936" y="896"/>
                  </a:lnTo>
                  <a:lnTo>
                    <a:pt x="1018" y="1221"/>
                  </a:lnTo>
                  <a:lnTo>
                    <a:pt x="1099" y="1872"/>
                  </a:lnTo>
                  <a:lnTo>
                    <a:pt x="1180" y="2441"/>
                  </a:lnTo>
                  <a:lnTo>
                    <a:pt x="1302" y="3051"/>
                  </a:lnTo>
                  <a:lnTo>
                    <a:pt x="1546" y="4231"/>
                  </a:lnTo>
                  <a:lnTo>
                    <a:pt x="1587" y="4312"/>
                  </a:lnTo>
                  <a:lnTo>
                    <a:pt x="1628" y="4353"/>
                  </a:lnTo>
                  <a:lnTo>
                    <a:pt x="1709" y="4394"/>
                  </a:lnTo>
                  <a:lnTo>
                    <a:pt x="1790" y="4353"/>
                  </a:lnTo>
                  <a:lnTo>
                    <a:pt x="1872" y="4312"/>
                  </a:lnTo>
                  <a:lnTo>
                    <a:pt x="1912" y="4231"/>
                  </a:lnTo>
                  <a:lnTo>
                    <a:pt x="1912" y="4150"/>
                  </a:lnTo>
                  <a:lnTo>
                    <a:pt x="1831" y="3621"/>
                  </a:lnTo>
                  <a:lnTo>
                    <a:pt x="1790" y="3133"/>
                  </a:lnTo>
                  <a:lnTo>
                    <a:pt x="1750" y="2604"/>
                  </a:lnTo>
                  <a:lnTo>
                    <a:pt x="1790" y="2075"/>
                  </a:lnTo>
                  <a:lnTo>
                    <a:pt x="1790" y="1709"/>
                  </a:lnTo>
                  <a:lnTo>
                    <a:pt x="1872" y="1099"/>
                  </a:lnTo>
                  <a:lnTo>
                    <a:pt x="1912" y="814"/>
                  </a:lnTo>
                  <a:lnTo>
                    <a:pt x="1994" y="570"/>
                  </a:lnTo>
                  <a:lnTo>
                    <a:pt x="2116" y="448"/>
                  </a:lnTo>
                  <a:lnTo>
                    <a:pt x="2197" y="407"/>
                  </a:lnTo>
                  <a:close/>
                  <a:moveTo>
                    <a:pt x="2278" y="1"/>
                  </a:moveTo>
                  <a:lnTo>
                    <a:pt x="2116" y="41"/>
                  </a:lnTo>
                  <a:lnTo>
                    <a:pt x="1912" y="82"/>
                  </a:lnTo>
                  <a:lnTo>
                    <a:pt x="1790" y="204"/>
                  </a:lnTo>
                  <a:lnTo>
                    <a:pt x="1668" y="407"/>
                  </a:lnTo>
                  <a:lnTo>
                    <a:pt x="1587" y="570"/>
                  </a:lnTo>
                  <a:lnTo>
                    <a:pt x="1506" y="1140"/>
                  </a:lnTo>
                  <a:lnTo>
                    <a:pt x="1441" y="1590"/>
                  </a:lnTo>
                  <a:lnTo>
                    <a:pt x="1384" y="1099"/>
                  </a:lnTo>
                  <a:lnTo>
                    <a:pt x="1262" y="774"/>
                  </a:lnTo>
                  <a:lnTo>
                    <a:pt x="1140" y="489"/>
                  </a:lnTo>
                  <a:lnTo>
                    <a:pt x="977" y="326"/>
                  </a:lnTo>
                  <a:lnTo>
                    <a:pt x="814" y="245"/>
                  </a:lnTo>
                  <a:lnTo>
                    <a:pt x="651" y="204"/>
                  </a:lnTo>
                  <a:lnTo>
                    <a:pt x="489" y="245"/>
                  </a:lnTo>
                  <a:lnTo>
                    <a:pt x="326" y="326"/>
                  </a:lnTo>
                  <a:lnTo>
                    <a:pt x="204" y="448"/>
                  </a:lnTo>
                  <a:lnTo>
                    <a:pt x="123" y="611"/>
                  </a:lnTo>
                  <a:lnTo>
                    <a:pt x="41" y="774"/>
                  </a:lnTo>
                  <a:lnTo>
                    <a:pt x="1" y="1099"/>
                  </a:lnTo>
                  <a:lnTo>
                    <a:pt x="1" y="1424"/>
                  </a:lnTo>
                  <a:lnTo>
                    <a:pt x="82" y="2034"/>
                  </a:lnTo>
                  <a:lnTo>
                    <a:pt x="163" y="3417"/>
                  </a:lnTo>
                  <a:lnTo>
                    <a:pt x="285" y="4760"/>
                  </a:lnTo>
                  <a:lnTo>
                    <a:pt x="367" y="5411"/>
                  </a:lnTo>
                  <a:lnTo>
                    <a:pt x="489" y="6061"/>
                  </a:lnTo>
                  <a:lnTo>
                    <a:pt x="814" y="7404"/>
                  </a:lnTo>
                  <a:lnTo>
                    <a:pt x="1140" y="8746"/>
                  </a:lnTo>
                  <a:lnTo>
                    <a:pt x="1262" y="9438"/>
                  </a:lnTo>
                  <a:lnTo>
                    <a:pt x="1302" y="9560"/>
                  </a:lnTo>
                  <a:lnTo>
                    <a:pt x="1424" y="9641"/>
                  </a:lnTo>
                  <a:lnTo>
                    <a:pt x="1587" y="9682"/>
                  </a:lnTo>
                  <a:lnTo>
                    <a:pt x="1750" y="9682"/>
                  </a:lnTo>
                  <a:lnTo>
                    <a:pt x="2441" y="9722"/>
                  </a:lnTo>
                  <a:lnTo>
                    <a:pt x="4353" y="9722"/>
                  </a:lnTo>
                  <a:lnTo>
                    <a:pt x="5044" y="9682"/>
                  </a:lnTo>
                  <a:lnTo>
                    <a:pt x="5777" y="9560"/>
                  </a:lnTo>
                  <a:lnTo>
                    <a:pt x="6468" y="9356"/>
                  </a:lnTo>
                  <a:lnTo>
                    <a:pt x="7026" y="9112"/>
                  </a:lnTo>
                  <a:lnTo>
                    <a:pt x="7119" y="9112"/>
                  </a:lnTo>
                  <a:lnTo>
                    <a:pt x="7160" y="9071"/>
                  </a:lnTo>
                  <a:lnTo>
                    <a:pt x="7173" y="9044"/>
                  </a:lnTo>
                  <a:lnTo>
                    <a:pt x="7173" y="9044"/>
                  </a:lnTo>
                  <a:lnTo>
                    <a:pt x="7200" y="9031"/>
                  </a:lnTo>
                  <a:lnTo>
                    <a:pt x="7241" y="8990"/>
                  </a:lnTo>
                  <a:lnTo>
                    <a:pt x="7241" y="8909"/>
                  </a:lnTo>
                  <a:lnTo>
                    <a:pt x="7200" y="7566"/>
                  </a:lnTo>
                  <a:lnTo>
                    <a:pt x="7078" y="6183"/>
                  </a:lnTo>
                  <a:lnTo>
                    <a:pt x="6875" y="4841"/>
                  </a:lnTo>
                  <a:lnTo>
                    <a:pt x="6590" y="3499"/>
                  </a:lnTo>
                  <a:lnTo>
                    <a:pt x="6265" y="2197"/>
                  </a:lnTo>
                  <a:lnTo>
                    <a:pt x="5817" y="896"/>
                  </a:lnTo>
                  <a:lnTo>
                    <a:pt x="5736" y="692"/>
                  </a:lnTo>
                  <a:lnTo>
                    <a:pt x="5614" y="448"/>
                  </a:lnTo>
                  <a:lnTo>
                    <a:pt x="5573" y="326"/>
                  </a:lnTo>
                  <a:lnTo>
                    <a:pt x="5492" y="245"/>
                  </a:lnTo>
                  <a:lnTo>
                    <a:pt x="5370" y="204"/>
                  </a:lnTo>
                  <a:lnTo>
                    <a:pt x="5126" y="204"/>
                  </a:lnTo>
                  <a:lnTo>
                    <a:pt x="5004" y="245"/>
                  </a:lnTo>
                  <a:lnTo>
                    <a:pt x="4922" y="326"/>
                  </a:lnTo>
                  <a:lnTo>
                    <a:pt x="4882" y="448"/>
                  </a:lnTo>
                  <a:lnTo>
                    <a:pt x="4800" y="692"/>
                  </a:lnTo>
                  <a:lnTo>
                    <a:pt x="4760" y="896"/>
                  </a:lnTo>
                  <a:lnTo>
                    <a:pt x="4638" y="1668"/>
                  </a:lnTo>
                  <a:lnTo>
                    <a:pt x="4621" y="1832"/>
                  </a:lnTo>
                  <a:lnTo>
                    <a:pt x="4597" y="1628"/>
                  </a:lnTo>
                  <a:lnTo>
                    <a:pt x="4556" y="1099"/>
                  </a:lnTo>
                  <a:lnTo>
                    <a:pt x="4516" y="855"/>
                  </a:lnTo>
                  <a:lnTo>
                    <a:pt x="4434" y="611"/>
                  </a:lnTo>
                  <a:lnTo>
                    <a:pt x="4312" y="448"/>
                  </a:lnTo>
                  <a:lnTo>
                    <a:pt x="4150" y="326"/>
                  </a:lnTo>
                  <a:lnTo>
                    <a:pt x="3987" y="285"/>
                  </a:lnTo>
                  <a:lnTo>
                    <a:pt x="3784" y="326"/>
                  </a:lnTo>
                  <a:lnTo>
                    <a:pt x="3661" y="367"/>
                  </a:lnTo>
                  <a:lnTo>
                    <a:pt x="3580" y="407"/>
                  </a:lnTo>
                  <a:lnTo>
                    <a:pt x="3458" y="611"/>
                  </a:lnTo>
                  <a:lnTo>
                    <a:pt x="3377" y="814"/>
                  </a:lnTo>
                  <a:lnTo>
                    <a:pt x="3336" y="1018"/>
                  </a:lnTo>
                  <a:lnTo>
                    <a:pt x="3173" y="1546"/>
                  </a:lnTo>
                  <a:lnTo>
                    <a:pt x="3092" y="2075"/>
                  </a:lnTo>
                  <a:lnTo>
                    <a:pt x="3086" y="2117"/>
                  </a:lnTo>
                  <a:lnTo>
                    <a:pt x="3011" y="1628"/>
                  </a:lnTo>
                  <a:lnTo>
                    <a:pt x="2970" y="1140"/>
                  </a:lnTo>
                  <a:lnTo>
                    <a:pt x="2889" y="896"/>
                  </a:lnTo>
                  <a:lnTo>
                    <a:pt x="2848" y="611"/>
                  </a:lnTo>
                  <a:lnTo>
                    <a:pt x="2726" y="367"/>
                  </a:lnTo>
                  <a:lnTo>
                    <a:pt x="2604" y="163"/>
                  </a:lnTo>
                  <a:lnTo>
                    <a:pt x="2482" y="82"/>
                  </a:lnTo>
                  <a:lnTo>
                    <a:pt x="2401" y="41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9036763" y="3171309"/>
              <a:ext cx="2647" cy="63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8647142" y="2625347"/>
              <a:ext cx="417852" cy="556233"/>
            </a:xfrm>
            <a:custGeom>
              <a:avLst/>
              <a:gdLst/>
              <a:ahLst/>
              <a:cxnLst/>
              <a:rect l="l" t="t" r="r" b="b"/>
              <a:pathLst>
                <a:path w="6631" h="8827" extrusionOk="0">
                  <a:moveTo>
                    <a:pt x="5939" y="0"/>
                  </a:moveTo>
                  <a:lnTo>
                    <a:pt x="4475" y="163"/>
                  </a:lnTo>
                  <a:lnTo>
                    <a:pt x="3051" y="326"/>
                  </a:lnTo>
                  <a:lnTo>
                    <a:pt x="1628" y="448"/>
                  </a:lnTo>
                  <a:lnTo>
                    <a:pt x="163" y="529"/>
                  </a:lnTo>
                  <a:lnTo>
                    <a:pt x="82" y="570"/>
                  </a:lnTo>
                  <a:lnTo>
                    <a:pt x="1" y="651"/>
                  </a:lnTo>
                  <a:lnTo>
                    <a:pt x="1" y="732"/>
                  </a:lnTo>
                  <a:lnTo>
                    <a:pt x="41" y="854"/>
                  </a:lnTo>
                  <a:lnTo>
                    <a:pt x="82" y="1017"/>
                  </a:lnTo>
                  <a:lnTo>
                    <a:pt x="123" y="1424"/>
                  </a:lnTo>
                  <a:lnTo>
                    <a:pt x="245" y="2848"/>
                  </a:lnTo>
                  <a:lnTo>
                    <a:pt x="367" y="6468"/>
                  </a:lnTo>
                  <a:lnTo>
                    <a:pt x="448" y="7891"/>
                  </a:lnTo>
                  <a:lnTo>
                    <a:pt x="448" y="8339"/>
                  </a:lnTo>
                  <a:lnTo>
                    <a:pt x="489" y="8502"/>
                  </a:lnTo>
                  <a:lnTo>
                    <a:pt x="529" y="8664"/>
                  </a:lnTo>
                  <a:lnTo>
                    <a:pt x="611" y="8746"/>
                  </a:lnTo>
                  <a:lnTo>
                    <a:pt x="692" y="8786"/>
                  </a:lnTo>
                  <a:lnTo>
                    <a:pt x="895" y="8827"/>
                  </a:lnTo>
                  <a:lnTo>
                    <a:pt x="3417" y="8827"/>
                  </a:lnTo>
                  <a:lnTo>
                    <a:pt x="4027" y="8786"/>
                  </a:lnTo>
                  <a:lnTo>
                    <a:pt x="4597" y="8746"/>
                  </a:lnTo>
                  <a:lnTo>
                    <a:pt x="5533" y="8664"/>
                  </a:lnTo>
                  <a:lnTo>
                    <a:pt x="6224" y="8664"/>
                  </a:lnTo>
                  <a:lnTo>
                    <a:pt x="6305" y="8705"/>
                  </a:lnTo>
                  <a:lnTo>
                    <a:pt x="6387" y="8705"/>
                  </a:lnTo>
                  <a:lnTo>
                    <a:pt x="6468" y="8664"/>
                  </a:lnTo>
                  <a:lnTo>
                    <a:pt x="6549" y="8542"/>
                  </a:lnTo>
                  <a:lnTo>
                    <a:pt x="6590" y="7688"/>
                  </a:lnTo>
                  <a:lnTo>
                    <a:pt x="6631" y="6752"/>
                  </a:lnTo>
                  <a:lnTo>
                    <a:pt x="6631" y="5817"/>
                  </a:lnTo>
                  <a:lnTo>
                    <a:pt x="6590" y="4841"/>
                  </a:lnTo>
                  <a:lnTo>
                    <a:pt x="6509" y="3905"/>
                  </a:lnTo>
                  <a:lnTo>
                    <a:pt x="6346" y="2034"/>
                  </a:lnTo>
                  <a:lnTo>
                    <a:pt x="6102" y="122"/>
                  </a:lnTo>
                  <a:lnTo>
                    <a:pt x="6021" y="4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8649725" y="2679162"/>
              <a:ext cx="63" cy="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8654829" y="2694538"/>
              <a:ext cx="387101" cy="84629"/>
            </a:xfrm>
            <a:custGeom>
              <a:avLst/>
              <a:gdLst/>
              <a:ahLst/>
              <a:cxnLst/>
              <a:rect l="l" t="t" r="r" b="b"/>
              <a:pathLst>
                <a:path w="6143" h="1343" extrusionOk="0">
                  <a:moveTo>
                    <a:pt x="5939" y="0"/>
                  </a:moveTo>
                  <a:lnTo>
                    <a:pt x="4475" y="326"/>
                  </a:lnTo>
                  <a:lnTo>
                    <a:pt x="3051" y="611"/>
                  </a:lnTo>
                  <a:lnTo>
                    <a:pt x="1628" y="814"/>
                  </a:lnTo>
                  <a:lnTo>
                    <a:pt x="163" y="977"/>
                  </a:lnTo>
                  <a:lnTo>
                    <a:pt x="82" y="977"/>
                  </a:lnTo>
                  <a:lnTo>
                    <a:pt x="41" y="1058"/>
                  </a:lnTo>
                  <a:lnTo>
                    <a:pt x="1" y="1180"/>
                  </a:lnTo>
                  <a:lnTo>
                    <a:pt x="1" y="1221"/>
                  </a:lnTo>
                  <a:lnTo>
                    <a:pt x="41" y="1302"/>
                  </a:lnTo>
                  <a:lnTo>
                    <a:pt x="82" y="1343"/>
                  </a:lnTo>
                  <a:lnTo>
                    <a:pt x="163" y="1343"/>
                  </a:lnTo>
                  <a:lnTo>
                    <a:pt x="1628" y="1180"/>
                  </a:lnTo>
                  <a:lnTo>
                    <a:pt x="3092" y="977"/>
                  </a:lnTo>
                  <a:lnTo>
                    <a:pt x="4556" y="692"/>
                  </a:lnTo>
                  <a:lnTo>
                    <a:pt x="6021" y="367"/>
                  </a:lnTo>
                  <a:lnTo>
                    <a:pt x="6102" y="326"/>
                  </a:lnTo>
                  <a:lnTo>
                    <a:pt x="6143" y="285"/>
                  </a:lnTo>
                  <a:lnTo>
                    <a:pt x="6143" y="204"/>
                  </a:lnTo>
                  <a:lnTo>
                    <a:pt x="6143" y="163"/>
                  </a:lnTo>
                  <a:lnTo>
                    <a:pt x="6102" y="82"/>
                  </a:lnTo>
                  <a:lnTo>
                    <a:pt x="6061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8062740" y="2035779"/>
              <a:ext cx="215385" cy="77004"/>
            </a:xfrm>
            <a:custGeom>
              <a:avLst/>
              <a:gdLst/>
              <a:ahLst/>
              <a:cxnLst/>
              <a:rect l="l" t="t" r="r" b="b"/>
              <a:pathLst>
                <a:path w="3418" h="1222" extrusionOk="0">
                  <a:moveTo>
                    <a:pt x="1994" y="1"/>
                  </a:moveTo>
                  <a:lnTo>
                    <a:pt x="1546" y="82"/>
                  </a:lnTo>
                  <a:lnTo>
                    <a:pt x="1139" y="204"/>
                  </a:lnTo>
                  <a:lnTo>
                    <a:pt x="733" y="408"/>
                  </a:lnTo>
                  <a:lnTo>
                    <a:pt x="366" y="611"/>
                  </a:lnTo>
                  <a:lnTo>
                    <a:pt x="41" y="936"/>
                  </a:lnTo>
                  <a:lnTo>
                    <a:pt x="0" y="977"/>
                  </a:lnTo>
                  <a:lnTo>
                    <a:pt x="0" y="1058"/>
                  </a:lnTo>
                  <a:lnTo>
                    <a:pt x="0" y="1140"/>
                  </a:lnTo>
                  <a:lnTo>
                    <a:pt x="41" y="1180"/>
                  </a:lnTo>
                  <a:lnTo>
                    <a:pt x="122" y="1221"/>
                  </a:lnTo>
                  <a:lnTo>
                    <a:pt x="244" y="1221"/>
                  </a:lnTo>
                  <a:lnTo>
                    <a:pt x="285" y="1180"/>
                  </a:lnTo>
                  <a:lnTo>
                    <a:pt x="611" y="936"/>
                  </a:lnTo>
                  <a:lnTo>
                    <a:pt x="936" y="692"/>
                  </a:lnTo>
                  <a:lnTo>
                    <a:pt x="1302" y="570"/>
                  </a:lnTo>
                  <a:lnTo>
                    <a:pt x="1668" y="448"/>
                  </a:lnTo>
                  <a:lnTo>
                    <a:pt x="2034" y="408"/>
                  </a:lnTo>
                  <a:lnTo>
                    <a:pt x="2441" y="408"/>
                  </a:lnTo>
                  <a:lnTo>
                    <a:pt x="2807" y="448"/>
                  </a:lnTo>
                  <a:lnTo>
                    <a:pt x="3214" y="570"/>
                  </a:lnTo>
                  <a:lnTo>
                    <a:pt x="3295" y="570"/>
                  </a:lnTo>
                  <a:lnTo>
                    <a:pt x="3336" y="530"/>
                  </a:lnTo>
                  <a:lnTo>
                    <a:pt x="3377" y="489"/>
                  </a:lnTo>
                  <a:lnTo>
                    <a:pt x="3417" y="448"/>
                  </a:lnTo>
                  <a:lnTo>
                    <a:pt x="3417" y="285"/>
                  </a:lnTo>
                  <a:lnTo>
                    <a:pt x="3377" y="245"/>
                  </a:lnTo>
                  <a:lnTo>
                    <a:pt x="3295" y="204"/>
                  </a:lnTo>
                  <a:lnTo>
                    <a:pt x="2888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7867961" y="1594926"/>
              <a:ext cx="30814" cy="33398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203" y="0"/>
                  </a:moveTo>
                  <a:lnTo>
                    <a:pt x="81" y="41"/>
                  </a:lnTo>
                  <a:lnTo>
                    <a:pt x="41" y="122"/>
                  </a:lnTo>
                  <a:lnTo>
                    <a:pt x="0" y="245"/>
                  </a:lnTo>
                  <a:lnTo>
                    <a:pt x="0" y="285"/>
                  </a:lnTo>
                  <a:lnTo>
                    <a:pt x="41" y="407"/>
                  </a:lnTo>
                  <a:lnTo>
                    <a:pt x="81" y="489"/>
                  </a:lnTo>
                  <a:lnTo>
                    <a:pt x="163" y="529"/>
                  </a:lnTo>
                  <a:lnTo>
                    <a:pt x="325" y="529"/>
                  </a:lnTo>
                  <a:lnTo>
                    <a:pt x="447" y="489"/>
                  </a:lnTo>
                  <a:lnTo>
                    <a:pt x="488" y="407"/>
                  </a:lnTo>
                  <a:lnTo>
                    <a:pt x="488" y="285"/>
                  </a:lnTo>
                  <a:lnTo>
                    <a:pt x="488" y="245"/>
                  </a:lnTo>
                  <a:lnTo>
                    <a:pt x="488" y="122"/>
                  </a:lnTo>
                  <a:lnTo>
                    <a:pt x="447" y="4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8180641" y="1556487"/>
              <a:ext cx="28231" cy="30814"/>
            </a:xfrm>
            <a:custGeom>
              <a:avLst/>
              <a:gdLst/>
              <a:ahLst/>
              <a:cxnLst/>
              <a:rect l="l" t="t" r="r" b="b"/>
              <a:pathLst>
                <a:path w="448" h="489" extrusionOk="0">
                  <a:moveTo>
                    <a:pt x="123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44"/>
                  </a:lnTo>
                  <a:lnTo>
                    <a:pt x="0" y="326"/>
                  </a:lnTo>
                  <a:lnTo>
                    <a:pt x="41" y="407"/>
                  </a:lnTo>
                  <a:lnTo>
                    <a:pt x="123" y="448"/>
                  </a:lnTo>
                  <a:lnTo>
                    <a:pt x="204" y="488"/>
                  </a:lnTo>
                  <a:lnTo>
                    <a:pt x="326" y="448"/>
                  </a:lnTo>
                  <a:lnTo>
                    <a:pt x="407" y="407"/>
                  </a:lnTo>
                  <a:lnTo>
                    <a:pt x="448" y="326"/>
                  </a:lnTo>
                  <a:lnTo>
                    <a:pt x="448" y="244"/>
                  </a:lnTo>
                  <a:lnTo>
                    <a:pt x="448" y="122"/>
                  </a:lnTo>
                  <a:lnTo>
                    <a:pt x="407" y="8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7867961" y="1700035"/>
              <a:ext cx="74358" cy="74358"/>
            </a:xfrm>
            <a:custGeom>
              <a:avLst/>
              <a:gdLst/>
              <a:ahLst/>
              <a:cxnLst/>
              <a:rect l="l" t="t" r="r" b="b"/>
              <a:pathLst>
                <a:path w="1180" h="1180" extrusionOk="0">
                  <a:moveTo>
                    <a:pt x="936" y="0"/>
                  </a:moveTo>
                  <a:lnTo>
                    <a:pt x="895" y="41"/>
                  </a:lnTo>
                  <a:lnTo>
                    <a:pt x="814" y="82"/>
                  </a:lnTo>
                  <a:lnTo>
                    <a:pt x="691" y="326"/>
                  </a:lnTo>
                  <a:lnTo>
                    <a:pt x="651" y="366"/>
                  </a:lnTo>
                  <a:lnTo>
                    <a:pt x="610" y="407"/>
                  </a:lnTo>
                  <a:lnTo>
                    <a:pt x="529" y="529"/>
                  </a:lnTo>
                  <a:lnTo>
                    <a:pt x="407" y="610"/>
                  </a:lnTo>
                  <a:lnTo>
                    <a:pt x="366" y="651"/>
                  </a:lnTo>
                  <a:lnTo>
                    <a:pt x="325" y="692"/>
                  </a:lnTo>
                  <a:lnTo>
                    <a:pt x="81" y="854"/>
                  </a:lnTo>
                  <a:lnTo>
                    <a:pt x="41" y="895"/>
                  </a:lnTo>
                  <a:lnTo>
                    <a:pt x="0" y="936"/>
                  </a:lnTo>
                  <a:lnTo>
                    <a:pt x="0" y="1017"/>
                  </a:lnTo>
                  <a:lnTo>
                    <a:pt x="41" y="1098"/>
                  </a:lnTo>
                  <a:lnTo>
                    <a:pt x="81" y="1139"/>
                  </a:lnTo>
                  <a:lnTo>
                    <a:pt x="163" y="1180"/>
                  </a:lnTo>
                  <a:lnTo>
                    <a:pt x="203" y="1180"/>
                  </a:lnTo>
                  <a:lnTo>
                    <a:pt x="285" y="1139"/>
                  </a:lnTo>
                  <a:lnTo>
                    <a:pt x="569" y="976"/>
                  </a:lnTo>
                  <a:lnTo>
                    <a:pt x="773" y="773"/>
                  </a:lnTo>
                  <a:lnTo>
                    <a:pt x="976" y="529"/>
                  </a:lnTo>
                  <a:lnTo>
                    <a:pt x="1139" y="285"/>
                  </a:lnTo>
                  <a:lnTo>
                    <a:pt x="1180" y="204"/>
                  </a:lnTo>
                  <a:lnTo>
                    <a:pt x="1180" y="122"/>
                  </a:lnTo>
                  <a:lnTo>
                    <a:pt x="1139" y="82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8178058" y="1661596"/>
              <a:ext cx="82109" cy="46190"/>
            </a:xfrm>
            <a:custGeom>
              <a:avLst/>
              <a:gdLst/>
              <a:ahLst/>
              <a:cxnLst/>
              <a:rect l="l" t="t" r="r" b="b"/>
              <a:pathLst>
                <a:path w="1303" h="733" extrusionOk="0">
                  <a:moveTo>
                    <a:pt x="164" y="0"/>
                  </a:moveTo>
                  <a:lnTo>
                    <a:pt x="82" y="41"/>
                  </a:lnTo>
                  <a:lnTo>
                    <a:pt x="1" y="122"/>
                  </a:lnTo>
                  <a:lnTo>
                    <a:pt x="1" y="203"/>
                  </a:lnTo>
                  <a:lnTo>
                    <a:pt x="41" y="285"/>
                  </a:lnTo>
                  <a:lnTo>
                    <a:pt x="123" y="407"/>
                  </a:lnTo>
                  <a:lnTo>
                    <a:pt x="245" y="529"/>
                  </a:lnTo>
                  <a:lnTo>
                    <a:pt x="530" y="651"/>
                  </a:lnTo>
                  <a:lnTo>
                    <a:pt x="692" y="692"/>
                  </a:lnTo>
                  <a:lnTo>
                    <a:pt x="855" y="732"/>
                  </a:lnTo>
                  <a:lnTo>
                    <a:pt x="1018" y="732"/>
                  </a:lnTo>
                  <a:lnTo>
                    <a:pt x="1180" y="692"/>
                  </a:lnTo>
                  <a:lnTo>
                    <a:pt x="1262" y="651"/>
                  </a:lnTo>
                  <a:lnTo>
                    <a:pt x="1302" y="610"/>
                  </a:lnTo>
                  <a:lnTo>
                    <a:pt x="1302" y="529"/>
                  </a:lnTo>
                  <a:lnTo>
                    <a:pt x="1302" y="447"/>
                  </a:lnTo>
                  <a:lnTo>
                    <a:pt x="1262" y="407"/>
                  </a:lnTo>
                  <a:lnTo>
                    <a:pt x="1221" y="366"/>
                  </a:lnTo>
                  <a:lnTo>
                    <a:pt x="1140" y="325"/>
                  </a:lnTo>
                  <a:lnTo>
                    <a:pt x="1099" y="325"/>
                  </a:lnTo>
                  <a:lnTo>
                    <a:pt x="1018" y="366"/>
                  </a:lnTo>
                  <a:lnTo>
                    <a:pt x="774" y="366"/>
                  </a:lnTo>
                  <a:lnTo>
                    <a:pt x="652" y="325"/>
                  </a:lnTo>
                  <a:lnTo>
                    <a:pt x="611" y="285"/>
                  </a:lnTo>
                  <a:lnTo>
                    <a:pt x="570" y="285"/>
                  </a:lnTo>
                  <a:lnTo>
                    <a:pt x="489" y="203"/>
                  </a:lnTo>
                  <a:lnTo>
                    <a:pt x="448" y="203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367" y="8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p37"/>
          <p:cNvGrpSpPr/>
          <p:nvPr/>
        </p:nvGrpSpPr>
        <p:grpSpPr>
          <a:xfrm>
            <a:off x="4800600" y="1056697"/>
            <a:ext cx="3572226" cy="2000796"/>
            <a:chOff x="526736" y="916254"/>
            <a:chExt cx="4031857" cy="2258235"/>
          </a:xfrm>
        </p:grpSpPr>
        <p:sp>
          <p:nvSpPr>
            <p:cNvPr id="1245" name="Google Shape;1245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7"/>
          <p:cNvGrpSpPr/>
          <p:nvPr/>
        </p:nvGrpSpPr>
        <p:grpSpPr>
          <a:xfrm rot="10800000">
            <a:off x="4651049" y="2617296"/>
            <a:ext cx="3572226" cy="2000796"/>
            <a:chOff x="526736" y="916254"/>
            <a:chExt cx="4031857" cy="2258235"/>
          </a:xfrm>
        </p:grpSpPr>
        <p:sp>
          <p:nvSpPr>
            <p:cNvPr id="1248" name="Google Shape;1248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 rot="10800000">
            <a:off x="804445" y="2617308"/>
            <a:ext cx="3572226" cy="2000796"/>
            <a:chOff x="526736" y="916254"/>
            <a:chExt cx="4031857" cy="2258235"/>
          </a:xfrm>
        </p:grpSpPr>
        <p:sp>
          <p:nvSpPr>
            <p:cNvPr id="1251" name="Google Shape;1251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37"/>
          <p:cNvGrpSpPr/>
          <p:nvPr/>
        </p:nvGrpSpPr>
        <p:grpSpPr>
          <a:xfrm>
            <a:off x="804446" y="1053921"/>
            <a:ext cx="3572226" cy="2000796"/>
            <a:chOff x="526736" y="916254"/>
            <a:chExt cx="4031857" cy="2258235"/>
          </a:xfrm>
        </p:grpSpPr>
        <p:sp>
          <p:nvSpPr>
            <p:cNvPr id="1254" name="Google Shape;1254;p37"/>
            <p:cNvSpPr/>
            <p:nvPr/>
          </p:nvSpPr>
          <p:spPr>
            <a:xfrm rot="10313485" flipH="1">
              <a:off x="1265357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7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avLst/>
              <a:gdLst/>
              <a:ahLst/>
              <a:cxnLst/>
              <a:rect l="l" t="t" r="r" b="b"/>
              <a:pathLst>
                <a:path w="34820" h="20014" extrusionOk="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7"/>
          <p:cNvSpPr txBox="1">
            <a:spLocks noGrp="1"/>
          </p:cNvSpPr>
          <p:nvPr>
            <p:ph type="title" idx="9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1257" name="Google Shape;1257;p37"/>
          <p:cNvSpPr txBox="1">
            <a:spLocks noGrp="1"/>
          </p:cNvSpPr>
          <p:nvPr>
            <p:ph type="title" idx="8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258" name="Google Shape;1258;p37"/>
          <p:cNvSpPr txBox="1">
            <a:spLocks noGrp="1"/>
          </p:cNvSpPr>
          <p:nvPr>
            <p:ph type="title" idx="13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1259" name="Google Shape;1259;p37"/>
          <p:cNvSpPr txBox="1">
            <a:spLocks noGrp="1"/>
          </p:cNvSpPr>
          <p:nvPr>
            <p:ph type="title" idx="14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1260" name="Google Shape;1260;p3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Stadiile inteligentei</a:t>
            </a:r>
            <a:endParaRPr dirty="0"/>
          </a:p>
        </p:txBody>
      </p:sp>
      <p:sp>
        <p:nvSpPr>
          <p:cNvPr id="1261" name="Google Shape;1261;p37"/>
          <p:cNvSpPr txBox="1">
            <a:spLocks noGrp="1"/>
          </p:cNvSpPr>
          <p:nvPr>
            <p:ph type="title"/>
          </p:nvPr>
        </p:nvSpPr>
        <p:spPr>
          <a:xfrm>
            <a:off x="1994822" y="1733550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/>
              <a:t>• </a:t>
            </a:r>
            <a:r>
              <a:rPr lang="en-US" sz="1200" dirty="0" err="1"/>
              <a:t>stadiul</a:t>
            </a:r>
            <a:r>
              <a:rPr lang="en-US" sz="1200" dirty="0"/>
              <a:t> </a:t>
            </a:r>
            <a:r>
              <a:rPr lang="en-US" sz="1200" dirty="0" err="1"/>
              <a:t>inteligenţei</a:t>
            </a:r>
            <a:r>
              <a:rPr lang="en-US" sz="1200" dirty="0"/>
              <a:t> </a:t>
            </a:r>
            <a:r>
              <a:rPr lang="en-US" sz="1200" dirty="0" err="1"/>
              <a:t>senzorio-motorii</a:t>
            </a:r>
            <a:r>
              <a:rPr lang="en-US" sz="1200" dirty="0"/>
              <a:t> (0-18 </a:t>
            </a:r>
            <a:r>
              <a:rPr lang="en-US" sz="1200" dirty="0" err="1"/>
              <a:t>luni</a:t>
            </a:r>
            <a:r>
              <a:rPr lang="en-US" sz="1200" dirty="0"/>
              <a:t>/2 </a:t>
            </a:r>
            <a:r>
              <a:rPr lang="en-US" sz="1200" dirty="0" err="1"/>
              <a:t>ani</a:t>
            </a:r>
            <a:r>
              <a:rPr lang="en-US" sz="1200" dirty="0"/>
              <a:t>)</a:t>
            </a:r>
            <a:endParaRPr sz="1200" dirty="0"/>
          </a:p>
        </p:txBody>
      </p:sp>
      <p:sp>
        <p:nvSpPr>
          <p:cNvPr id="1263" name="Google Shape;1263;p37"/>
          <p:cNvSpPr txBox="1">
            <a:spLocks noGrp="1"/>
          </p:cNvSpPr>
          <p:nvPr>
            <p:ph type="title" idx="2"/>
          </p:nvPr>
        </p:nvSpPr>
        <p:spPr>
          <a:xfrm>
            <a:off x="5791200" y="1733550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/>
              <a:t>stadiul</a:t>
            </a:r>
            <a:r>
              <a:rPr lang="en-US" sz="1200" dirty="0"/>
              <a:t> </a:t>
            </a:r>
            <a:r>
              <a:rPr lang="en-US" sz="1200" dirty="0" err="1"/>
              <a:t>preoperaţional</a:t>
            </a:r>
            <a:r>
              <a:rPr lang="en-US" sz="1200" dirty="0"/>
              <a:t> (2-7/8 </a:t>
            </a:r>
            <a:r>
              <a:rPr lang="en-US" sz="1200" dirty="0" err="1"/>
              <a:t>ani</a:t>
            </a:r>
            <a:r>
              <a:rPr lang="en-US" sz="1200" dirty="0"/>
              <a:t>)</a:t>
            </a:r>
            <a:endParaRPr sz="1200" dirty="0"/>
          </a:p>
        </p:txBody>
      </p:sp>
      <p:sp>
        <p:nvSpPr>
          <p:cNvPr id="1265" name="Google Shape;1265;p37"/>
          <p:cNvSpPr txBox="1">
            <a:spLocks noGrp="1"/>
          </p:cNvSpPr>
          <p:nvPr>
            <p:ph type="title" idx="4"/>
          </p:nvPr>
        </p:nvSpPr>
        <p:spPr>
          <a:xfrm>
            <a:off x="1994822" y="3353856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/>
              <a:t>stadiul</a:t>
            </a:r>
            <a:r>
              <a:rPr lang="en-US" sz="1200" dirty="0"/>
              <a:t> </a:t>
            </a:r>
            <a:r>
              <a:rPr lang="en-US" sz="1200" dirty="0" err="1"/>
              <a:t>operaţiilor</a:t>
            </a:r>
            <a:r>
              <a:rPr lang="en-US" sz="1200" dirty="0"/>
              <a:t> concrete (7/8-11/12 </a:t>
            </a:r>
            <a:r>
              <a:rPr lang="en-US" sz="1200" dirty="0" err="1"/>
              <a:t>ani</a:t>
            </a:r>
            <a:r>
              <a:rPr lang="en-US" sz="1200" dirty="0"/>
              <a:t>)</a:t>
            </a:r>
            <a:endParaRPr sz="1200" dirty="0"/>
          </a:p>
        </p:txBody>
      </p:sp>
      <p:sp>
        <p:nvSpPr>
          <p:cNvPr id="1267" name="Google Shape;1267;p37"/>
          <p:cNvSpPr txBox="1">
            <a:spLocks noGrp="1"/>
          </p:cNvSpPr>
          <p:nvPr>
            <p:ph type="title" idx="6"/>
          </p:nvPr>
        </p:nvSpPr>
        <p:spPr>
          <a:xfrm>
            <a:off x="5715155" y="3409950"/>
            <a:ext cx="2297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 err="1"/>
              <a:t>stadiul</a:t>
            </a:r>
            <a:r>
              <a:rPr lang="en-US" sz="1200" dirty="0"/>
              <a:t> </a:t>
            </a:r>
            <a:r>
              <a:rPr lang="en-US" sz="1200" dirty="0" err="1"/>
              <a:t>operaţiilor</a:t>
            </a:r>
            <a:r>
              <a:rPr lang="en-US" sz="1200" dirty="0"/>
              <a:t> </a:t>
            </a:r>
            <a:r>
              <a:rPr lang="en-US" sz="1200" dirty="0" err="1"/>
              <a:t>formale</a:t>
            </a:r>
            <a:r>
              <a:rPr lang="en-US" sz="1200" dirty="0"/>
              <a:t> (11/12-15/16 </a:t>
            </a:r>
            <a:r>
              <a:rPr lang="en-US" sz="1200" dirty="0" err="1"/>
              <a:t>ani</a:t>
            </a:r>
            <a:endParaRPr sz="1200" dirty="0"/>
          </a:p>
        </p:txBody>
      </p:sp>
      <p:grpSp>
        <p:nvGrpSpPr>
          <p:cNvPr id="1269" name="Google Shape;1269;p37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1270" name="Google Shape;1270;p37"/>
            <p:cNvSpPr/>
            <p:nvPr/>
          </p:nvSpPr>
          <p:spPr>
            <a:xfrm>
              <a:off x="1026043" y="1162815"/>
              <a:ext cx="307124" cy="305294"/>
            </a:xfrm>
            <a:custGeom>
              <a:avLst/>
              <a:gdLst/>
              <a:ahLst/>
              <a:cxnLst/>
              <a:rect l="l" t="t" r="r" b="b"/>
              <a:pathLst>
                <a:path w="6712" h="6672" extrusionOk="0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109780" y="1246551"/>
              <a:ext cx="169440" cy="158275"/>
            </a:xfrm>
            <a:custGeom>
              <a:avLst/>
              <a:gdLst/>
              <a:ahLst/>
              <a:cxnLst/>
              <a:rect l="l" t="t" r="r" b="b"/>
              <a:pathLst>
                <a:path w="3703" h="3459" extrusionOk="0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200974" y="1274509"/>
              <a:ext cx="18669" cy="18623"/>
            </a:xfrm>
            <a:custGeom>
              <a:avLst/>
              <a:gdLst/>
              <a:ahLst/>
              <a:cxnLst/>
              <a:rect l="l" t="t" r="r" b="b"/>
              <a:pathLst>
                <a:path w="408" h="407" extrusionOk="0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1158191" y="1281922"/>
              <a:ext cx="18623" cy="16793"/>
            </a:xfrm>
            <a:custGeom>
              <a:avLst/>
              <a:gdLst/>
              <a:ahLst/>
              <a:cxnLst/>
              <a:rect l="l" t="t" r="r" b="b"/>
              <a:pathLst>
                <a:path w="407" h="367" extrusionOk="0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1143274" y="1328457"/>
              <a:ext cx="16793" cy="18669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1182351" y="1356369"/>
              <a:ext cx="16839" cy="18669"/>
            </a:xfrm>
            <a:custGeom>
              <a:avLst/>
              <a:gdLst/>
              <a:ahLst/>
              <a:cxnLst/>
              <a:rect l="l" t="t" r="r" b="b"/>
              <a:pathLst>
                <a:path w="368" h="408" extrusionOk="0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225180" y="1319168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1186103" y="1309834"/>
              <a:ext cx="18669" cy="18669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8" name="Google Shape;1278;p37"/>
          <p:cNvSpPr/>
          <p:nvPr/>
        </p:nvSpPr>
        <p:spPr>
          <a:xfrm>
            <a:off x="4292222" y="2665996"/>
            <a:ext cx="303418" cy="303418"/>
          </a:xfrm>
          <a:custGeom>
            <a:avLst/>
            <a:gdLst/>
            <a:ahLst/>
            <a:cxnLst/>
            <a:rect l="l" t="t" r="r" b="b"/>
            <a:pathLst>
              <a:path w="6631" h="6631" extrusionOk="0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400" dirty="0"/>
              <a:t>1.</a:t>
            </a:r>
            <a:r>
              <a:rPr lang="en-US" sz="2400" dirty="0" err="1"/>
              <a:t>Stadiul</a:t>
            </a:r>
            <a:r>
              <a:rPr lang="en-US" sz="2400" dirty="0"/>
              <a:t> </a:t>
            </a:r>
            <a:r>
              <a:rPr lang="en-US" sz="2400" dirty="0" err="1"/>
              <a:t>inteligentei</a:t>
            </a:r>
            <a:r>
              <a:rPr lang="en-US" sz="2400" dirty="0"/>
              <a:t> </a:t>
            </a:r>
            <a:r>
              <a:rPr lang="en-US" sz="2400" dirty="0" err="1"/>
              <a:t>senzorio-motorii</a:t>
            </a:r>
            <a:r>
              <a:rPr lang="en-US" sz="2400" dirty="0"/>
              <a:t>. </a:t>
            </a:r>
            <a:endParaRPr sz="2400" b="1" dirty="0"/>
          </a:p>
        </p:txBody>
      </p:sp>
      <p:sp>
        <p:nvSpPr>
          <p:cNvPr id="1368" name="Google Shape;1368;p41"/>
          <p:cNvSpPr txBox="1">
            <a:spLocks noGrp="1"/>
          </p:cNvSpPr>
          <p:nvPr>
            <p:ph type="subTitle" idx="4"/>
          </p:nvPr>
        </p:nvSpPr>
        <p:spPr>
          <a:xfrm>
            <a:off x="1905000" y="1419884"/>
            <a:ext cx="5867400" cy="2828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-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intre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0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şi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2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inteligenţa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copilului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îşi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are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originea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percepţie</a:t>
            </a:r>
            <a:r>
              <a:rPr lang="ro-RO" dirty="0">
                <a:latin typeface="Yusei Magic" charset="-128"/>
                <a:ea typeface="Yusei Magic" charset="-128"/>
                <a:cs typeface="Yusei Magic" charset="-128"/>
              </a:rPr>
              <a:t> s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i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acţiune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 marL="0" lvl="0" indent="0"/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-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inteligenţă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traită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practica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legată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actiunea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efectivă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copilului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are la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bază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mobilizarea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schemelor</a:t>
            </a:r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senzorio-motorii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coordonarea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lor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pâna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la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găsirea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alternativei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eficiente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 marL="0" lvl="0" indent="0"/>
            <a:endParaRPr lang="en-US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/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- 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principala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achizitie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a</a:t>
            </a:r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perioadei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este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permanenta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obiectului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, care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desemnează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capacitatea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copilului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de a-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reprezenta</a:t>
            </a:r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obiectele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absenţa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lor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endParaRPr dirty="0">
              <a:latin typeface="Yusei Magic" charset="-128"/>
              <a:ea typeface="Yusei Magic" charset="-128"/>
              <a:cs typeface="Yusei Magic" charset="-128"/>
            </a:endParaRPr>
          </a:p>
        </p:txBody>
      </p:sp>
      <p:sp>
        <p:nvSpPr>
          <p:cNvPr id="1369" name="Google Shape;1369;p41"/>
          <p:cNvSpPr/>
          <p:nvPr/>
        </p:nvSpPr>
        <p:spPr>
          <a:xfrm>
            <a:off x="6054153" y="4663347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1"/>
          <p:cNvSpPr/>
          <p:nvPr/>
        </p:nvSpPr>
        <p:spPr>
          <a:xfrm rot="569609">
            <a:off x="503823" y="2016573"/>
            <a:ext cx="973800" cy="9738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1"/>
          <p:cNvSpPr/>
          <p:nvPr/>
        </p:nvSpPr>
        <p:spPr>
          <a:xfrm>
            <a:off x="3770129" y="4749005"/>
            <a:ext cx="85704" cy="85658"/>
          </a:xfrm>
          <a:custGeom>
            <a:avLst/>
            <a:gdLst/>
            <a:ahLst/>
            <a:cxnLst/>
            <a:rect l="l" t="t" r="r" b="b"/>
            <a:pathLst>
              <a:path w="1873" h="1872" extrusionOk="0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789567" y="2236202"/>
            <a:ext cx="402312" cy="501505"/>
            <a:chOff x="6255375" y="1260175"/>
            <a:chExt cx="339475" cy="423175"/>
          </a:xfrm>
        </p:grpSpPr>
        <p:sp>
          <p:nvSpPr>
            <p:cNvPr id="1378" name="Google Shape;1378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extrusionOk="0">
                  <a:moveTo>
                    <a:pt x="8603" y="2325"/>
                  </a:moveTo>
                  <a:lnTo>
                    <a:pt x="8789" y="2372"/>
                  </a:lnTo>
                  <a:lnTo>
                    <a:pt x="8975" y="2418"/>
                  </a:lnTo>
                  <a:lnTo>
                    <a:pt x="9161" y="2511"/>
                  </a:lnTo>
                  <a:lnTo>
                    <a:pt x="9301" y="2651"/>
                  </a:lnTo>
                  <a:lnTo>
                    <a:pt x="9440" y="2790"/>
                  </a:lnTo>
                  <a:lnTo>
                    <a:pt x="9533" y="2976"/>
                  </a:lnTo>
                  <a:lnTo>
                    <a:pt x="9580" y="3162"/>
                  </a:lnTo>
                  <a:lnTo>
                    <a:pt x="9580" y="3348"/>
                  </a:lnTo>
                  <a:lnTo>
                    <a:pt x="9580" y="5673"/>
                  </a:lnTo>
                  <a:lnTo>
                    <a:pt x="9580" y="5906"/>
                  </a:lnTo>
                  <a:lnTo>
                    <a:pt x="9533" y="6092"/>
                  </a:lnTo>
                  <a:lnTo>
                    <a:pt x="9440" y="6231"/>
                  </a:lnTo>
                  <a:lnTo>
                    <a:pt x="9301" y="6371"/>
                  </a:lnTo>
                  <a:lnTo>
                    <a:pt x="9161" y="6510"/>
                  </a:lnTo>
                  <a:lnTo>
                    <a:pt x="8975" y="6603"/>
                  </a:lnTo>
                  <a:lnTo>
                    <a:pt x="8789" y="6650"/>
                  </a:lnTo>
                  <a:lnTo>
                    <a:pt x="8603" y="6696"/>
                  </a:lnTo>
                  <a:lnTo>
                    <a:pt x="8231" y="6696"/>
                  </a:lnTo>
                  <a:lnTo>
                    <a:pt x="8231" y="7394"/>
                  </a:lnTo>
                  <a:lnTo>
                    <a:pt x="8185" y="7580"/>
                  </a:lnTo>
                  <a:lnTo>
                    <a:pt x="8092" y="7766"/>
                  </a:lnTo>
                  <a:lnTo>
                    <a:pt x="7906" y="7859"/>
                  </a:lnTo>
                  <a:lnTo>
                    <a:pt x="7720" y="7905"/>
                  </a:lnTo>
                  <a:lnTo>
                    <a:pt x="7534" y="7859"/>
                  </a:lnTo>
                  <a:lnTo>
                    <a:pt x="7348" y="7766"/>
                  </a:lnTo>
                  <a:lnTo>
                    <a:pt x="7255" y="7580"/>
                  </a:lnTo>
                  <a:lnTo>
                    <a:pt x="7208" y="7394"/>
                  </a:lnTo>
                  <a:lnTo>
                    <a:pt x="7208" y="6696"/>
                  </a:lnTo>
                  <a:lnTo>
                    <a:pt x="7255" y="6464"/>
                  </a:lnTo>
                  <a:lnTo>
                    <a:pt x="7301" y="6278"/>
                  </a:lnTo>
                  <a:lnTo>
                    <a:pt x="7394" y="6138"/>
                  </a:lnTo>
                  <a:lnTo>
                    <a:pt x="7534" y="5999"/>
                  </a:lnTo>
                  <a:lnTo>
                    <a:pt x="7673" y="5859"/>
                  </a:lnTo>
                  <a:lnTo>
                    <a:pt x="7813" y="5766"/>
                  </a:lnTo>
                  <a:lnTo>
                    <a:pt x="7999" y="5720"/>
                  </a:lnTo>
                  <a:lnTo>
                    <a:pt x="8231" y="5673"/>
                  </a:lnTo>
                  <a:lnTo>
                    <a:pt x="8603" y="5673"/>
                  </a:lnTo>
                  <a:lnTo>
                    <a:pt x="8603" y="3348"/>
                  </a:lnTo>
                  <a:lnTo>
                    <a:pt x="6836" y="3348"/>
                  </a:lnTo>
                  <a:lnTo>
                    <a:pt x="6836" y="3999"/>
                  </a:lnTo>
                  <a:lnTo>
                    <a:pt x="6836" y="4185"/>
                  </a:lnTo>
                  <a:lnTo>
                    <a:pt x="6697" y="4371"/>
                  </a:lnTo>
                  <a:lnTo>
                    <a:pt x="6557" y="4464"/>
                  </a:lnTo>
                  <a:lnTo>
                    <a:pt x="6371" y="4511"/>
                  </a:lnTo>
                  <a:lnTo>
                    <a:pt x="6185" y="4464"/>
                  </a:lnTo>
                  <a:lnTo>
                    <a:pt x="5999" y="4371"/>
                  </a:lnTo>
                  <a:lnTo>
                    <a:pt x="5906" y="4185"/>
                  </a:lnTo>
                  <a:lnTo>
                    <a:pt x="5859" y="3999"/>
                  </a:lnTo>
                  <a:lnTo>
                    <a:pt x="5859" y="3348"/>
                  </a:lnTo>
                  <a:lnTo>
                    <a:pt x="5906" y="3162"/>
                  </a:lnTo>
                  <a:lnTo>
                    <a:pt x="5952" y="2976"/>
                  </a:lnTo>
                  <a:lnTo>
                    <a:pt x="6045" y="2790"/>
                  </a:lnTo>
                  <a:lnTo>
                    <a:pt x="6138" y="2651"/>
                  </a:lnTo>
                  <a:lnTo>
                    <a:pt x="6324" y="2511"/>
                  </a:lnTo>
                  <a:lnTo>
                    <a:pt x="6464" y="2418"/>
                  </a:lnTo>
                  <a:lnTo>
                    <a:pt x="6650" y="2372"/>
                  </a:lnTo>
                  <a:lnTo>
                    <a:pt x="6836" y="2325"/>
                  </a:lnTo>
                  <a:close/>
                  <a:moveTo>
                    <a:pt x="7720" y="9021"/>
                  </a:moveTo>
                  <a:lnTo>
                    <a:pt x="7906" y="9068"/>
                  </a:lnTo>
                  <a:lnTo>
                    <a:pt x="8045" y="9161"/>
                  </a:lnTo>
                  <a:lnTo>
                    <a:pt x="8185" y="9347"/>
                  </a:lnTo>
                  <a:lnTo>
                    <a:pt x="8231" y="9533"/>
                  </a:lnTo>
                  <a:lnTo>
                    <a:pt x="8185" y="9719"/>
                  </a:lnTo>
                  <a:lnTo>
                    <a:pt x="8045" y="9858"/>
                  </a:lnTo>
                  <a:lnTo>
                    <a:pt x="7906" y="9998"/>
                  </a:lnTo>
                  <a:lnTo>
                    <a:pt x="7534" y="9998"/>
                  </a:lnTo>
                  <a:lnTo>
                    <a:pt x="7348" y="9858"/>
                  </a:lnTo>
                  <a:lnTo>
                    <a:pt x="7255" y="9719"/>
                  </a:lnTo>
                  <a:lnTo>
                    <a:pt x="7208" y="9533"/>
                  </a:lnTo>
                  <a:lnTo>
                    <a:pt x="7255" y="9347"/>
                  </a:lnTo>
                  <a:lnTo>
                    <a:pt x="7348" y="9161"/>
                  </a:lnTo>
                  <a:lnTo>
                    <a:pt x="7534" y="9068"/>
                  </a:lnTo>
                  <a:lnTo>
                    <a:pt x="7720" y="9021"/>
                  </a:lnTo>
                  <a:close/>
                  <a:moveTo>
                    <a:pt x="7580" y="0"/>
                  </a:move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6255375" y="1260175"/>
              <a:ext cx="339475" cy="423175"/>
            </a:xfrm>
            <a:custGeom>
              <a:avLst/>
              <a:gdLst/>
              <a:ahLst/>
              <a:cxnLst/>
              <a:rect l="l" t="t" r="r" b="b"/>
              <a:pathLst>
                <a:path w="13579" h="16927" fill="none" extrusionOk="0">
                  <a:moveTo>
                    <a:pt x="11812" y="1767"/>
                  </a:moveTo>
                  <a:lnTo>
                    <a:pt x="11812" y="1767"/>
                  </a:lnTo>
                  <a:lnTo>
                    <a:pt x="11347" y="1349"/>
                  </a:lnTo>
                  <a:lnTo>
                    <a:pt x="10882" y="1023"/>
                  </a:lnTo>
                  <a:lnTo>
                    <a:pt x="10370" y="698"/>
                  </a:lnTo>
                  <a:lnTo>
                    <a:pt x="9859" y="465"/>
                  </a:lnTo>
                  <a:lnTo>
                    <a:pt x="9301" y="279"/>
                  </a:lnTo>
                  <a:lnTo>
                    <a:pt x="8743" y="93"/>
                  </a:lnTo>
                  <a:lnTo>
                    <a:pt x="8185" y="47"/>
                  </a:lnTo>
                  <a:lnTo>
                    <a:pt x="7580" y="0"/>
                  </a:lnTo>
                  <a:lnTo>
                    <a:pt x="7580" y="0"/>
                  </a:lnTo>
                  <a:lnTo>
                    <a:pt x="6976" y="47"/>
                  </a:lnTo>
                  <a:lnTo>
                    <a:pt x="6371" y="93"/>
                  </a:lnTo>
                  <a:lnTo>
                    <a:pt x="5813" y="279"/>
                  </a:lnTo>
                  <a:lnTo>
                    <a:pt x="5255" y="465"/>
                  </a:lnTo>
                  <a:lnTo>
                    <a:pt x="4743" y="698"/>
                  </a:lnTo>
                  <a:lnTo>
                    <a:pt x="4232" y="1023"/>
                  </a:lnTo>
                  <a:lnTo>
                    <a:pt x="3767" y="1349"/>
                  </a:lnTo>
                  <a:lnTo>
                    <a:pt x="3348" y="1767"/>
                  </a:lnTo>
                  <a:lnTo>
                    <a:pt x="3348" y="1767"/>
                  </a:lnTo>
                  <a:lnTo>
                    <a:pt x="2930" y="2186"/>
                  </a:lnTo>
                  <a:lnTo>
                    <a:pt x="2558" y="2697"/>
                  </a:lnTo>
                  <a:lnTo>
                    <a:pt x="2279" y="3162"/>
                  </a:lnTo>
                  <a:lnTo>
                    <a:pt x="2046" y="3720"/>
                  </a:lnTo>
                  <a:lnTo>
                    <a:pt x="1814" y="4278"/>
                  </a:lnTo>
                  <a:lnTo>
                    <a:pt x="1674" y="4836"/>
                  </a:lnTo>
                  <a:lnTo>
                    <a:pt x="1581" y="5394"/>
                  </a:lnTo>
                  <a:lnTo>
                    <a:pt x="1581" y="5999"/>
                  </a:lnTo>
                  <a:lnTo>
                    <a:pt x="1581" y="7254"/>
                  </a:lnTo>
                  <a:lnTo>
                    <a:pt x="93" y="10044"/>
                  </a:lnTo>
                  <a:lnTo>
                    <a:pt x="93" y="10044"/>
                  </a:lnTo>
                  <a:lnTo>
                    <a:pt x="47" y="10184"/>
                  </a:lnTo>
                  <a:lnTo>
                    <a:pt x="0" y="10277"/>
                  </a:lnTo>
                  <a:lnTo>
                    <a:pt x="47" y="10416"/>
                  </a:lnTo>
                  <a:lnTo>
                    <a:pt x="93" y="10556"/>
                  </a:lnTo>
                  <a:lnTo>
                    <a:pt x="93" y="10556"/>
                  </a:lnTo>
                  <a:lnTo>
                    <a:pt x="186" y="10649"/>
                  </a:lnTo>
                  <a:lnTo>
                    <a:pt x="279" y="10695"/>
                  </a:lnTo>
                  <a:lnTo>
                    <a:pt x="372" y="10742"/>
                  </a:lnTo>
                  <a:lnTo>
                    <a:pt x="512" y="10788"/>
                  </a:lnTo>
                  <a:lnTo>
                    <a:pt x="1581" y="10788"/>
                  </a:lnTo>
                  <a:lnTo>
                    <a:pt x="1581" y="11997"/>
                  </a:lnTo>
                  <a:lnTo>
                    <a:pt x="1581" y="11997"/>
                  </a:lnTo>
                  <a:lnTo>
                    <a:pt x="1581" y="12323"/>
                  </a:lnTo>
                  <a:lnTo>
                    <a:pt x="1628" y="12648"/>
                  </a:lnTo>
                  <a:lnTo>
                    <a:pt x="1721" y="12927"/>
                  </a:lnTo>
                  <a:lnTo>
                    <a:pt x="1814" y="13206"/>
                  </a:lnTo>
                  <a:lnTo>
                    <a:pt x="1953" y="13485"/>
                  </a:lnTo>
                  <a:lnTo>
                    <a:pt x="2093" y="13718"/>
                  </a:lnTo>
                  <a:lnTo>
                    <a:pt x="2279" y="13997"/>
                  </a:lnTo>
                  <a:lnTo>
                    <a:pt x="2465" y="14183"/>
                  </a:lnTo>
                  <a:lnTo>
                    <a:pt x="2697" y="14415"/>
                  </a:lnTo>
                  <a:lnTo>
                    <a:pt x="2930" y="14555"/>
                  </a:lnTo>
                  <a:lnTo>
                    <a:pt x="3209" y="14741"/>
                  </a:lnTo>
                  <a:lnTo>
                    <a:pt x="3488" y="14880"/>
                  </a:lnTo>
                  <a:lnTo>
                    <a:pt x="3767" y="14973"/>
                  </a:lnTo>
                  <a:lnTo>
                    <a:pt x="4046" y="15066"/>
                  </a:lnTo>
                  <a:lnTo>
                    <a:pt x="4371" y="15113"/>
                  </a:lnTo>
                  <a:lnTo>
                    <a:pt x="4697" y="15113"/>
                  </a:lnTo>
                  <a:lnTo>
                    <a:pt x="6510" y="15113"/>
                  </a:lnTo>
                  <a:lnTo>
                    <a:pt x="6510" y="16415"/>
                  </a:lnTo>
                  <a:lnTo>
                    <a:pt x="6510" y="16415"/>
                  </a:lnTo>
                  <a:lnTo>
                    <a:pt x="6557" y="16601"/>
                  </a:lnTo>
                  <a:lnTo>
                    <a:pt x="6650" y="16787"/>
                  </a:lnTo>
                  <a:lnTo>
                    <a:pt x="6836" y="16880"/>
                  </a:lnTo>
                  <a:lnTo>
                    <a:pt x="7022" y="16926"/>
                  </a:lnTo>
                  <a:lnTo>
                    <a:pt x="13067" y="16926"/>
                  </a:lnTo>
                  <a:lnTo>
                    <a:pt x="13067" y="16926"/>
                  </a:lnTo>
                  <a:lnTo>
                    <a:pt x="13253" y="16880"/>
                  </a:lnTo>
                  <a:lnTo>
                    <a:pt x="13439" y="16787"/>
                  </a:lnTo>
                  <a:lnTo>
                    <a:pt x="13532" y="16601"/>
                  </a:lnTo>
                  <a:lnTo>
                    <a:pt x="13579" y="16415"/>
                  </a:lnTo>
                  <a:lnTo>
                    <a:pt x="13579" y="5999"/>
                  </a:lnTo>
                  <a:lnTo>
                    <a:pt x="13579" y="5999"/>
                  </a:lnTo>
                  <a:lnTo>
                    <a:pt x="13532" y="5394"/>
                  </a:lnTo>
                  <a:lnTo>
                    <a:pt x="13439" y="4836"/>
                  </a:lnTo>
                  <a:lnTo>
                    <a:pt x="13300" y="4278"/>
                  </a:lnTo>
                  <a:lnTo>
                    <a:pt x="13114" y="3720"/>
                  </a:lnTo>
                  <a:lnTo>
                    <a:pt x="12881" y="3162"/>
                  </a:lnTo>
                  <a:lnTo>
                    <a:pt x="12556" y="2697"/>
                  </a:lnTo>
                  <a:lnTo>
                    <a:pt x="12230" y="2186"/>
                  </a:lnTo>
                  <a:lnTo>
                    <a:pt x="11812" y="1767"/>
                  </a:lnTo>
                  <a:lnTo>
                    <a:pt x="11812" y="176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1"/>
            <p:cNvSpPr/>
            <p:nvPr/>
          </p:nvSpPr>
          <p:spPr>
            <a:xfrm>
              <a:off x="6435575" y="1485700"/>
              <a:ext cx="25600" cy="24425"/>
            </a:xfrm>
            <a:custGeom>
              <a:avLst/>
              <a:gdLst/>
              <a:ahLst/>
              <a:cxnLst/>
              <a:rect l="l" t="t" r="r" b="b"/>
              <a:pathLst>
                <a:path w="1024" h="977" fill="none" extrusionOk="0">
                  <a:moveTo>
                    <a:pt x="512" y="977"/>
                  </a:moveTo>
                  <a:lnTo>
                    <a:pt x="512" y="977"/>
                  </a:lnTo>
                  <a:lnTo>
                    <a:pt x="326" y="977"/>
                  </a:lnTo>
                  <a:lnTo>
                    <a:pt x="140" y="837"/>
                  </a:lnTo>
                  <a:lnTo>
                    <a:pt x="47" y="698"/>
                  </a:lnTo>
                  <a:lnTo>
                    <a:pt x="0" y="512"/>
                  </a:lnTo>
                  <a:lnTo>
                    <a:pt x="0" y="512"/>
                  </a:lnTo>
                  <a:lnTo>
                    <a:pt x="47" y="326"/>
                  </a:lnTo>
                  <a:lnTo>
                    <a:pt x="140" y="140"/>
                  </a:lnTo>
                  <a:lnTo>
                    <a:pt x="326" y="47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698" y="47"/>
                  </a:lnTo>
                  <a:lnTo>
                    <a:pt x="837" y="140"/>
                  </a:lnTo>
                  <a:lnTo>
                    <a:pt x="977" y="326"/>
                  </a:lnTo>
                  <a:lnTo>
                    <a:pt x="1023" y="512"/>
                  </a:lnTo>
                  <a:lnTo>
                    <a:pt x="1023" y="512"/>
                  </a:lnTo>
                  <a:lnTo>
                    <a:pt x="977" y="698"/>
                  </a:lnTo>
                  <a:lnTo>
                    <a:pt x="837" y="837"/>
                  </a:lnTo>
                  <a:lnTo>
                    <a:pt x="698" y="977"/>
                  </a:lnTo>
                  <a:lnTo>
                    <a:pt x="512" y="977"/>
                  </a:lnTo>
                  <a:lnTo>
                    <a:pt x="512" y="97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6401850" y="1318300"/>
              <a:ext cx="93025" cy="139525"/>
            </a:xfrm>
            <a:custGeom>
              <a:avLst/>
              <a:gdLst/>
              <a:ahLst/>
              <a:cxnLst/>
              <a:rect l="l" t="t" r="r" b="b"/>
              <a:pathLst>
                <a:path w="3721" h="5581" fill="none" extrusionOk="0">
                  <a:moveTo>
                    <a:pt x="3721" y="3348"/>
                  </a:moveTo>
                  <a:lnTo>
                    <a:pt x="3721" y="3348"/>
                  </a:lnTo>
                  <a:lnTo>
                    <a:pt x="3721" y="3581"/>
                  </a:lnTo>
                  <a:lnTo>
                    <a:pt x="3674" y="3767"/>
                  </a:lnTo>
                  <a:lnTo>
                    <a:pt x="3581" y="3906"/>
                  </a:lnTo>
                  <a:lnTo>
                    <a:pt x="3442" y="4046"/>
                  </a:lnTo>
                  <a:lnTo>
                    <a:pt x="3302" y="4185"/>
                  </a:lnTo>
                  <a:lnTo>
                    <a:pt x="3116" y="4278"/>
                  </a:lnTo>
                  <a:lnTo>
                    <a:pt x="2930" y="4325"/>
                  </a:lnTo>
                  <a:lnTo>
                    <a:pt x="2744" y="4371"/>
                  </a:lnTo>
                  <a:lnTo>
                    <a:pt x="2372" y="4371"/>
                  </a:lnTo>
                  <a:lnTo>
                    <a:pt x="2372" y="5069"/>
                  </a:lnTo>
                  <a:lnTo>
                    <a:pt x="2372" y="5069"/>
                  </a:lnTo>
                  <a:lnTo>
                    <a:pt x="2326" y="5255"/>
                  </a:lnTo>
                  <a:lnTo>
                    <a:pt x="2233" y="5441"/>
                  </a:lnTo>
                  <a:lnTo>
                    <a:pt x="2047" y="5534"/>
                  </a:lnTo>
                  <a:lnTo>
                    <a:pt x="1861" y="5580"/>
                  </a:lnTo>
                  <a:lnTo>
                    <a:pt x="1861" y="5580"/>
                  </a:lnTo>
                  <a:lnTo>
                    <a:pt x="1675" y="5534"/>
                  </a:lnTo>
                  <a:lnTo>
                    <a:pt x="1489" y="5441"/>
                  </a:lnTo>
                  <a:lnTo>
                    <a:pt x="1396" y="5255"/>
                  </a:lnTo>
                  <a:lnTo>
                    <a:pt x="1349" y="5069"/>
                  </a:lnTo>
                  <a:lnTo>
                    <a:pt x="1349" y="4371"/>
                  </a:lnTo>
                  <a:lnTo>
                    <a:pt x="1349" y="4371"/>
                  </a:lnTo>
                  <a:lnTo>
                    <a:pt x="1396" y="4139"/>
                  </a:lnTo>
                  <a:lnTo>
                    <a:pt x="1442" y="3953"/>
                  </a:lnTo>
                  <a:lnTo>
                    <a:pt x="1535" y="3813"/>
                  </a:lnTo>
                  <a:lnTo>
                    <a:pt x="1675" y="3674"/>
                  </a:lnTo>
                  <a:lnTo>
                    <a:pt x="1814" y="3534"/>
                  </a:lnTo>
                  <a:lnTo>
                    <a:pt x="1954" y="3441"/>
                  </a:lnTo>
                  <a:lnTo>
                    <a:pt x="2140" y="3395"/>
                  </a:lnTo>
                  <a:lnTo>
                    <a:pt x="2372" y="3348"/>
                  </a:lnTo>
                  <a:lnTo>
                    <a:pt x="2744" y="3348"/>
                  </a:lnTo>
                  <a:lnTo>
                    <a:pt x="2744" y="1023"/>
                  </a:lnTo>
                  <a:lnTo>
                    <a:pt x="977" y="1023"/>
                  </a:lnTo>
                  <a:lnTo>
                    <a:pt x="977" y="1674"/>
                  </a:lnTo>
                  <a:lnTo>
                    <a:pt x="977" y="1674"/>
                  </a:lnTo>
                  <a:lnTo>
                    <a:pt x="977" y="1860"/>
                  </a:lnTo>
                  <a:lnTo>
                    <a:pt x="838" y="2046"/>
                  </a:lnTo>
                  <a:lnTo>
                    <a:pt x="698" y="2139"/>
                  </a:lnTo>
                  <a:lnTo>
                    <a:pt x="512" y="2186"/>
                  </a:lnTo>
                  <a:lnTo>
                    <a:pt x="512" y="2186"/>
                  </a:lnTo>
                  <a:lnTo>
                    <a:pt x="326" y="2139"/>
                  </a:lnTo>
                  <a:lnTo>
                    <a:pt x="140" y="2046"/>
                  </a:lnTo>
                  <a:lnTo>
                    <a:pt x="47" y="1860"/>
                  </a:lnTo>
                  <a:lnTo>
                    <a:pt x="0" y="1674"/>
                  </a:lnTo>
                  <a:lnTo>
                    <a:pt x="0" y="1023"/>
                  </a:lnTo>
                  <a:lnTo>
                    <a:pt x="0" y="1023"/>
                  </a:lnTo>
                  <a:lnTo>
                    <a:pt x="47" y="837"/>
                  </a:lnTo>
                  <a:lnTo>
                    <a:pt x="93" y="651"/>
                  </a:lnTo>
                  <a:lnTo>
                    <a:pt x="186" y="465"/>
                  </a:lnTo>
                  <a:lnTo>
                    <a:pt x="279" y="326"/>
                  </a:lnTo>
                  <a:lnTo>
                    <a:pt x="465" y="186"/>
                  </a:lnTo>
                  <a:lnTo>
                    <a:pt x="605" y="93"/>
                  </a:lnTo>
                  <a:lnTo>
                    <a:pt x="791" y="47"/>
                  </a:lnTo>
                  <a:lnTo>
                    <a:pt x="977" y="0"/>
                  </a:lnTo>
                  <a:lnTo>
                    <a:pt x="2744" y="0"/>
                  </a:lnTo>
                  <a:lnTo>
                    <a:pt x="2744" y="0"/>
                  </a:lnTo>
                  <a:lnTo>
                    <a:pt x="2930" y="47"/>
                  </a:lnTo>
                  <a:lnTo>
                    <a:pt x="3116" y="93"/>
                  </a:lnTo>
                  <a:lnTo>
                    <a:pt x="3302" y="186"/>
                  </a:lnTo>
                  <a:lnTo>
                    <a:pt x="3442" y="326"/>
                  </a:lnTo>
                  <a:lnTo>
                    <a:pt x="3581" y="465"/>
                  </a:lnTo>
                  <a:lnTo>
                    <a:pt x="3674" y="651"/>
                  </a:lnTo>
                  <a:lnTo>
                    <a:pt x="3721" y="837"/>
                  </a:lnTo>
                  <a:lnTo>
                    <a:pt x="3721" y="1023"/>
                  </a:lnTo>
                  <a:lnTo>
                    <a:pt x="3721" y="3348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6494850" y="1402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43"/>
          <p:cNvSpPr txBox="1">
            <a:spLocks noGrp="1"/>
          </p:cNvSpPr>
          <p:nvPr>
            <p:ph type="title"/>
          </p:nvPr>
        </p:nvSpPr>
        <p:spPr>
          <a:xfrm>
            <a:off x="685800" y="666750"/>
            <a:ext cx="40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RO" sz="2400" dirty="0"/>
              <a:t>2.</a:t>
            </a:r>
            <a:r>
              <a:rPr lang="en-US" sz="2400" dirty="0" err="1"/>
              <a:t>Stadiul</a:t>
            </a:r>
            <a:r>
              <a:rPr lang="en-US" sz="2400" dirty="0"/>
              <a:t> </a:t>
            </a:r>
            <a:r>
              <a:rPr lang="en-US" sz="2400" dirty="0" err="1"/>
              <a:t>inteligenţei</a:t>
            </a:r>
            <a:r>
              <a:rPr lang="en-US" sz="2400" dirty="0"/>
              <a:t> </a:t>
            </a:r>
            <a:r>
              <a:rPr lang="en-US" sz="2400" dirty="0" err="1"/>
              <a:t>preoperatorii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1419" name="Google Shape;1419;p43"/>
          <p:cNvSpPr txBox="1">
            <a:spLocks noGrp="1"/>
          </p:cNvSpPr>
          <p:nvPr>
            <p:ph type="body" idx="1"/>
          </p:nvPr>
        </p:nvSpPr>
        <p:spPr>
          <a:xfrm>
            <a:off x="720000" y="1894627"/>
            <a:ext cx="4833198" cy="2373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br>
              <a:rPr lang="en-US" dirty="0"/>
            </a:b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-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definitorii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două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substadii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care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subliniaza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progresele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înregistrate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evoluţia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copilului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: 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endParaRPr lang="en-US" u="sng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1.substadiul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simbolice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şi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preconceptuale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 (2-4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); </a:t>
            </a:r>
            <a:endParaRPr lang="ro-RO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>
              <a:buClr>
                <a:srgbClr val="273D40"/>
              </a:buClr>
              <a:buSzPts val="600"/>
              <a:buNone/>
            </a:pPr>
            <a:endParaRPr lang="en-US" dirty="0">
              <a:latin typeface="Yusei Magic" charset="-128"/>
              <a:ea typeface="Yusei Magic" charset="-128"/>
              <a:cs typeface="Yusei Magic" charset="-128"/>
            </a:endParaRPr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2.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substadiul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 intuitive (4-7 </a:t>
            </a:r>
            <a:r>
              <a:rPr lang="en-US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dirty="0">
                <a:latin typeface="Yusei Magic" charset="-128"/>
                <a:ea typeface="Yusei Magic" charset="-128"/>
                <a:cs typeface="Yusei Magic" charset="-128"/>
              </a:rPr>
              <a:t>).</a:t>
            </a:r>
            <a:endParaRPr dirty="0">
              <a:latin typeface="Yusei Magic" charset="-128"/>
              <a:ea typeface="Yusei Magic" charset="-128"/>
              <a:cs typeface="Yusei Magic" charset="-128"/>
            </a:endParaRPr>
          </a:p>
        </p:txBody>
      </p:sp>
      <p:grpSp>
        <p:nvGrpSpPr>
          <p:cNvPr id="1420" name="Google Shape;1420;p43"/>
          <p:cNvGrpSpPr/>
          <p:nvPr/>
        </p:nvGrpSpPr>
        <p:grpSpPr>
          <a:xfrm>
            <a:off x="5553198" y="1404269"/>
            <a:ext cx="2698214" cy="2744575"/>
            <a:chOff x="5564883" y="1677215"/>
            <a:chExt cx="2202084" cy="2239921"/>
          </a:xfrm>
        </p:grpSpPr>
        <p:sp>
          <p:nvSpPr>
            <p:cNvPr id="1421" name="Google Shape;1421;p43"/>
            <p:cNvSpPr/>
            <p:nvPr/>
          </p:nvSpPr>
          <p:spPr>
            <a:xfrm>
              <a:off x="5602778" y="2898985"/>
              <a:ext cx="357584" cy="483085"/>
            </a:xfrm>
            <a:custGeom>
              <a:avLst/>
              <a:gdLst/>
              <a:ahLst/>
              <a:cxnLst/>
              <a:rect l="l" t="t" r="r" b="b"/>
              <a:pathLst>
                <a:path w="6143" h="8299" extrusionOk="0">
                  <a:moveTo>
                    <a:pt x="4312" y="0"/>
                  </a:moveTo>
                  <a:lnTo>
                    <a:pt x="4190" y="41"/>
                  </a:lnTo>
                  <a:lnTo>
                    <a:pt x="4109" y="82"/>
                  </a:lnTo>
                  <a:lnTo>
                    <a:pt x="4027" y="204"/>
                  </a:lnTo>
                  <a:lnTo>
                    <a:pt x="3905" y="407"/>
                  </a:lnTo>
                  <a:lnTo>
                    <a:pt x="3865" y="651"/>
                  </a:lnTo>
                  <a:lnTo>
                    <a:pt x="3417" y="3661"/>
                  </a:lnTo>
                  <a:lnTo>
                    <a:pt x="3499" y="2888"/>
                  </a:lnTo>
                  <a:lnTo>
                    <a:pt x="3458" y="2075"/>
                  </a:lnTo>
                  <a:lnTo>
                    <a:pt x="3336" y="1302"/>
                  </a:lnTo>
                  <a:lnTo>
                    <a:pt x="3092" y="529"/>
                  </a:lnTo>
                  <a:lnTo>
                    <a:pt x="3010" y="366"/>
                  </a:lnTo>
                  <a:lnTo>
                    <a:pt x="2970" y="285"/>
                  </a:lnTo>
                  <a:lnTo>
                    <a:pt x="2888" y="244"/>
                  </a:lnTo>
                  <a:lnTo>
                    <a:pt x="2766" y="204"/>
                  </a:lnTo>
                  <a:lnTo>
                    <a:pt x="2685" y="244"/>
                  </a:lnTo>
                  <a:lnTo>
                    <a:pt x="2604" y="285"/>
                  </a:lnTo>
                  <a:lnTo>
                    <a:pt x="2522" y="366"/>
                  </a:lnTo>
                  <a:lnTo>
                    <a:pt x="2441" y="570"/>
                  </a:lnTo>
                  <a:lnTo>
                    <a:pt x="2441" y="773"/>
                  </a:lnTo>
                  <a:lnTo>
                    <a:pt x="2075" y="3417"/>
                  </a:lnTo>
                  <a:lnTo>
                    <a:pt x="2116" y="2644"/>
                  </a:lnTo>
                  <a:lnTo>
                    <a:pt x="2075" y="1912"/>
                  </a:lnTo>
                  <a:lnTo>
                    <a:pt x="1994" y="1180"/>
                  </a:lnTo>
                  <a:lnTo>
                    <a:pt x="1872" y="448"/>
                  </a:lnTo>
                  <a:lnTo>
                    <a:pt x="1790" y="244"/>
                  </a:lnTo>
                  <a:lnTo>
                    <a:pt x="1750" y="163"/>
                  </a:lnTo>
                  <a:lnTo>
                    <a:pt x="1668" y="122"/>
                  </a:lnTo>
                  <a:lnTo>
                    <a:pt x="1546" y="163"/>
                  </a:lnTo>
                  <a:lnTo>
                    <a:pt x="1465" y="204"/>
                  </a:lnTo>
                  <a:lnTo>
                    <a:pt x="1383" y="326"/>
                  </a:lnTo>
                  <a:lnTo>
                    <a:pt x="1343" y="448"/>
                  </a:lnTo>
                  <a:lnTo>
                    <a:pt x="1017" y="1302"/>
                  </a:lnTo>
                  <a:lnTo>
                    <a:pt x="773" y="2197"/>
                  </a:lnTo>
                  <a:lnTo>
                    <a:pt x="529" y="3132"/>
                  </a:lnTo>
                  <a:lnTo>
                    <a:pt x="367" y="4027"/>
                  </a:lnTo>
                  <a:lnTo>
                    <a:pt x="204" y="4963"/>
                  </a:lnTo>
                  <a:lnTo>
                    <a:pt x="82" y="5898"/>
                  </a:lnTo>
                  <a:lnTo>
                    <a:pt x="41" y="6834"/>
                  </a:lnTo>
                  <a:lnTo>
                    <a:pt x="0" y="7769"/>
                  </a:lnTo>
                  <a:lnTo>
                    <a:pt x="611" y="8013"/>
                  </a:lnTo>
                  <a:lnTo>
                    <a:pt x="1221" y="8176"/>
                  </a:lnTo>
                  <a:lnTo>
                    <a:pt x="1872" y="8298"/>
                  </a:lnTo>
                  <a:lnTo>
                    <a:pt x="4638" y="8298"/>
                  </a:lnTo>
                  <a:lnTo>
                    <a:pt x="4882" y="8257"/>
                  </a:lnTo>
                  <a:lnTo>
                    <a:pt x="5004" y="8257"/>
                  </a:lnTo>
                  <a:lnTo>
                    <a:pt x="5410" y="6427"/>
                  </a:lnTo>
                  <a:lnTo>
                    <a:pt x="5614" y="5491"/>
                  </a:lnTo>
                  <a:lnTo>
                    <a:pt x="5817" y="4597"/>
                  </a:lnTo>
                  <a:lnTo>
                    <a:pt x="5939" y="3702"/>
                  </a:lnTo>
                  <a:lnTo>
                    <a:pt x="6021" y="2766"/>
                  </a:lnTo>
                  <a:lnTo>
                    <a:pt x="6102" y="976"/>
                  </a:lnTo>
                  <a:lnTo>
                    <a:pt x="6143" y="732"/>
                  </a:lnTo>
                  <a:lnTo>
                    <a:pt x="6102" y="488"/>
                  </a:lnTo>
                  <a:lnTo>
                    <a:pt x="6021" y="366"/>
                  </a:lnTo>
                  <a:lnTo>
                    <a:pt x="5939" y="244"/>
                  </a:lnTo>
                  <a:lnTo>
                    <a:pt x="5858" y="204"/>
                  </a:lnTo>
                  <a:lnTo>
                    <a:pt x="5736" y="163"/>
                  </a:lnTo>
                  <a:lnTo>
                    <a:pt x="5654" y="163"/>
                  </a:lnTo>
                  <a:lnTo>
                    <a:pt x="5573" y="204"/>
                  </a:lnTo>
                  <a:lnTo>
                    <a:pt x="5451" y="326"/>
                  </a:lnTo>
                  <a:lnTo>
                    <a:pt x="5329" y="488"/>
                  </a:lnTo>
                  <a:lnTo>
                    <a:pt x="5248" y="732"/>
                  </a:lnTo>
                  <a:lnTo>
                    <a:pt x="5166" y="1220"/>
                  </a:lnTo>
                  <a:lnTo>
                    <a:pt x="5126" y="1587"/>
                  </a:lnTo>
                  <a:lnTo>
                    <a:pt x="4760" y="3539"/>
                  </a:lnTo>
                  <a:lnTo>
                    <a:pt x="4841" y="2766"/>
                  </a:lnTo>
                  <a:lnTo>
                    <a:pt x="4882" y="1993"/>
                  </a:lnTo>
                  <a:lnTo>
                    <a:pt x="4841" y="1220"/>
                  </a:lnTo>
                  <a:lnTo>
                    <a:pt x="4719" y="488"/>
                  </a:lnTo>
                  <a:lnTo>
                    <a:pt x="4678" y="326"/>
                  </a:lnTo>
                  <a:lnTo>
                    <a:pt x="4638" y="204"/>
                  </a:lnTo>
                  <a:lnTo>
                    <a:pt x="4556" y="82"/>
                  </a:lnTo>
                  <a:lnTo>
                    <a:pt x="44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5593290" y="2887110"/>
              <a:ext cx="376560" cy="506776"/>
            </a:xfrm>
            <a:custGeom>
              <a:avLst/>
              <a:gdLst/>
              <a:ahLst/>
              <a:cxnLst/>
              <a:rect l="l" t="t" r="r" b="b"/>
              <a:pathLst>
                <a:path w="6469" h="8706" extrusionOk="0">
                  <a:moveTo>
                    <a:pt x="4556" y="408"/>
                  </a:moveTo>
                  <a:lnTo>
                    <a:pt x="4638" y="530"/>
                  </a:lnTo>
                  <a:lnTo>
                    <a:pt x="4719" y="733"/>
                  </a:lnTo>
                  <a:lnTo>
                    <a:pt x="4760" y="977"/>
                  </a:lnTo>
                  <a:lnTo>
                    <a:pt x="4841" y="1506"/>
                  </a:lnTo>
                  <a:lnTo>
                    <a:pt x="4841" y="1872"/>
                  </a:lnTo>
                  <a:lnTo>
                    <a:pt x="4882" y="2319"/>
                  </a:lnTo>
                  <a:lnTo>
                    <a:pt x="4841" y="2767"/>
                  </a:lnTo>
                  <a:lnTo>
                    <a:pt x="4801" y="3255"/>
                  </a:lnTo>
                  <a:lnTo>
                    <a:pt x="4719" y="3702"/>
                  </a:lnTo>
                  <a:lnTo>
                    <a:pt x="4719" y="3784"/>
                  </a:lnTo>
                  <a:lnTo>
                    <a:pt x="4760" y="3865"/>
                  </a:lnTo>
                  <a:lnTo>
                    <a:pt x="4882" y="3946"/>
                  </a:lnTo>
                  <a:lnTo>
                    <a:pt x="4963" y="3946"/>
                  </a:lnTo>
                  <a:lnTo>
                    <a:pt x="5004" y="3906"/>
                  </a:lnTo>
                  <a:lnTo>
                    <a:pt x="5045" y="3865"/>
                  </a:lnTo>
                  <a:lnTo>
                    <a:pt x="5085" y="3784"/>
                  </a:lnTo>
                  <a:lnTo>
                    <a:pt x="5289" y="2807"/>
                  </a:lnTo>
                  <a:lnTo>
                    <a:pt x="5492" y="1791"/>
                  </a:lnTo>
                  <a:lnTo>
                    <a:pt x="5533" y="1262"/>
                  </a:lnTo>
                  <a:lnTo>
                    <a:pt x="5614" y="1018"/>
                  </a:lnTo>
                  <a:lnTo>
                    <a:pt x="5695" y="774"/>
                  </a:lnTo>
                  <a:lnTo>
                    <a:pt x="5736" y="652"/>
                  </a:lnTo>
                  <a:lnTo>
                    <a:pt x="5777" y="570"/>
                  </a:lnTo>
                  <a:lnTo>
                    <a:pt x="5899" y="570"/>
                  </a:lnTo>
                  <a:lnTo>
                    <a:pt x="5980" y="611"/>
                  </a:lnTo>
                  <a:lnTo>
                    <a:pt x="6062" y="692"/>
                  </a:lnTo>
                  <a:lnTo>
                    <a:pt x="6102" y="814"/>
                  </a:lnTo>
                  <a:lnTo>
                    <a:pt x="6102" y="1099"/>
                  </a:lnTo>
                  <a:lnTo>
                    <a:pt x="6062" y="1628"/>
                  </a:lnTo>
                  <a:lnTo>
                    <a:pt x="5980" y="2685"/>
                  </a:lnTo>
                  <a:lnTo>
                    <a:pt x="5939" y="3743"/>
                  </a:lnTo>
                  <a:lnTo>
                    <a:pt x="5777" y="4801"/>
                  </a:lnTo>
                  <a:lnTo>
                    <a:pt x="5573" y="5858"/>
                  </a:lnTo>
                  <a:lnTo>
                    <a:pt x="5085" y="7973"/>
                  </a:lnTo>
                  <a:lnTo>
                    <a:pt x="5045" y="8095"/>
                  </a:lnTo>
                  <a:lnTo>
                    <a:pt x="5004" y="8217"/>
                  </a:lnTo>
                  <a:lnTo>
                    <a:pt x="5004" y="8299"/>
                  </a:lnTo>
                  <a:lnTo>
                    <a:pt x="4597" y="8339"/>
                  </a:lnTo>
                  <a:lnTo>
                    <a:pt x="2523" y="8339"/>
                  </a:lnTo>
                  <a:lnTo>
                    <a:pt x="1913" y="8299"/>
                  </a:lnTo>
                  <a:lnTo>
                    <a:pt x="1384" y="8177"/>
                  </a:lnTo>
                  <a:lnTo>
                    <a:pt x="814" y="8014"/>
                  </a:lnTo>
                  <a:lnTo>
                    <a:pt x="371" y="7843"/>
                  </a:lnTo>
                  <a:lnTo>
                    <a:pt x="371" y="7843"/>
                  </a:lnTo>
                  <a:lnTo>
                    <a:pt x="408" y="6631"/>
                  </a:lnTo>
                  <a:lnTo>
                    <a:pt x="530" y="5248"/>
                  </a:lnTo>
                  <a:lnTo>
                    <a:pt x="774" y="3906"/>
                  </a:lnTo>
                  <a:lnTo>
                    <a:pt x="1058" y="2604"/>
                  </a:lnTo>
                  <a:lnTo>
                    <a:pt x="1465" y="1343"/>
                  </a:lnTo>
                  <a:lnTo>
                    <a:pt x="1546" y="1018"/>
                  </a:lnTo>
                  <a:lnTo>
                    <a:pt x="1668" y="692"/>
                  </a:lnTo>
                  <a:lnTo>
                    <a:pt x="1750" y="570"/>
                  </a:lnTo>
                  <a:lnTo>
                    <a:pt x="1791" y="530"/>
                  </a:lnTo>
                  <a:lnTo>
                    <a:pt x="1831" y="570"/>
                  </a:lnTo>
                  <a:lnTo>
                    <a:pt x="1872" y="733"/>
                  </a:lnTo>
                  <a:lnTo>
                    <a:pt x="1872" y="855"/>
                  </a:lnTo>
                  <a:lnTo>
                    <a:pt x="1994" y="1547"/>
                  </a:lnTo>
                  <a:lnTo>
                    <a:pt x="2075" y="2238"/>
                  </a:lnTo>
                  <a:lnTo>
                    <a:pt x="2075" y="2930"/>
                  </a:lnTo>
                  <a:lnTo>
                    <a:pt x="2075" y="3621"/>
                  </a:lnTo>
                  <a:lnTo>
                    <a:pt x="2075" y="3702"/>
                  </a:lnTo>
                  <a:lnTo>
                    <a:pt x="2116" y="3743"/>
                  </a:lnTo>
                  <a:lnTo>
                    <a:pt x="2197" y="3784"/>
                  </a:lnTo>
                  <a:lnTo>
                    <a:pt x="2238" y="3784"/>
                  </a:lnTo>
                  <a:lnTo>
                    <a:pt x="2360" y="3743"/>
                  </a:lnTo>
                  <a:lnTo>
                    <a:pt x="2401" y="3702"/>
                  </a:lnTo>
                  <a:lnTo>
                    <a:pt x="2441" y="3621"/>
                  </a:lnTo>
                  <a:lnTo>
                    <a:pt x="2645" y="1953"/>
                  </a:lnTo>
                  <a:lnTo>
                    <a:pt x="2767" y="1140"/>
                  </a:lnTo>
                  <a:lnTo>
                    <a:pt x="2767" y="977"/>
                  </a:lnTo>
                  <a:lnTo>
                    <a:pt x="2807" y="774"/>
                  </a:lnTo>
                  <a:lnTo>
                    <a:pt x="2848" y="692"/>
                  </a:lnTo>
                  <a:lnTo>
                    <a:pt x="2929" y="652"/>
                  </a:lnTo>
                  <a:lnTo>
                    <a:pt x="3011" y="652"/>
                  </a:lnTo>
                  <a:lnTo>
                    <a:pt x="3051" y="692"/>
                  </a:lnTo>
                  <a:lnTo>
                    <a:pt x="3092" y="774"/>
                  </a:lnTo>
                  <a:lnTo>
                    <a:pt x="3214" y="1140"/>
                  </a:lnTo>
                  <a:lnTo>
                    <a:pt x="3296" y="1547"/>
                  </a:lnTo>
                  <a:lnTo>
                    <a:pt x="3377" y="1913"/>
                  </a:lnTo>
                  <a:lnTo>
                    <a:pt x="3418" y="2319"/>
                  </a:lnTo>
                  <a:lnTo>
                    <a:pt x="3458" y="3092"/>
                  </a:lnTo>
                  <a:lnTo>
                    <a:pt x="3421" y="3803"/>
                  </a:lnTo>
                  <a:lnTo>
                    <a:pt x="3418" y="3824"/>
                  </a:lnTo>
                  <a:lnTo>
                    <a:pt x="3420" y="3825"/>
                  </a:lnTo>
                  <a:lnTo>
                    <a:pt x="3420" y="3825"/>
                  </a:lnTo>
                  <a:lnTo>
                    <a:pt x="3418" y="3865"/>
                  </a:lnTo>
                  <a:lnTo>
                    <a:pt x="3418" y="3946"/>
                  </a:lnTo>
                  <a:lnTo>
                    <a:pt x="3458" y="3987"/>
                  </a:lnTo>
                  <a:lnTo>
                    <a:pt x="3580" y="4068"/>
                  </a:lnTo>
                  <a:lnTo>
                    <a:pt x="3702" y="4028"/>
                  </a:lnTo>
                  <a:lnTo>
                    <a:pt x="3743" y="3987"/>
                  </a:lnTo>
                  <a:lnTo>
                    <a:pt x="3784" y="3946"/>
                  </a:lnTo>
                  <a:lnTo>
                    <a:pt x="4028" y="2116"/>
                  </a:lnTo>
                  <a:lnTo>
                    <a:pt x="4190" y="1180"/>
                  </a:lnTo>
                  <a:lnTo>
                    <a:pt x="4231" y="733"/>
                  </a:lnTo>
                  <a:lnTo>
                    <a:pt x="4312" y="530"/>
                  </a:lnTo>
                  <a:lnTo>
                    <a:pt x="4353" y="448"/>
                  </a:lnTo>
                  <a:lnTo>
                    <a:pt x="4434" y="408"/>
                  </a:lnTo>
                  <a:close/>
                  <a:moveTo>
                    <a:pt x="4434" y="1"/>
                  </a:moveTo>
                  <a:lnTo>
                    <a:pt x="4312" y="42"/>
                  </a:lnTo>
                  <a:lnTo>
                    <a:pt x="4150" y="123"/>
                  </a:lnTo>
                  <a:lnTo>
                    <a:pt x="4028" y="286"/>
                  </a:lnTo>
                  <a:lnTo>
                    <a:pt x="3906" y="489"/>
                  </a:lnTo>
                  <a:lnTo>
                    <a:pt x="3865" y="733"/>
                  </a:lnTo>
                  <a:lnTo>
                    <a:pt x="3824" y="977"/>
                  </a:lnTo>
                  <a:lnTo>
                    <a:pt x="3784" y="1424"/>
                  </a:lnTo>
                  <a:lnTo>
                    <a:pt x="3726" y="1800"/>
                  </a:lnTo>
                  <a:lnTo>
                    <a:pt x="3621" y="1343"/>
                  </a:lnTo>
                  <a:lnTo>
                    <a:pt x="3499" y="855"/>
                  </a:lnTo>
                  <a:lnTo>
                    <a:pt x="3418" y="692"/>
                  </a:lnTo>
                  <a:lnTo>
                    <a:pt x="3377" y="489"/>
                  </a:lnTo>
                  <a:lnTo>
                    <a:pt x="3255" y="367"/>
                  </a:lnTo>
                  <a:lnTo>
                    <a:pt x="3092" y="245"/>
                  </a:lnTo>
                  <a:lnTo>
                    <a:pt x="2848" y="245"/>
                  </a:lnTo>
                  <a:lnTo>
                    <a:pt x="2685" y="286"/>
                  </a:lnTo>
                  <a:lnTo>
                    <a:pt x="2563" y="448"/>
                  </a:lnTo>
                  <a:lnTo>
                    <a:pt x="2482" y="611"/>
                  </a:lnTo>
                  <a:lnTo>
                    <a:pt x="2441" y="814"/>
                  </a:lnTo>
                  <a:lnTo>
                    <a:pt x="2401" y="1058"/>
                  </a:lnTo>
                  <a:lnTo>
                    <a:pt x="2360" y="1424"/>
                  </a:lnTo>
                  <a:lnTo>
                    <a:pt x="2359" y="1435"/>
                  </a:lnTo>
                  <a:lnTo>
                    <a:pt x="2319" y="1140"/>
                  </a:lnTo>
                  <a:lnTo>
                    <a:pt x="2238" y="652"/>
                  </a:lnTo>
                  <a:lnTo>
                    <a:pt x="2157" y="408"/>
                  </a:lnTo>
                  <a:lnTo>
                    <a:pt x="2075" y="326"/>
                  </a:lnTo>
                  <a:lnTo>
                    <a:pt x="1994" y="245"/>
                  </a:lnTo>
                  <a:lnTo>
                    <a:pt x="1913" y="164"/>
                  </a:lnTo>
                  <a:lnTo>
                    <a:pt x="1668" y="164"/>
                  </a:lnTo>
                  <a:lnTo>
                    <a:pt x="1506" y="286"/>
                  </a:lnTo>
                  <a:lnTo>
                    <a:pt x="1384" y="448"/>
                  </a:lnTo>
                  <a:lnTo>
                    <a:pt x="1262" y="692"/>
                  </a:lnTo>
                  <a:lnTo>
                    <a:pt x="1180" y="977"/>
                  </a:lnTo>
                  <a:lnTo>
                    <a:pt x="1018" y="1547"/>
                  </a:lnTo>
                  <a:lnTo>
                    <a:pt x="652" y="2767"/>
                  </a:lnTo>
                  <a:lnTo>
                    <a:pt x="367" y="3946"/>
                  </a:lnTo>
                  <a:lnTo>
                    <a:pt x="163" y="5167"/>
                  </a:lnTo>
                  <a:lnTo>
                    <a:pt x="41" y="6590"/>
                  </a:lnTo>
                  <a:lnTo>
                    <a:pt x="3" y="7890"/>
                  </a:lnTo>
                  <a:lnTo>
                    <a:pt x="3" y="7890"/>
                  </a:lnTo>
                  <a:lnTo>
                    <a:pt x="1" y="7892"/>
                  </a:lnTo>
                  <a:lnTo>
                    <a:pt x="1" y="7973"/>
                  </a:lnTo>
                  <a:lnTo>
                    <a:pt x="1" y="8055"/>
                  </a:lnTo>
                  <a:lnTo>
                    <a:pt x="41" y="8095"/>
                  </a:lnTo>
                  <a:lnTo>
                    <a:pt x="41" y="8095"/>
                  </a:lnTo>
                  <a:lnTo>
                    <a:pt x="41" y="8095"/>
                  </a:lnTo>
                  <a:lnTo>
                    <a:pt x="82" y="8136"/>
                  </a:lnTo>
                  <a:lnTo>
                    <a:pt x="148" y="8161"/>
                  </a:lnTo>
                  <a:lnTo>
                    <a:pt x="148" y="8161"/>
                  </a:lnTo>
                  <a:lnTo>
                    <a:pt x="163" y="8177"/>
                  </a:lnTo>
                  <a:lnTo>
                    <a:pt x="174" y="8171"/>
                  </a:lnTo>
                  <a:lnTo>
                    <a:pt x="174" y="8171"/>
                  </a:lnTo>
                  <a:lnTo>
                    <a:pt x="611" y="8339"/>
                  </a:lnTo>
                  <a:lnTo>
                    <a:pt x="1140" y="8502"/>
                  </a:lnTo>
                  <a:lnTo>
                    <a:pt x="1668" y="8624"/>
                  </a:lnTo>
                  <a:lnTo>
                    <a:pt x="2197" y="8706"/>
                  </a:lnTo>
                  <a:lnTo>
                    <a:pt x="4841" y="8706"/>
                  </a:lnTo>
                  <a:lnTo>
                    <a:pt x="5045" y="8665"/>
                  </a:lnTo>
                  <a:lnTo>
                    <a:pt x="5248" y="8624"/>
                  </a:lnTo>
                  <a:lnTo>
                    <a:pt x="5289" y="8543"/>
                  </a:lnTo>
                  <a:lnTo>
                    <a:pt x="5329" y="8461"/>
                  </a:lnTo>
                  <a:lnTo>
                    <a:pt x="5655" y="7241"/>
                  </a:lnTo>
                  <a:lnTo>
                    <a:pt x="5899" y="6062"/>
                  </a:lnTo>
                  <a:lnTo>
                    <a:pt x="6143" y="4882"/>
                  </a:lnTo>
                  <a:lnTo>
                    <a:pt x="6306" y="3702"/>
                  </a:lnTo>
                  <a:lnTo>
                    <a:pt x="6387" y="2482"/>
                  </a:lnTo>
                  <a:lnTo>
                    <a:pt x="6468" y="1262"/>
                  </a:lnTo>
                  <a:lnTo>
                    <a:pt x="6468" y="1018"/>
                  </a:lnTo>
                  <a:lnTo>
                    <a:pt x="6468" y="774"/>
                  </a:lnTo>
                  <a:lnTo>
                    <a:pt x="6387" y="530"/>
                  </a:lnTo>
                  <a:lnTo>
                    <a:pt x="6346" y="448"/>
                  </a:lnTo>
                  <a:lnTo>
                    <a:pt x="6265" y="326"/>
                  </a:lnTo>
                  <a:lnTo>
                    <a:pt x="6102" y="245"/>
                  </a:lnTo>
                  <a:lnTo>
                    <a:pt x="5980" y="204"/>
                  </a:lnTo>
                  <a:lnTo>
                    <a:pt x="5817" y="164"/>
                  </a:lnTo>
                  <a:lnTo>
                    <a:pt x="5655" y="245"/>
                  </a:lnTo>
                  <a:lnTo>
                    <a:pt x="5533" y="326"/>
                  </a:lnTo>
                  <a:lnTo>
                    <a:pt x="5411" y="448"/>
                  </a:lnTo>
                  <a:lnTo>
                    <a:pt x="5329" y="611"/>
                  </a:lnTo>
                  <a:lnTo>
                    <a:pt x="5289" y="774"/>
                  </a:lnTo>
                  <a:lnTo>
                    <a:pt x="5207" y="1099"/>
                  </a:lnTo>
                  <a:lnTo>
                    <a:pt x="5186" y="1270"/>
                  </a:lnTo>
                  <a:lnTo>
                    <a:pt x="5167" y="1018"/>
                  </a:lnTo>
                  <a:lnTo>
                    <a:pt x="5045" y="530"/>
                  </a:lnTo>
                  <a:lnTo>
                    <a:pt x="4963" y="326"/>
                  </a:lnTo>
                  <a:lnTo>
                    <a:pt x="4882" y="164"/>
                  </a:lnTo>
                  <a:lnTo>
                    <a:pt x="4760" y="82"/>
                  </a:lnTo>
                  <a:lnTo>
                    <a:pt x="45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7229398" y="2150754"/>
              <a:ext cx="350541" cy="528081"/>
            </a:xfrm>
            <a:custGeom>
              <a:avLst/>
              <a:gdLst/>
              <a:ahLst/>
              <a:cxnLst/>
              <a:rect l="l" t="t" r="r" b="b"/>
              <a:pathLst>
                <a:path w="6022" h="9072" extrusionOk="0">
                  <a:moveTo>
                    <a:pt x="4069" y="1"/>
                  </a:moveTo>
                  <a:lnTo>
                    <a:pt x="3987" y="41"/>
                  </a:lnTo>
                  <a:lnTo>
                    <a:pt x="3906" y="82"/>
                  </a:lnTo>
                  <a:lnTo>
                    <a:pt x="3825" y="245"/>
                  </a:lnTo>
                  <a:lnTo>
                    <a:pt x="3784" y="448"/>
                  </a:lnTo>
                  <a:lnTo>
                    <a:pt x="3825" y="692"/>
                  </a:lnTo>
                  <a:lnTo>
                    <a:pt x="3906" y="1180"/>
                  </a:lnTo>
                  <a:lnTo>
                    <a:pt x="3947" y="1546"/>
                  </a:lnTo>
                  <a:lnTo>
                    <a:pt x="4231" y="3539"/>
                  </a:lnTo>
                  <a:lnTo>
                    <a:pt x="4109" y="2767"/>
                  </a:lnTo>
                  <a:lnTo>
                    <a:pt x="3865" y="2034"/>
                  </a:lnTo>
                  <a:lnTo>
                    <a:pt x="3580" y="1302"/>
                  </a:lnTo>
                  <a:lnTo>
                    <a:pt x="3214" y="611"/>
                  </a:lnTo>
                  <a:lnTo>
                    <a:pt x="3133" y="489"/>
                  </a:lnTo>
                  <a:lnTo>
                    <a:pt x="3052" y="367"/>
                  </a:lnTo>
                  <a:lnTo>
                    <a:pt x="2930" y="285"/>
                  </a:lnTo>
                  <a:lnTo>
                    <a:pt x="2686" y="285"/>
                  </a:lnTo>
                  <a:lnTo>
                    <a:pt x="2564" y="367"/>
                  </a:lnTo>
                  <a:lnTo>
                    <a:pt x="2482" y="448"/>
                  </a:lnTo>
                  <a:lnTo>
                    <a:pt x="2442" y="570"/>
                  </a:lnTo>
                  <a:lnTo>
                    <a:pt x="2442" y="814"/>
                  </a:lnTo>
                  <a:lnTo>
                    <a:pt x="2482" y="1058"/>
                  </a:lnTo>
                  <a:lnTo>
                    <a:pt x="3052" y="4068"/>
                  </a:lnTo>
                  <a:lnTo>
                    <a:pt x="2808" y="3295"/>
                  </a:lnTo>
                  <a:lnTo>
                    <a:pt x="2523" y="2563"/>
                  </a:lnTo>
                  <a:lnTo>
                    <a:pt x="2157" y="1872"/>
                  </a:lnTo>
                  <a:lnTo>
                    <a:pt x="1709" y="1221"/>
                  </a:lnTo>
                  <a:lnTo>
                    <a:pt x="1547" y="1058"/>
                  </a:lnTo>
                  <a:lnTo>
                    <a:pt x="1465" y="1017"/>
                  </a:lnTo>
                  <a:lnTo>
                    <a:pt x="1384" y="977"/>
                  </a:lnTo>
                  <a:lnTo>
                    <a:pt x="1303" y="1017"/>
                  </a:lnTo>
                  <a:lnTo>
                    <a:pt x="1221" y="1058"/>
                  </a:lnTo>
                  <a:lnTo>
                    <a:pt x="1140" y="1139"/>
                  </a:lnTo>
                  <a:lnTo>
                    <a:pt x="1099" y="1262"/>
                  </a:lnTo>
                  <a:lnTo>
                    <a:pt x="1099" y="1465"/>
                  </a:lnTo>
                  <a:lnTo>
                    <a:pt x="1140" y="1628"/>
                  </a:lnTo>
                  <a:lnTo>
                    <a:pt x="1669" y="4272"/>
                  </a:lnTo>
                  <a:lnTo>
                    <a:pt x="1465" y="3539"/>
                  </a:lnTo>
                  <a:lnTo>
                    <a:pt x="1181" y="2848"/>
                  </a:lnTo>
                  <a:lnTo>
                    <a:pt x="855" y="2156"/>
                  </a:lnTo>
                  <a:lnTo>
                    <a:pt x="489" y="1506"/>
                  </a:lnTo>
                  <a:lnTo>
                    <a:pt x="367" y="1384"/>
                  </a:lnTo>
                  <a:lnTo>
                    <a:pt x="286" y="1302"/>
                  </a:lnTo>
                  <a:lnTo>
                    <a:pt x="204" y="1302"/>
                  </a:lnTo>
                  <a:lnTo>
                    <a:pt x="123" y="1343"/>
                  </a:lnTo>
                  <a:lnTo>
                    <a:pt x="42" y="1424"/>
                  </a:lnTo>
                  <a:lnTo>
                    <a:pt x="1" y="1546"/>
                  </a:lnTo>
                  <a:lnTo>
                    <a:pt x="1" y="1668"/>
                  </a:lnTo>
                  <a:lnTo>
                    <a:pt x="1" y="2645"/>
                  </a:lnTo>
                  <a:lnTo>
                    <a:pt x="42" y="3580"/>
                  </a:lnTo>
                  <a:lnTo>
                    <a:pt x="123" y="4516"/>
                  </a:lnTo>
                  <a:lnTo>
                    <a:pt x="245" y="5410"/>
                  </a:lnTo>
                  <a:lnTo>
                    <a:pt x="408" y="6346"/>
                  </a:lnTo>
                  <a:lnTo>
                    <a:pt x="611" y="7282"/>
                  </a:lnTo>
                  <a:lnTo>
                    <a:pt x="855" y="8176"/>
                  </a:lnTo>
                  <a:lnTo>
                    <a:pt x="1140" y="9071"/>
                  </a:lnTo>
                  <a:lnTo>
                    <a:pt x="1791" y="9071"/>
                  </a:lnTo>
                  <a:lnTo>
                    <a:pt x="2442" y="9031"/>
                  </a:lnTo>
                  <a:lnTo>
                    <a:pt x="3052" y="8949"/>
                  </a:lnTo>
                  <a:lnTo>
                    <a:pt x="3662" y="8746"/>
                  </a:lnTo>
                  <a:lnTo>
                    <a:pt x="4923" y="8339"/>
                  </a:lnTo>
                  <a:lnTo>
                    <a:pt x="5696" y="8054"/>
                  </a:lnTo>
                  <a:lnTo>
                    <a:pt x="5899" y="7932"/>
                  </a:lnTo>
                  <a:lnTo>
                    <a:pt x="6021" y="7892"/>
                  </a:lnTo>
                  <a:lnTo>
                    <a:pt x="5818" y="6021"/>
                  </a:lnTo>
                  <a:lnTo>
                    <a:pt x="5696" y="5085"/>
                  </a:lnTo>
                  <a:lnTo>
                    <a:pt x="5574" y="4150"/>
                  </a:lnTo>
                  <a:lnTo>
                    <a:pt x="5411" y="3255"/>
                  </a:lnTo>
                  <a:lnTo>
                    <a:pt x="5167" y="2400"/>
                  </a:lnTo>
                  <a:lnTo>
                    <a:pt x="4679" y="651"/>
                  </a:lnTo>
                  <a:lnTo>
                    <a:pt x="4597" y="407"/>
                  </a:lnTo>
                  <a:lnTo>
                    <a:pt x="4516" y="163"/>
                  </a:lnTo>
                  <a:lnTo>
                    <a:pt x="4394" y="82"/>
                  </a:lnTo>
                  <a:lnTo>
                    <a:pt x="4313" y="41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7217582" y="2138937"/>
              <a:ext cx="371787" cy="551714"/>
            </a:xfrm>
            <a:custGeom>
              <a:avLst/>
              <a:gdLst/>
              <a:ahLst/>
              <a:cxnLst/>
              <a:rect l="l" t="t" r="r" b="b"/>
              <a:pathLst>
                <a:path w="6387" h="9478" extrusionOk="0">
                  <a:moveTo>
                    <a:pt x="4353" y="366"/>
                  </a:moveTo>
                  <a:lnTo>
                    <a:pt x="4475" y="407"/>
                  </a:lnTo>
                  <a:lnTo>
                    <a:pt x="4597" y="529"/>
                  </a:lnTo>
                  <a:lnTo>
                    <a:pt x="4678" y="732"/>
                  </a:lnTo>
                  <a:lnTo>
                    <a:pt x="4760" y="1017"/>
                  </a:lnTo>
                  <a:lnTo>
                    <a:pt x="4882" y="1465"/>
                  </a:lnTo>
                  <a:lnTo>
                    <a:pt x="5166" y="2522"/>
                  </a:lnTo>
                  <a:lnTo>
                    <a:pt x="5411" y="3539"/>
                  </a:lnTo>
                  <a:lnTo>
                    <a:pt x="5614" y="4597"/>
                  </a:lnTo>
                  <a:lnTo>
                    <a:pt x="5777" y="5613"/>
                  </a:lnTo>
                  <a:lnTo>
                    <a:pt x="5980" y="7729"/>
                  </a:lnTo>
                  <a:lnTo>
                    <a:pt x="5980" y="7932"/>
                  </a:lnTo>
                  <a:lnTo>
                    <a:pt x="6021" y="7973"/>
                  </a:lnTo>
                  <a:lnTo>
                    <a:pt x="6041" y="7973"/>
                  </a:lnTo>
                  <a:lnTo>
                    <a:pt x="5980" y="8013"/>
                  </a:lnTo>
                  <a:lnTo>
                    <a:pt x="5614" y="8135"/>
                  </a:lnTo>
                  <a:lnTo>
                    <a:pt x="4556" y="8542"/>
                  </a:lnTo>
                  <a:lnTo>
                    <a:pt x="3661" y="8827"/>
                  </a:lnTo>
                  <a:lnTo>
                    <a:pt x="3092" y="8990"/>
                  </a:lnTo>
                  <a:lnTo>
                    <a:pt x="2523" y="9071"/>
                  </a:lnTo>
                  <a:lnTo>
                    <a:pt x="1953" y="9112"/>
                  </a:lnTo>
                  <a:lnTo>
                    <a:pt x="1512" y="9082"/>
                  </a:lnTo>
                  <a:lnTo>
                    <a:pt x="1512" y="9082"/>
                  </a:lnTo>
                  <a:lnTo>
                    <a:pt x="1140" y="7891"/>
                  </a:lnTo>
                  <a:lnTo>
                    <a:pt x="814" y="6549"/>
                  </a:lnTo>
                  <a:lnTo>
                    <a:pt x="570" y="5207"/>
                  </a:lnTo>
                  <a:lnTo>
                    <a:pt x="448" y="3864"/>
                  </a:lnTo>
                  <a:lnTo>
                    <a:pt x="367" y="2481"/>
                  </a:lnTo>
                  <a:lnTo>
                    <a:pt x="367" y="2156"/>
                  </a:lnTo>
                  <a:lnTo>
                    <a:pt x="407" y="1831"/>
                  </a:lnTo>
                  <a:lnTo>
                    <a:pt x="407" y="1749"/>
                  </a:lnTo>
                  <a:lnTo>
                    <a:pt x="448" y="1749"/>
                  </a:lnTo>
                  <a:lnTo>
                    <a:pt x="529" y="1831"/>
                  </a:lnTo>
                  <a:lnTo>
                    <a:pt x="692" y="2075"/>
                  </a:lnTo>
                  <a:lnTo>
                    <a:pt x="977" y="2644"/>
                  </a:lnTo>
                  <a:lnTo>
                    <a:pt x="1262" y="3254"/>
                  </a:lnTo>
                  <a:lnTo>
                    <a:pt x="1506" y="3864"/>
                  </a:lnTo>
                  <a:lnTo>
                    <a:pt x="1709" y="4515"/>
                  </a:lnTo>
                  <a:lnTo>
                    <a:pt x="1750" y="4597"/>
                  </a:lnTo>
                  <a:lnTo>
                    <a:pt x="1790" y="4637"/>
                  </a:lnTo>
                  <a:lnTo>
                    <a:pt x="1912" y="4637"/>
                  </a:lnTo>
                  <a:lnTo>
                    <a:pt x="1994" y="4597"/>
                  </a:lnTo>
                  <a:lnTo>
                    <a:pt x="2034" y="4556"/>
                  </a:lnTo>
                  <a:lnTo>
                    <a:pt x="2075" y="4475"/>
                  </a:lnTo>
                  <a:lnTo>
                    <a:pt x="2075" y="4393"/>
                  </a:lnTo>
                  <a:lnTo>
                    <a:pt x="1709" y="2725"/>
                  </a:lnTo>
                  <a:lnTo>
                    <a:pt x="1546" y="1871"/>
                  </a:lnTo>
                  <a:lnTo>
                    <a:pt x="1465" y="1668"/>
                  </a:lnTo>
                  <a:lnTo>
                    <a:pt x="1465" y="1587"/>
                  </a:lnTo>
                  <a:lnTo>
                    <a:pt x="1506" y="1465"/>
                  </a:lnTo>
                  <a:lnTo>
                    <a:pt x="1546" y="1424"/>
                  </a:lnTo>
                  <a:lnTo>
                    <a:pt x="1587" y="1383"/>
                  </a:lnTo>
                  <a:lnTo>
                    <a:pt x="1668" y="1424"/>
                  </a:lnTo>
                  <a:lnTo>
                    <a:pt x="1790" y="1587"/>
                  </a:lnTo>
                  <a:lnTo>
                    <a:pt x="2238" y="2197"/>
                  </a:lnTo>
                  <a:lnTo>
                    <a:pt x="2563" y="2888"/>
                  </a:lnTo>
                  <a:lnTo>
                    <a:pt x="2848" y="3580"/>
                  </a:lnTo>
                  <a:lnTo>
                    <a:pt x="3051" y="4312"/>
                  </a:lnTo>
                  <a:lnTo>
                    <a:pt x="3092" y="4393"/>
                  </a:lnTo>
                  <a:lnTo>
                    <a:pt x="3133" y="4434"/>
                  </a:lnTo>
                  <a:lnTo>
                    <a:pt x="3214" y="4475"/>
                  </a:lnTo>
                  <a:lnTo>
                    <a:pt x="3255" y="4434"/>
                  </a:lnTo>
                  <a:lnTo>
                    <a:pt x="3377" y="4393"/>
                  </a:lnTo>
                  <a:lnTo>
                    <a:pt x="3417" y="4312"/>
                  </a:lnTo>
                  <a:lnTo>
                    <a:pt x="3417" y="4230"/>
                  </a:lnTo>
                  <a:lnTo>
                    <a:pt x="3051" y="2359"/>
                  </a:lnTo>
                  <a:lnTo>
                    <a:pt x="2889" y="1465"/>
                  </a:lnTo>
                  <a:lnTo>
                    <a:pt x="2848" y="1261"/>
                  </a:lnTo>
                  <a:lnTo>
                    <a:pt x="2807" y="936"/>
                  </a:lnTo>
                  <a:lnTo>
                    <a:pt x="2848" y="814"/>
                  </a:lnTo>
                  <a:lnTo>
                    <a:pt x="2889" y="732"/>
                  </a:lnTo>
                  <a:lnTo>
                    <a:pt x="2970" y="651"/>
                  </a:lnTo>
                  <a:lnTo>
                    <a:pt x="3092" y="692"/>
                  </a:lnTo>
                  <a:lnTo>
                    <a:pt x="3133" y="732"/>
                  </a:lnTo>
                  <a:lnTo>
                    <a:pt x="3214" y="814"/>
                  </a:lnTo>
                  <a:lnTo>
                    <a:pt x="3295" y="976"/>
                  </a:lnTo>
                  <a:lnTo>
                    <a:pt x="3499" y="1342"/>
                  </a:lnTo>
                  <a:lnTo>
                    <a:pt x="3824" y="2115"/>
                  </a:lnTo>
                  <a:lnTo>
                    <a:pt x="4109" y="2929"/>
                  </a:lnTo>
                  <a:lnTo>
                    <a:pt x="4272" y="3783"/>
                  </a:lnTo>
                  <a:lnTo>
                    <a:pt x="4272" y="3864"/>
                  </a:lnTo>
                  <a:lnTo>
                    <a:pt x="4353" y="3905"/>
                  </a:lnTo>
                  <a:lnTo>
                    <a:pt x="4475" y="3905"/>
                  </a:lnTo>
                  <a:lnTo>
                    <a:pt x="4597" y="3824"/>
                  </a:lnTo>
                  <a:lnTo>
                    <a:pt x="4638" y="3742"/>
                  </a:lnTo>
                  <a:lnTo>
                    <a:pt x="4638" y="3661"/>
                  </a:lnTo>
                  <a:lnTo>
                    <a:pt x="4475" y="2644"/>
                  </a:lnTo>
                  <a:lnTo>
                    <a:pt x="4312" y="1627"/>
                  </a:lnTo>
                  <a:lnTo>
                    <a:pt x="4231" y="1139"/>
                  </a:lnTo>
                  <a:lnTo>
                    <a:pt x="4190" y="854"/>
                  </a:lnTo>
                  <a:lnTo>
                    <a:pt x="4190" y="610"/>
                  </a:lnTo>
                  <a:lnTo>
                    <a:pt x="4231" y="448"/>
                  </a:lnTo>
                  <a:lnTo>
                    <a:pt x="4353" y="366"/>
                  </a:lnTo>
                  <a:close/>
                  <a:moveTo>
                    <a:pt x="4312" y="0"/>
                  </a:moveTo>
                  <a:lnTo>
                    <a:pt x="4150" y="41"/>
                  </a:lnTo>
                  <a:lnTo>
                    <a:pt x="3987" y="122"/>
                  </a:lnTo>
                  <a:lnTo>
                    <a:pt x="3906" y="285"/>
                  </a:lnTo>
                  <a:lnTo>
                    <a:pt x="3824" y="448"/>
                  </a:lnTo>
                  <a:lnTo>
                    <a:pt x="3824" y="610"/>
                  </a:lnTo>
                  <a:lnTo>
                    <a:pt x="3824" y="773"/>
                  </a:lnTo>
                  <a:lnTo>
                    <a:pt x="3865" y="1139"/>
                  </a:lnTo>
                  <a:lnTo>
                    <a:pt x="3880" y="1263"/>
                  </a:lnTo>
                  <a:lnTo>
                    <a:pt x="3824" y="1139"/>
                  </a:lnTo>
                  <a:lnTo>
                    <a:pt x="3539" y="692"/>
                  </a:lnTo>
                  <a:lnTo>
                    <a:pt x="3417" y="529"/>
                  </a:lnTo>
                  <a:lnTo>
                    <a:pt x="3295" y="407"/>
                  </a:lnTo>
                  <a:lnTo>
                    <a:pt x="3133" y="326"/>
                  </a:lnTo>
                  <a:lnTo>
                    <a:pt x="2929" y="285"/>
                  </a:lnTo>
                  <a:lnTo>
                    <a:pt x="2807" y="326"/>
                  </a:lnTo>
                  <a:lnTo>
                    <a:pt x="2685" y="366"/>
                  </a:lnTo>
                  <a:lnTo>
                    <a:pt x="2604" y="448"/>
                  </a:lnTo>
                  <a:lnTo>
                    <a:pt x="2563" y="529"/>
                  </a:lnTo>
                  <a:lnTo>
                    <a:pt x="2482" y="732"/>
                  </a:lnTo>
                  <a:lnTo>
                    <a:pt x="2441" y="936"/>
                  </a:lnTo>
                  <a:lnTo>
                    <a:pt x="2482" y="1220"/>
                  </a:lnTo>
                  <a:lnTo>
                    <a:pt x="2523" y="1465"/>
                  </a:lnTo>
                  <a:lnTo>
                    <a:pt x="2604" y="1871"/>
                  </a:lnTo>
                  <a:lnTo>
                    <a:pt x="2668" y="2218"/>
                  </a:lnTo>
                  <a:lnTo>
                    <a:pt x="2668" y="2218"/>
                  </a:lnTo>
                  <a:lnTo>
                    <a:pt x="2523" y="1953"/>
                  </a:lnTo>
                  <a:lnTo>
                    <a:pt x="2238" y="1587"/>
                  </a:lnTo>
                  <a:lnTo>
                    <a:pt x="1994" y="1261"/>
                  </a:lnTo>
                  <a:lnTo>
                    <a:pt x="1831" y="1098"/>
                  </a:lnTo>
                  <a:lnTo>
                    <a:pt x="1668" y="1017"/>
                  </a:lnTo>
                  <a:lnTo>
                    <a:pt x="1506" y="1017"/>
                  </a:lnTo>
                  <a:lnTo>
                    <a:pt x="1343" y="1098"/>
                  </a:lnTo>
                  <a:lnTo>
                    <a:pt x="1221" y="1220"/>
                  </a:lnTo>
                  <a:lnTo>
                    <a:pt x="1140" y="1342"/>
                  </a:lnTo>
                  <a:lnTo>
                    <a:pt x="1099" y="1587"/>
                  </a:lnTo>
                  <a:lnTo>
                    <a:pt x="1140" y="1790"/>
                  </a:lnTo>
                  <a:lnTo>
                    <a:pt x="1221" y="2278"/>
                  </a:lnTo>
                  <a:lnTo>
                    <a:pt x="1224" y="2291"/>
                  </a:lnTo>
                  <a:lnTo>
                    <a:pt x="1180" y="2197"/>
                  </a:lnTo>
                  <a:lnTo>
                    <a:pt x="936" y="1749"/>
                  </a:lnTo>
                  <a:lnTo>
                    <a:pt x="773" y="1505"/>
                  </a:lnTo>
                  <a:lnTo>
                    <a:pt x="692" y="1424"/>
                  </a:lnTo>
                  <a:lnTo>
                    <a:pt x="611" y="1383"/>
                  </a:lnTo>
                  <a:lnTo>
                    <a:pt x="489" y="1342"/>
                  </a:lnTo>
                  <a:lnTo>
                    <a:pt x="407" y="1342"/>
                  </a:lnTo>
                  <a:lnTo>
                    <a:pt x="245" y="1383"/>
                  </a:lnTo>
                  <a:lnTo>
                    <a:pt x="123" y="1505"/>
                  </a:lnTo>
                  <a:lnTo>
                    <a:pt x="41" y="1668"/>
                  </a:lnTo>
                  <a:lnTo>
                    <a:pt x="1" y="1953"/>
                  </a:lnTo>
                  <a:lnTo>
                    <a:pt x="1" y="2237"/>
                  </a:lnTo>
                  <a:lnTo>
                    <a:pt x="1" y="2807"/>
                  </a:lnTo>
                  <a:lnTo>
                    <a:pt x="82" y="4068"/>
                  </a:lnTo>
                  <a:lnTo>
                    <a:pt x="204" y="5288"/>
                  </a:lnTo>
                  <a:lnTo>
                    <a:pt x="407" y="6549"/>
                  </a:lnTo>
                  <a:lnTo>
                    <a:pt x="570" y="7241"/>
                  </a:lnTo>
                  <a:lnTo>
                    <a:pt x="733" y="7932"/>
                  </a:lnTo>
                  <a:lnTo>
                    <a:pt x="1180" y="9315"/>
                  </a:lnTo>
                  <a:lnTo>
                    <a:pt x="1221" y="9396"/>
                  </a:lnTo>
                  <a:lnTo>
                    <a:pt x="1262" y="9437"/>
                  </a:lnTo>
                  <a:lnTo>
                    <a:pt x="1343" y="9437"/>
                  </a:lnTo>
                  <a:lnTo>
                    <a:pt x="1912" y="9478"/>
                  </a:lnTo>
                  <a:lnTo>
                    <a:pt x="2523" y="9437"/>
                  </a:lnTo>
                  <a:lnTo>
                    <a:pt x="3092" y="9356"/>
                  </a:lnTo>
                  <a:lnTo>
                    <a:pt x="3661" y="9234"/>
                  </a:lnTo>
                  <a:lnTo>
                    <a:pt x="4638" y="8908"/>
                  </a:lnTo>
                  <a:lnTo>
                    <a:pt x="5817" y="8461"/>
                  </a:lnTo>
                  <a:lnTo>
                    <a:pt x="6021" y="8379"/>
                  </a:lnTo>
                  <a:lnTo>
                    <a:pt x="6224" y="8298"/>
                  </a:lnTo>
                  <a:lnTo>
                    <a:pt x="6346" y="8176"/>
                  </a:lnTo>
                  <a:lnTo>
                    <a:pt x="6387" y="8095"/>
                  </a:lnTo>
                  <a:lnTo>
                    <a:pt x="6387" y="8013"/>
                  </a:lnTo>
                  <a:lnTo>
                    <a:pt x="6265" y="6793"/>
                  </a:lnTo>
                  <a:lnTo>
                    <a:pt x="6143" y="5573"/>
                  </a:lnTo>
                  <a:lnTo>
                    <a:pt x="5980" y="4353"/>
                  </a:lnTo>
                  <a:lnTo>
                    <a:pt x="5736" y="3173"/>
                  </a:lnTo>
                  <a:lnTo>
                    <a:pt x="5411" y="2034"/>
                  </a:lnTo>
                  <a:lnTo>
                    <a:pt x="5085" y="895"/>
                  </a:lnTo>
                  <a:lnTo>
                    <a:pt x="5044" y="651"/>
                  </a:lnTo>
                  <a:lnTo>
                    <a:pt x="4963" y="448"/>
                  </a:lnTo>
                  <a:lnTo>
                    <a:pt x="4841" y="244"/>
                  </a:lnTo>
                  <a:lnTo>
                    <a:pt x="4678" y="82"/>
                  </a:lnTo>
                  <a:lnTo>
                    <a:pt x="4516" y="41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5564883" y="3313324"/>
              <a:ext cx="345767" cy="461780"/>
            </a:xfrm>
            <a:custGeom>
              <a:avLst/>
              <a:gdLst/>
              <a:ahLst/>
              <a:cxnLst/>
              <a:rect l="l" t="t" r="r" b="b"/>
              <a:pathLst>
                <a:path w="5940" h="7933" extrusionOk="0">
                  <a:moveTo>
                    <a:pt x="651" y="1"/>
                  </a:moveTo>
                  <a:lnTo>
                    <a:pt x="529" y="41"/>
                  </a:lnTo>
                  <a:lnTo>
                    <a:pt x="448" y="123"/>
                  </a:lnTo>
                  <a:lnTo>
                    <a:pt x="245" y="1831"/>
                  </a:lnTo>
                  <a:lnTo>
                    <a:pt x="82" y="3499"/>
                  </a:lnTo>
                  <a:lnTo>
                    <a:pt x="41" y="4353"/>
                  </a:lnTo>
                  <a:lnTo>
                    <a:pt x="1" y="5207"/>
                  </a:lnTo>
                  <a:lnTo>
                    <a:pt x="1" y="6061"/>
                  </a:lnTo>
                  <a:lnTo>
                    <a:pt x="41" y="6915"/>
                  </a:lnTo>
                  <a:lnTo>
                    <a:pt x="82" y="7648"/>
                  </a:lnTo>
                  <a:lnTo>
                    <a:pt x="123" y="7770"/>
                  </a:lnTo>
                  <a:lnTo>
                    <a:pt x="204" y="7810"/>
                  </a:lnTo>
                  <a:lnTo>
                    <a:pt x="285" y="7810"/>
                  </a:lnTo>
                  <a:lnTo>
                    <a:pt x="407" y="7770"/>
                  </a:lnTo>
                  <a:lnTo>
                    <a:pt x="896" y="7770"/>
                  </a:lnTo>
                  <a:lnTo>
                    <a:pt x="1668" y="7851"/>
                  </a:lnTo>
                  <a:lnTo>
                    <a:pt x="2523" y="7892"/>
                  </a:lnTo>
                  <a:lnTo>
                    <a:pt x="4109" y="7932"/>
                  </a:lnTo>
                  <a:lnTo>
                    <a:pt x="5044" y="7932"/>
                  </a:lnTo>
                  <a:lnTo>
                    <a:pt x="5329" y="7851"/>
                  </a:lnTo>
                  <a:lnTo>
                    <a:pt x="5411" y="7810"/>
                  </a:lnTo>
                  <a:lnTo>
                    <a:pt x="5451" y="7770"/>
                  </a:lnTo>
                  <a:lnTo>
                    <a:pt x="5533" y="7648"/>
                  </a:lnTo>
                  <a:lnTo>
                    <a:pt x="5533" y="7485"/>
                  </a:lnTo>
                  <a:lnTo>
                    <a:pt x="5533" y="7322"/>
                  </a:lnTo>
                  <a:lnTo>
                    <a:pt x="5614" y="6183"/>
                  </a:lnTo>
                  <a:lnTo>
                    <a:pt x="5736" y="2970"/>
                  </a:lnTo>
                  <a:lnTo>
                    <a:pt x="5817" y="1424"/>
                  </a:lnTo>
                  <a:lnTo>
                    <a:pt x="5899" y="977"/>
                  </a:lnTo>
                  <a:lnTo>
                    <a:pt x="5899" y="814"/>
                  </a:lnTo>
                  <a:lnTo>
                    <a:pt x="5939" y="773"/>
                  </a:lnTo>
                  <a:lnTo>
                    <a:pt x="5939" y="692"/>
                  </a:lnTo>
                  <a:lnTo>
                    <a:pt x="5939" y="570"/>
                  </a:lnTo>
                  <a:lnTo>
                    <a:pt x="5899" y="529"/>
                  </a:lnTo>
                  <a:lnTo>
                    <a:pt x="5777" y="489"/>
                  </a:lnTo>
                  <a:lnTo>
                    <a:pt x="4475" y="407"/>
                  </a:lnTo>
                  <a:lnTo>
                    <a:pt x="3214" y="285"/>
                  </a:lnTo>
                  <a:lnTo>
                    <a:pt x="1912" y="163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5910592" y="3358320"/>
              <a:ext cx="58" cy="5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6028992" y="2560378"/>
              <a:ext cx="1737976" cy="1356759"/>
            </a:xfrm>
            <a:custGeom>
              <a:avLst/>
              <a:gdLst/>
              <a:ahLst/>
              <a:cxnLst/>
              <a:rect l="l" t="t" r="r" b="b"/>
              <a:pathLst>
                <a:path w="29857" h="23308" extrusionOk="0">
                  <a:moveTo>
                    <a:pt x="26684" y="1"/>
                  </a:moveTo>
                  <a:lnTo>
                    <a:pt x="25423" y="448"/>
                  </a:lnTo>
                  <a:lnTo>
                    <a:pt x="24162" y="814"/>
                  </a:lnTo>
                  <a:lnTo>
                    <a:pt x="22860" y="1139"/>
                  </a:lnTo>
                  <a:lnTo>
                    <a:pt x="21559" y="1424"/>
                  </a:lnTo>
                  <a:lnTo>
                    <a:pt x="21477" y="1465"/>
                  </a:lnTo>
                  <a:lnTo>
                    <a:pt x="21437" y="1546"/>
                  </a:lnTo>
                  <a:lnTo>
                    <a:pt x="21437" y="1628"/>
                  </a:lnTo>
                  <a:lnTo>
                    <a:pt x="21437" y="1709"/>
                  </a:lnTo>
                  <a:lnTo>
                    <a:pt x="21518" y="1872"/>
                  </a:lnTo>
                  <a:lnTo>
                    <a:pt x="21640" y="2400"/>
                  </a:lnTo>
                  <a:lnTo>
                    <a:pt x="21965" y="4190"/>
                  </a:lnTo>
                  <a:lnTo>
                    <a:pt x="22413" y="6875"/>
                  </a:lnTo>
                  <a:lnTo>
                    <a:pt x="22819" y="9559"/>
                  </a:lnTo>
                  <a:lnTo>
                    <a:pt x="23186" y="12163"/>
                  </a:lnTo>
                  <a:lnTo>
                    <a:pt x="23308" y="13464"/>
                  </a:lnTo>
                  <a:lnTo>
                    <a:pt x="23470" y="14766"/>
                  </a:lnTo>
                  <a:lnTo>
                    <a:pt x="23511" y="15620"/>
                  </a:lnTo>
                  <a:lnTo>
                    <a:pt x="23552" y="16434"/>
                  </a:lnTo>
                  <a:lnTo>
                    <a:pt x="23511" y="16678"/>
                  </a:lnTo>
                  <a:lnTo>
                    <a:pt x="23470" y="16881"/>
                  </a:lnTo>
                  <a:lnTo>
                    <a:pt x="23348" y="17125"/>
                  </a:lnTo>
                  <a:lnTo>
                    <a:pt x="23186" y="17329"/>
                  </a:lnTo>
                  <a:lnTo>
                    <a:pt x="23064" y="17410"/>
                  </a:lnTo>
                  <a:lnTo>
                    <a:pt x="22942" y="17451"/>
                  </a:lnTo>
                  <a:lnTo>
                    <a:pt x="22819" y="17491"/>
                  </a:lnTo>
                  <a:lnTo>
                    <a:pt x="22697" y="17491"/>
                  </a:lnTo>
                  <a:lnTo>
                    <a:pt x="22575" y="17451"/>
                  </a:lnTo>
                  <a:lnTo>
                    <a:pt x="22453" y="17410"/>
                  </a:lnTo>
                  <a:lnTo>
                    <a:pt x="22250" y="17247"/>
                  </a:lnTo>
                  <a:lnTo>
                    <a:pt x="22047" y="17003"/>
                  </a:lnTo>
                  <a:lnTo>
                    <a:pt x="21925" y="16800"/>
                  </a:lnTo>
                  <a:lnTo>
                    <a:pt x="20867" y="15132"/>
                  </a:lnTo>
                  <a:lnTo>
                    <a:pt x="20298" y="14359"/>
                  </a:lnTo>
                  <a:lnTo>
                    <a:pt x="19972" y="13993"/>
                  </a:lnTo>
                  <a:lnTo>
                    <a:pt x="19647" y="13627"/>
                  </a:lnTo>
                  <a:lnTo>
                    <a:pt x="19321" y="13342"/>
                  </a:lnTo>
                  <a:lnTo>
                    <a:pt x="18996" y="13098"/>
                  </a:lnTo>
                  <a:lnTo>
                    <a:pt x="18630" y="12895"/>
                  </a:lnTo>
                  <a:lnTo>
                    <a:pt x="18264" y="12732"/>
                  </a:lnTo>
                  <a:lnTo>
                    <a:pt x="17898" y="12569"/>
                  </a:lnTo>
                  <a:lnTo>
                    <a:pt x="17532" y="12407"/>
                  </a:lnTo>
                  <a:lnTo>
                    <a:pt x="16718" y="12203"/>
                  </a:lnTo>
                  <a:lnTo>
                    <a:pt x="16474" y="12122"/>
                  </a:lnTo>
                  <a:lnTo>
                    <a:pt x="16189" y="12081"/>
                  </a:lnTo>
                  <a:lnTo>
                    <a:pt x="15660" y="12041"/>
                  </a:lnTo>
                  <a:lnTo>
                    <a:pt x="15498" y="12041"/>
                  </a:lnTo>
                  <a:lnTo>
                    <a:pt x="14196" y="11919"/>
                  </a:lnTo>
                  <a:lnTo>
                    <a:pt x="14115" y="11959"/>
                  </a:lnTo>
                  <a:lnTo>
                    <a:pt x="14033" y="12000"/>
                  </a:lnTo>
                  <a:lnTo>
                    <a:pt x="12854" y="11919"/>
                  </a:lnTo>
                  <a:lnTo>
                    <a:pt x="11959" y="11837"/>
                  </a:lnTo>
                  <a:lnTo>
                    <a:pt x="11023" y="11797"/>
                  </a:lnTo>
                  <a:lnTo>
                    <a:pt x="9193" y="11675"/>
                  </a:lnTo>
                  <a:lnTo>
                    <a:pt x="8298" y="11634"/>
                  </a:lnTo>
                  <a:lnTo>
                    <a:pt x="7363" y="11634"/>
                  </a:lnTo>
                  <a:lnTo>
                    <a:pt x="6630" y="11675"/>
                  </a:lnTo>
                  <a:lnTo>
                    <a:pt x="5898" y="11797"/>
                  </a:lnTo>
                  <a:lnTo>
                    <a:pt x="5166" y="11959"/>
                  </a:lnTo>
                  <a:lnTo>
                    <a:pt x="4475" y="12163"/>
                  </a:lnTo>
                  <a:lnTo>
                    <a:pt x="3783" y="12488"/>
                  </a:lnTo>
                  <a:lnTo>
                    <a:pt x="3173" y="12854"/>
                  </a:lnTo>
                  <a:lnTo>
                    <a:pt x="2888" y="13098"/>
                  </a:lnTo>
                  <a:lnTo>
                    <a:pt x="2603" y="13342"/>
                  </a:lnTo>
                  <a:lnTo>
                    <a:pt x="2319" y="13586"/>
                  </a:lnTo>
                  <a:lnTo>
                    <a:pt x="2075" y="13871"/>
                  </a:lnTo>
                  <a:lnTo>
                    <a:pt x="1790" y="14237"/>
                  </a:lnTo>
                  <a:lnTo>
                    <a:pt x="1546" y="14603"/>
                  </a:lnTo>
                  <a:lnTo>
                    <a:pt x="1342" y="15010"/>
                  </a:lnTo>
                  <a:lnTo>
                    <a:pt x="1139" y="15417"/>
                  </a:lnTo>
                  <a:lnTo>
                    <a:pt x="814" y="16230"/>
                  </a:lnTo>
                  <a:lnTo>
                    <a:pt x="570" y="17084"/>
                  </a:lnTo>
                  <a:lnTo>
                    <a:pt x="366" y="17979"/>
                  </a:lnTo>
                  <a:lnTo>
                    <a:pt x="204" y="18834"/>
                  </a:lnTo>
                  <a:lnTo>
                    <a:pt x="0" y="20623"/>
                  </a:lnTo>
                  <a:lnTo>
                    <a:pt x="0" y="20705"/>
                  </a:lnTo>
                  <a:lnTo>
                    <a:pt x="41" y="20745"/>
                  </a:lnTo>
                  <a:lnTo>
                    <a:pt x="163" y="20786"/>
                  </a:lnTo>
                  <a:lnTo>
                    <a:pt x="163" y="20827"/>
                  </a:lnTo>
                  <a:lnTo>
                    <a:pt x="1587" y="20949"/>
                  </a:lnTo>
                  <a:lnTo>
                    <a:pt x="2970" y="21071"/>
                  </a:lnTo>
                  <a:lnTo>
                    <a:pt x="5736" y="21396"/>
                  </a:lnTo>
                  <a:lnTo>
                    <a:pt x="7118" y="21518"/>
                  </a:lnTo>
                  <a:lnTo>
                    <a:pt x="8501" y="21600"/>
                  </a:lnTo>
                  <a:lnTo>
                    <a:pt x="9884" y="21600"/>
                  </a:lnTo>
                  <a:lnTo>
                    <a:pt x="11308" y="21518"/>
                  </a:lnTo>
                  <a:lnTo>
                    <a:pt x="14278" y="21274"/>
                  </a:lnTo>
                  <a:lnTo>
                    <a:pt x="17288" y="21071"/>
                  </a:lnTo>
                  <a:lnTo>
                    <a:pt x="17613" y="21315"/>
                  </a:lnTo>
                  <a:lnTo>
                    <a:pt x="17979" y="21600"/>
                  </a:lnTo>
                  <a:lnTo>
                    <a:pt x="18711" y="22047"/>
                  </a:lnTo>
                  <a:lnTo>
                    <a:pt x="19525" y="22454"/>
                  </a:lnTo>
                  <a:lnTo>
                    <a:pt x="20379" y="22779"/>
                  </a:lnTo>
                  <a:lnTo>
                    <a:pt x="21233" y="23023"/>
                  </a:lnTo>
                  <a:lnTo>
                    <a:pt x="22087" y="23186"/>
                  </a:lnTo>
                  <a:lnTo>
                    <a:pt x="22982" y="23267"/>
                  </a:lnTo>
                  <a:lnTo>
                    <a:pt x="23836" y="23308"/>
                  </a:lnTo>
                  <a:lnTo>
                    <a:pt x="24325" y="23267"/>
                  </a:lnTo>
                  <a:lnTo>
                    <a:pt x="24813" y="23227"/>
                  </a:lnTo>
                  <a:lnTo>
                    <a:pt x="25301" y="23145"/>
                  </a:lnTo>
                  <a:lnTo>
                    <a:pt x="25789" y="23023"/>
                  </a:lnTo>
                  <a:lnTo>
                    <a:pt x="26236" y="22901"/>
                  </a:lnTo>
                  <a:lnTo>
                    <a:pt x="26684" y="22698"/>
                  </a:lnTo>
                  <a:lnTo>
                    <a:pt x="27131" y="22454"/>
                  </a:lnTo>
                  <a:lnTo>
                    <a:pt x="27538" y="22210"/>
                  </a:lnTo>
                  <a:lnTo>
                    <a:pt x="27904" y="21884"/>
                  </a:lnTo>
                  <a:lnTo>
                    <a:pt x="28229" y="21559"/>
                  </a:lnTo>
                  <a:lnTo>
                    <a:pt x="28514" y="21193"/>
                  </a:lnTo>
                  <a:lnTo>
                    <a:pt x="28799" y="20827"/>
                  </a:lnTo>
                  <a:lnTo>
                    <a:pt x="29002" y="20420"/>
                  </a:lnTo>
                  <a:lnTo>
                    <a:pt x="29206" y="19972"/>
                  </a:lnTo>
                  <a:lnTo>
                    <a:pt x="29368" y="19525"/>
                  </a:lnTo>
                  <a:lnTo>
                    <a:pt x="29490" y="19078"/>
                  </a:lnTo>
                  <a:lnTo>
                    <a:pt x="29612" y="18589"/>
                  </a:lnTo>
                  <a:lnTo>
                    <a:pt x="29694" y="18061"/>
                  </a:lnTo>
                  <a:lnTo>
                    <a:pt x="29775" y="17003"/>
                  </a:lnTo>
                  <a:lnTo>
                    <a:pt x="29856" y="15946"/>
                  </a:lnTo>
                  <a:lnTo>
                    <a:pt x="29856" y="14929"/>
                  </a:lnTo>
                  <a:lnTo>
                    <a:pt x="29856" y="13749"/>
                  </a:lnTo>
                  <a:lnTo>
                    <a:pt x="29775" y="12569"/>
                  </a:lnTo>
                  <a:lnTo>
                    <a:pt x="29694" y="11431"/>
                  </a:lnTo>
                  <a:lnTo>
                    <a:pt x="29572" y="10251"/>
                  </a:lnTo>
                  <a:lnTo>
                    <a:pt x="29409" y="9112"/>
                  </a:lnTo>
                  <a:lnTo>
                    <a:pt x="29246" y="7932"/>
                  </a:lnTo>
                  <a:lnTo>
                    <a:pt x="29002" y="6793"/>
                  </a:lnTo>
                  <a:lnTo>
                    <a:pt x="28758" y="5655"/>
                  </a:lnTo>
                  <a:lnTo>
                    <a:pt x="28433" y="4556"/>
                  </a:lnTo>
                  <a:lnTo>
                    <a:pt x="28107" y="3417"/>
                  </a:lnTo>
                  <a:lnTo>
                    <a:pt x="27741" y="2319"/>
                  </a:lnTo>
                  <a:lnTo>
                    <a:pt x="27375" y="1221"/>
                  </a:lnTo>
                  <a:lnTo>
                    <a:pt x="26928" y="163"/>
                  </a:lnTo>
                  <a:lnTo>
                    <a:pt x="26846" y="41"/>
                  </a:lnTo>
                  <a:lnTo>
                    <a:pt x="267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6149719" y="2271540"/>
              <a:ext cx="911627" cy="1037128"/>
            </a:xfrm>
            <a:custGeom>
              <a:avLst/>
              <a:gdLst/>
              <a:ahLst/>
              <a:cxnLst/>
              <a:rect l="l" t="t" r="r" b="b"/>
              <a:pathLst>
                <a:path w="15661" h="17817" extrusionOk="0">
                  <a:moveTo>
                    <a:pt x="733" y="0"/>
                  </a:moveTo>
                  <a:lnTo>
                    <a:pt x="570" y="285"/>
                  </a:lnTo>
                  <a:lnTo>
                    <a:pt x="448" y="570"/>
                  </a:lnTo>
                  <a:lnTo>
                    <a:pt x="285" y="1139"/>
                  </a:lnTo>
                  <a:lnTo>
                    <a:pt x="204" y="1749"/>
                  </a:lnTo>
                  <a:lnTo>
                    <a:pt x="163" y="2359"/>
                  </a:lnTo>
                  <a:lnTo>
                    <a:pt x="163" y="3580"/>
                  </a:lnTo>
                  <a:lnTo>
                    <a:pt x="123" y="4190"/>
                  </a:lnTo>
                  <a:lnTo>
                    <a:pt x="82" y="4800"/>
                  </a:lnTo>
                  <a:lnTo>
                    <a:pt x="1" y="5573"/>
                  </a:lnTo>
                  <a:lnTo>
                    <a:pt x="1" y="6346"/>
                  </a:lnTo>
                  <a:lnTo>
                    <a:pt x="82" y="7851"/>
                  </a:lnTo>
                  <a:lnTo>
                    <a:pt x="3173" y="8217"/>
                  </a:lnTo>
                  <a:lnTo>
                    <a:pt x="3539" y="8257"/>
                  </a:lnTo>
                  <a:lnTo>
                    <a:pt x="3702" y="8339"/>
                  </a:lnTo>
                  <a:lnTo>
                    <a:pt x="3865" y="8420"/>
                  </a:lnTo>
                  <a:lnTo>
                    <a:pt x="3946" y="8542"/>
                  </a:lnTo>
                  <a:lnTo>
                    <a:pt x="4028" y="8623"/>
                  </a:lnTo>
                  <a:lnTo>
                    <a:pt x="4109" y="8867"/>
                  </a:lnTo>
                  <a:lnTo>
                    <a:pt x="4150" y="9152"/>
                  </a:lnTo>
                  <a:lnTo>
                    <a:pt x="4150" y="9437"/>
                  </a:lnTo>
                  <a:lnTo>
                    <a:pt x="4109" y="9681"/>
                  </a:lnTo>
                  <a:lnTo>
                    <a:pt x="4068" y="9925"/>
                  </a:lnTo>
                  <a:lnTo>
                    <a:pt x="3987" y="10169"/>
                  </a:lnTo>
                  <a:lnTo>
                    <a:pt x="3906" y="10250"/>
                  </a:lnTo>
                  <a:lnTo>
                    <a:pt x="3784" y="10291"/>
                  </a:lnTo>
                  <a:lnTo>
                    <a:pt x="3662" y="10332"/>
                  </a:lnTo>
                  <a:lnTo>
                    <a:pt x="3539" y="10372"/>
                  </a:lnTo>
                  <a:lnTo>
                    <a:pt x="3255" y="10332"/>
                  </a:lnTo>
                  <a:lnTo>
                    <a:pt x="1668" y="10088"/>
                  </a:lnTo>
                  <a:lnTo>
                    <a:pt x="896" y="9966"/>
                  </a:lnTo>
                  <a:lnTo>
                    <a:pt x="123" y="9884"/>
                  </a:lnTo>
                  <a:lnTo>
                    <a:pt x="1" y="10413"/>
                  </a:lnTo>
                  <a:lnTo>
                    <a:pt x="1" y="10657"/>
                  </a:lnTo>
                  <a:lnTo>
                    <a:pt x="41" y="10861"/>
                  </a:lnTo>
                  <a:lnTo>
                    <a:pt x="41" y="11105"/>
                  </a:lnTo>
                  <a:lnTo>
                    <a:pt x="123" y="11308"/>
                  </a:lnTo>
                  <a:lnTo>
                    <a:pt x="326" y="11674"/>
                  </a:lnTo>
                  <a:lnTo>
                    <a:pt x="570" y="11999"/>
                  </a:lnTo>
                  <a:lnTo>
                    <a:pt x="896" y="12284"/>
                  </a:lnTo>
                  <a:lnTo>
                    <a:pt x="1302" y="12528"/>
                  </a:lnTo>
                  <a:lnTo>
                    <a:pt x="1750" y="12732"/>
                  </a:lnTo>
                  <a:lnTo>
                    <a:pt x="2401" y="12935"/>
                  </a:lnTo>
                  <a:lnTo>
                    <a:pt x="3051" y="13098"/>
                  </a:lnTo>
                  <a:lnTo>
                    <a:pt x="4353" y="13382"/>
                  </a:lnTo>
                  <a:lnTo>
                    <a:pt x="4353" y="13993"/>
                  </a:lnTo>
                  <a:lnTo>
                    <a:pt x="4353" y="15416"/>
                  </a:lnTo>
                  <a:lnTo>
                    <a:pt x="4353" y="17735"/>
                  </a:lnTo>
                  <a:lnTo>
                    <a:pt x="6305" y="17816"/>
                  </a:lnTo>
                  <a:lnTo>
                    <a:pt x="8217" y="17816"/>
                  </a:lnTo>
                  <a:lnTo>
                    <a:pt x="10170" y="17775"/>
                  </a:lnTo>
                  <a:lnTo>
                    <a:pt x="12081" y="17613"/>
                  </a:lnTo>
                  <a:lnTo>
                    <a:pt x="12244" y="16352"/>
                  </a:lnTo>
                  <a:lnTo>
                    <a:pt x="12529" y="13952"/>
                  </a:lnTo>
                  <a:lnTo>
                    <a:pt x="12854" y="10617"/>
                  </a:lnTo>
                  <a:lnTo>
                    <a:pt x="13505" y="10576"/>
                  </a:lnTo>
                  <a:lnTo>
                    <a:pt x="14197" y="10576"/>
                  </a:lnTo>
                  <a:lnTo>
                    <a:pt x="14522" y="10494"/>
                  </a:lnTo>
                  <a:lnTo>
                    <a:pt x="14807" y="10413"/>
                  </a:lnTo>
                  <a:lnTo>
                    <a:pt x="15092" y="10291"/>
                  </a:lnTo>
                  <a:lnTo>
                    <a:pt x="15336" y="10088"/>
                  </a:lnTo>
                  <a:lnTo>
                    <a:pt x="15458" y="9884"/>
                  </a:lnTo>
                  <a:lnTo>
                    <a:pt x="15580" y="9640"/>
                  </a:lnTo>
                  <a:lnTo>
                    <a:pt x="15620" y="9396"/>
                  </a:lnTo>
                  <a:lnTo>
                    <a:pt x="15661" y="9152"/>
                  </a:lnTo>
                  <a:lnTo>
                    <a:pt x="15661" y="8867"/>
                  </a:lnTo>
                  <a:lnTo>
                    <a:pt x="15620" y="8623"/>
                  </a:lnTo>
                  <a:lnTo>
                    <a:pt x="15539" y="8379"/>
                  </a:lnTo>
                  <a:lnTo>
                    <a:pt x="15417" y="8176"/>
                  </a:lnTo>
                  <a:lnTo>
                    <a:pt x="15254" y="7891"/>
                  </a:lnTo>
                  <a:lnTo>
                    <a:pt x="15051" y="7647"/>
                  </a:lnTo>
                  <a:lnTo>
                    <a:pt x="14807" y="7484"/>
                  </a:lnTo>
                  <a:lnTo>
                    <a:pt x="14563" y="7322"/>
                  </a:lnTo>
                  <a:lnTo>
                    <a:pt x="14319" y="7200"/>
                  </a:lnTo>
                  <a:lnTo>
                    <a:pt x="14034" y="7078"/>
                  </a:lnTo>
                  <a:lnTo>
                    <a:pt x="13424" y="6915"/>
                  </a:lnTo>
                  <a:lnTo>
                    <a:pt x="13627" y="5491"/>
                  </a:lnTo>
                  <a:lnTo>
                    <a:pt x="13790" y="4068"/>
                  </a:lnTo>
                  <a:lnTo>
                    <a:pt x="13871" y="3417"/>
                  </a:lnTo>
                  <a:lnTo>
                    <a:pt x="13993" y="2766"/>
                  </a:lnTo>
                  <a:lnTo>
                    <a:pt x="14075" y="2115"/>
                  </a:lnTo>
                  <a:lnTo>
                    <a:pt x="14115" y="1790"/>
                  </a:lnTo>
                  <a:lnTo>
                    <a:pt x="14075" y="1464"/>
                  </a:lnTo>
                  <a:lnTo>
                    <a:pt x="4109" y="366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6140231" y="2259665"/>
              <a:ext cx="932990" cy="1060819"/>
            </a:xfrm>
            <a:custGeom>
              <a:avLst/>
              <a:gdLst/>
              <a:ahLst/>
              <a:cxnLst/>
              <a:rect l="l" t="t" r="r" b="b"/>
              <a:pathLst>
                <a:path w="16028" h="18224" extrusionOk="0">
                  <a:moveTo>
                    <a:pt x="1016" y="380"/>
                  </a:moveTo>
                  <a:lnTo>
                    <a:pt x="4181" y="723"/>
                  </a:lnTo>
                  <a:lnTo>
                    <a:pt x="4181" y="723"/>
                  </a:lnTo>
                  <a:lnTo>
                    <a:pt x="4191" y="733"/>
                  </a:lnTo>
                  <a:lnTo>
                    <a:pt x="4272" y="733"/>
                  </a:lnTo>
                  <a:lnTo>
                    <a:pt x="14075" y="1813"/>
                  </a:lnTo>
                  <a:lnTo>
                    <a:pt x="14075" y="1813"/>
                  </a:lnTo>
                  <a:lnTo>
                    <a:pt x="14075" y="1994"/>
                  </a:lnTo>
                  <a:lnTo>
                    <a:pt x="14075" y="2319"/>
                  </a:lnTo>
                  <a:lnTo>
                    <a:pt x="13994" y="2970"/>
                  </a:lnTo>
                  <a:lnTo>
                    <a:pt x="13831" y="3580"/>
                  </a:lnTo>
                  <a:lnTo>
                    <a:pt x="13749" y="4231"/>
                  </a:lnTo>
                  <a:lnTo>
                    <a:pt x="13587" y="5655"/>
                  </a:lnTo>
                  <a:lnTo>
                    <a:pt x="13383" y="7078"/>
                  </a:lnTo>
                  <a:lnTo>
                    <a:pt x="13424" y="7241"/>
                  </a:lnTo>
                  <a:lnTo>
                    <a:pt x="13465" y="7282"/>
                  </a:lnTo>
                  <a:lnTo>
                    <a:pt x="13546" y="7322"/>
                  </a:lnTo>
                  <a:lnTo>
                    <a:pt x="13912" y="7404"/>
                  </a:lnTo>
                  <a:lnTo>
                    <a:pt x="14319" y="7526"/>
                  </a:lnTo>
                  <a:lnTo>
                    <a:pt x="14685" y="7688"/>
                  </a:lnTo>
                  <a:lnTo>
                    <a:pt x="15010" y="7932"/>
                  </a:lnTo>
                  <a:lnTo>
                    <a:pt x="15295" y="8258"/>
                  </a:lnTo>
                  <a:lnTo>
                    <a:pt x="15417" y="8421"/>
                  </a:lnTo>
                  <a:lnTo>
                    <a:pt x="15499" y="8624"/>
                  </a:lnTo>
                  <a:lnTo>
                    <a:pt x="15580" y="8787"/>
                  </a:lnTo>
                  <a:lnTo>
                    <a:pt x="15621" y="8990"/>
                  </a:lnTo>
                  <a:lnTo>
                    <a:pt x="15621" y="9234"/>
                  </a:lnTo>
                  <a:lnTo>
                    <a:pt x="15621" y="9438"/>
                  </a:lnTo>
                  <a:lnTo>
                    <a:pt x="15580" y="9682"/>
                  </a:lnTo>
                  <a:lnTo>
                    <a:pt x="15539" y="9885"/>
                  </a:lnTo>
                  <a:lnTo>
                    <a:pt x="15417" y="10048"/>
                  </a:lnTo>
                  <a:lnTo>
                    <a:pt x="15295" y="10170"/>
                  </a:lnTo>
                  <a:lnTo>
                    <a:pt x="15173" y="10292"/>
                  </a:lnTo>
                  <a:lnTo>
                    <a:pt x="15010" y="10373"/>
                  </a:lnTo>
                  <a:lnTo>
                    <a:pt x="14644" y="10495"/>
                  </a:lnTo>
                  <a:lnTo>
                    <a:pt x="14238" y="10576"/>
                  </a:lnTo>
                  <a:lnTo>
                    <a:pt x="13831" y="10617"/>
                  </a:lnTo>
                  <a:lnTo>
                    <a:pt x="13017" y="10658"/>
                  </a:lnTo>
                  <a:lnTo>
                    <a:pt x="12936" y="10658"/>
                  </a:lnTo>
                  <a:lnTo>
                    <a:pt x="12855" y="10739"/>
                  </a:lnTo>
                  <a:lnTo>
                    <a:pt x="12814" y="10821"/>
                  </a:lnTo>
                  <a:lnTo>
                    <a:pt x="12814" y="10902"/>
                  </a:lnTo>
                  <a:lnTo>
                    <a:pt x="12814" y="11024"/>
                  </a:lnTo>
                  <a:lnTo>
                    <a:pt x="12773" y="11512"/>
                  </a:lnTo>
                  <a:lnTo>
                    <a:pt x="12611" y="13098"/>
                  </a:lnTo>
                  <a:lnTo>
                    <a:pt x="12204" y="16759"/>
                  </a:lnTo>
                  <a:lnTo>
                    <a:pt x="12163" y="17288"/>
                  </a:lnTo>
                  <a:lnTo>
                    <a:pt x="12101" y="17663"/>
                  </a:lnTo>
                  <a:lnTo>
                    <a:pt x="12101" y="17663"/>
                  </a:lnTo>
                  <a:lnTo>
                    <a:pt x="10333" y="17776"/>
                  </a:lnTo>
                  <a:lnTo>
                    <a:pt x="8380" y="17857"/>
                  </a:lnTo>
                  <a:lnTo>
                    <a:pt x="6468" y="17817"/>
                  </a:lnTo>
                  <a:lnTo>
                    <a:pt x="4719" y="17744"/>
                  </a:lnTo>
                  <a:lnTo>
                    <a:pt x="4719" y="17744"/>
                  </a:lnTo>
                  <a:lnTo>
                    <a:pt x="4719" y="14603"/>
                  </a:lnTo>
                  <a:lnTo>
                    <a:pt x="4719" y="13871"/>
                  </a:lnTo>
                  <a:lnTo>
                    <a:pt x="4719" y="13668"/>
                  </a:lnTo>
                  <a:lnTo>
                    <a:pt x="4719" y="13546"/>
                  </a:lnTo>
                  <a:lnTo>
                    <a:pt x="4679" y="13464"/>
                  </a:lnTo>
                  <a:lnTo>
                    <a:pt x="4638" y="13424"/>
                  </a:lnTo>
                  <a:lnTo>
                    <a:pt x="4557" y="13383"/>
                  </a:lnTo>
                  <a:lnTo>
                    <a:pt x="4394" y="13342"/>
                  </a:lnTo>
                  <a:lnTo>
                    <a:pt x="4069" y="13302"/>
                  </a:lnTo>
                  <a:lnTo>
                    <a:pt x="3133" y="13098"/>
                  </a:lnTo>
                  <a:lnTo>
                    <a:pt x="2279" y="12854"/>
                  </a:lnTo>
                  <a:lnTo>
                    <a:pt x="1872" y="12732"/>
                  </a:lnTo>
                  <a:lnTo>
                    <a:pt x="1506" y="12529"/>
                  </a:lnTo>
                  <a:lnTo>
                    <a:pt x="1221" y="12326"/>
                  </a:lnTo>
                  <a:lnTo>
                    <a:pt x="937" y="12122"/>
                  </a:lnTo>
                  <a:lnTo>
                    <a:pt x="733" y="11878"/>
                  </a:lnTo>
                  <a:lnTo>
                    <a:pt x="530" y="11593"/>
                  </a:lnTo>
                  <a:lnTo>
                    <a:pt x="408" y="11268"/>
                  </a:lnTo>
                  <a:lnTo>
                    <a:pt x="367" y="10902"/>
                  </a:lnTo>
                  <a:lnTo>
                    <a:pt x="367" y="10536"/>
                  </a:lnTo>
                  <a:lnTo>
                    <a:pt x="419" y="10301"/>
                  </a:lnTo>
                  <a:lnTo>
                    <a:pt x="419" y="10301"/>
                  </a:lnTo>
                  <a:lnTo>
                    <a:pt x="855" y="10332"/>
                  </a:lnTo>
                  <a:lnTo>
                    <a:pt x="1425" y="10414"/>
                  </a:lnTo>
                  <a:lnTo>
                    <a:pt x="2564" y="10576"/>
                  </a:lnTo>
                  <a:lnTo>
                    <a:pt x="3092" y="10698"/>
                  </a:lnTo>
                  <a:lnTo>
                    <a:pt x="3621" y="10739"/>
                  </a:lnTo>
                  <a:lnTo>
                    <a:pt x="3825" y="10739"/>
                  </a:lnTo>
                  <a:lnTo>
                    <a:pt x="3987" y="10698"/>
                  </a:lnTo>
                  <a:lnTo>
                    <a:pt x="4150" y="10576"/>
                  </a:lnTo>
                  <a:lnTo>
                    <a:pt x="4313" y="10454"/>
                  </a:lnTo>
                  <a:lnTo>
                    <a:pt x="4394" y="10292"/>
                  </a:lnTo>
                  <a:lnTo>
                    <a:pt x="4435" y="10088"/>
                  </a:lnTo>
                  <a:lnTo>
                    <a:pt x="4475" y="9763"/>
                  </a:lnTo>
                  <a:lnTo>
                    <a:pt x="4475" y="9315"/>
                  </a:lnTo>
                  <a:lnTo>
                    <a:pt x="4475" y="9112"/>
                  </a:lnTo>
                  <a:lnTo>
                    <a:pt x="4394" y="8909"/>
                  </a:lnTo>
                  <a:lnTo>
                    <a:pt x="4313" y="8705"/>
                  </a:lnTo>
                  <a:lnTo>
                    <a:pt x="4150" y="8543"/>
                  </a:lnTo>
                  <a:lnTo>
                    <a:pt x="3987" y="8421"/>
                  </a:lnTo>
                  <a:lnTo>
                    <a:pt x="3784" y="8339"/>
                  </a:lnTo>
                  <a:lnTo>
                    <a:pt x="3377" y="8217"/>
                  </a:lnTo>
                  <a:lnTo>
                    <a:pt x="2930" y="8177"/>
                  </a:lnTo>
                  <a:lnTo>
                    <a:pt x="402" y="7908"/>
                  </a:lnTo>
                  <a:lnTo>
                    <a:pt x="402" y="7908"/>
                  </a:lnTo>
                  <a:lnTo>
                    <a:pt x="367" y="6997"/>
                  </a:lnTo>
                  <a:lnTo>
                    <a:pt x="367" y="5899"/>
                  </a:lnTo>
                  <a:lnTo>
                    <a:pt x="448" y="4922"/>
                  </a:lnTo>
                  <a:lnTo>
                    <a:pt x="489" y="3946"/>
                  </a:lnTo>
                  <a:lnTo>
                    <a:pt x="489" y="3011"/>
                  </a:lnTo>
                  <a:lnTo>
                    <a:pt x="530" y="2075"/>
                  </a:lnTo>
                  <a:lnTo>
                    <a:pt x="611" y="1628"/>
                  </a:lnTo>
                  <a:lnTo>
                    <a:pt x="692" y="1140"/>
                  </a:lnTo>
                  <a:lnTo>
                    <a:pt x="855" y="733"/>
                  </a:lnTo>
                  <a:lnTo>
                    <a:pt x="1016" y="380"/>
                  </a:lnTo>
                  <a:close/>
                  <a:moveTo>
                    <a:pt x="896" y="1"/>
                  </a:moveTo>
                  <a:lnTo>
                    <a:pt x="814" y="41"/>
                  </a:lnTo>
                  <a:lnTo>
                    <a:pt x="733" y="82"/>
                  </a:lnTo>
                  <a:lnTo>
                    <a:pt x="530" y="529"/>
                  </a:lnTo>
                  <a:lnTo>
                    <a:pt x="367" y="977"/>
                  </a:lnTo>
                  <a:lnTo>
                    <a:pt x="245" y="1424"/>
                  </a:lnTo>
                  <a:lnTo>
                    <a:pt x="164" y="1912"/>
                  </a:lnTo>
                  <a:lnTo>
                    <a:pt x="123" y="2360"/>
                  </a:lnTo>
                  <a:lnTo>
                    <a:pt x="123" y="2848"/>
                  </a:lnTo>
                  <a:lnTo>
                    <a:pt x="123" y="3784"/>
                  </a:lnTo>
                  <a:lnTo>
                    <a:pt x="123" y="4312"/>
                  </a:lnTo>
                  <a:lnTo>
                    <a:pt x="82" y="4800"/>
                  </a:lnTo>
                  <a:lnTo>
                    <a:pt x="1" y="5817"/>
                  </a:lnTo>
                  <a:lnTo>
                    <a:pt x="1" y="6956"/>
                  </a:lnTo>
                  <a:lnTo>
                    <a:pt x="42" y="8055"/>
                  </a:lnTo>
                  <a:lnTo>
                    <a:pt x="82" y="8136"/>
                  </a:lnTo>
                  <a:lnTo>
                    <a:pt x="123" y="8217"/>
                  </a:lnTo>
                  <a:lnTo>
                    <a:pt x="245" y="8258"/>
                  </a:lnTo>
                  <a:lnTo>
                    <a:pt x="2686" y="8543"/>
                  </a:lnTo>
                  <a:lnTo>
                    <a:pt x="3296" y="8583"/>
                  </a:lnTo>
                  <a:lnTo>
                    <a:pt x="3580" y="8624"/>
                  </a:lnTo>
                  <a:lnTo>
                    <a:pt x="3825" y="8746"/>
                  </a:lnTo>
                  <a:lnTo>
                    <a:pt x="3947" y="8827"/>
                  </a:lnTo>
                  <a:lnTo>
                    <a:pt x="3987" y="8909"/>
                  </a:lnTo>
                  <a:lnTo>
                    <a:pt x="4109" y="9153"/>
                  </a:lnTo>
                  <a:lnTo>
                    <a:pt x="4109" y="9397"/>
                  </a:lnTo>
                  <a:lnTo>
                    <a:pt x="4109" y="9641"/>
                  </a:lnTo>
                  <a:lnTo>
                    <a:pt x="4109" y="9844"/>
                  </a:lnTo>
                  <a:lnTo>
                    <a:pt x="4069" y="10048"/>
                  </a:lnTo>
                  <a:lnTo>
                    <a:pt x="3987" y="10251"/>
                  </a:lnTo>
                  <a:lnTo>
                    <a:pt x="3947" y="10292"/>
                  </a:lnTo>
                  <a:lnTo>
                    <a:pt x="3825" y="10373"/>
                  </a:lnTo>
                  <a:lnTo>
                    <a:pt x="3540" y="10373"/>
                  </a:lnTo>
                  <a:lnTo>
                    <a:pt x="3214" y="10332"/>
                  </a:lnTo>
                  <a:lnTo>
                    <a:pt x="2604" y="10210"/>
                  </a:lnTo>
                  <a:lnTo>
                    <a:pt x="1425" y="10048"/>
                  </a:lnTo>
                  <a:lnTo>
                    <a:pt x="855" y="9966"/>
                  </a:lnTo>
                  <a:lnTo>
                    <a:pt x="286" y="9926"/>
                  </a:lnTo>
                  <a:lnTo>
                    <a:pt x="164" y="9966"/>
                  </a:lnTo>
                  <a:lnTo>
                    <a:pt x="82" y="10048"/>
                  </a:lnTo>
                  <a:lnTo>
                    <a:pt x="42" y="10373"/>
                  </a:lnTo>
                  <a:lnTo>
                    <a:pt x="1" y="10658"/>
                  </a:lnTo>
                  <a:lnTo>
                    <a:pt x="1" y="10983"/>
                  </a:lnTo>
                  <a:lnTo>
                    <a:pt x="42" y="11268"/>
                  </a:lnTo>
                  <a:lnTo>
                    <a:pt x="123" y="11553"/>
                  </a:lnTo>
                  <a:lnTo>
                    <a:pt x="245" y="11837"/>
                  </a:lnTo>
                  <a:lnTo>
                    <a:pt x="408" y="12081"/>
                  </a:lnTo>
                  <a:lnTo>
                    <a:pt x="611" y="12326"/>
                  </a:lnTo>
                  <a:lnTo>
                    <a:pt x="937" y="12610"/>
                  </a:lnTo>
                  <a:lnTo>
                    <a:pt x="1262" y="12814"/>
                  </a:lnTo>
                  <a:lnTo>
                    <a:pt x="1587" y="12976"/>
                  </a:lnTo>
                  <a:lnTo>
                    <a:pt x="1953" y="13139"/>
                  </a:lnTo>
                  <a:lnTo>
                    <a:pt x="2686" y="13383"/>
                  </a:lnTo>
                  <a:lnTo>
                    <a:pt x="3458" y="13546"/>
                  </a:lnTo>
                  <a:lnTo>
                    <a:pt x="3947" y="13668"/>
                  </a:lnTo>
                  <a:lnTo>
                    <a:pt x="4231" y="13709"/>
                  </a:lnTo>
                  <a:lnTo>
                    <a:pt x="4394" y="13749"/>
                  </a:lnTo>
                  <a:lnTo>
                    <a:pt x="4353" y="13749"/>
                  </a:lnTo>
                  <a:lnTo>
                    <a:pt x="4353" y="14319"/>
                  </a:lnTo>
                  <a:lnTo>
                    <a:pt x="4353" y="16352"/>
                  </a:lnTo>
                  <a:lnTo>
                    <a:pt x="4313" y="17939"/>
                  </a:lnTo>
                  <a:lnTo>
                    <a:pt x="4353" y="17979"/>
                  </a:lnTo>
                  <a:lnTo>
                    <a:pt x="4394" y="18061"/>
                  </a:lnTo>
                  <a:lnTo>
                    <a:pt x="4435" y="18102"/>
                  </a:lnTo>
                  <a:lnTo>
                    <a:pt x="4516" y="18102"/>
                  </a:lnTo>
                  <a:lnTo>
                    <a:pt x="6468" y="18224"/>
                  </a:lnTo>
                  <a:lnTo>
                    <a:pt x="8380" y="18224"/>
                  </a:lnTo>
                  <a:lnTo>
                    <a:pt x="10333" y="18142"/>
                  </a:lnTo>
                  <a:lnTo>
                    <a:pt x="12244" y="18020"/>
                  </a:lnTo>
                  <a:lnTo>
                    <a:pt x="12367" y="17979"/>
                  </a:lnTo>
                  <a:lnTo>
                    <a:pt x="12407" y="17939"/>
                  </a:lnTo>
                  <a:lnTo>
                    <a:pt x="12448" y="17857"/>
                  </a:lnTo>
                  <a:lnTo>
                    <a:pt x="12529" y="17207"/>
                  </a:lnTo>
                  <a:lnTo>
                    <a:pt x="12611" y="16556"/>
                  </a:lnTo>
                  <a:lnTo>
                    <a:pt x="12733" y="15254"/>
                  </a:lnTo>
                  <a:lnTo>
                    <a:pt x="13139" y="11593"/>
                  </a:lnTo>
                  <a:lnTo>
                    <a:pt x="13180" y="11024"/>
                  </a:lnTo>
                  <a:lnTo>
                    <a:pt x="13180" y="11017"/>
                  </a:lnTo>
                  <a:lnTo>
                    <a:pt x="13180" y="11017"/>
                  </a:lnTo>
                  <a:lnTo>
                    <a:pt x="13994" y="10983"/>
                  </a:lnTo>
                  <a:lnTo>
                    <a:pt x="14482" y="10943"/>
                  </a:lnTo>
                  <a:lnTo>
                    <a:pt x="14929" y="10821"/>
                  </a:lnTo>
                  <a:lnTo>
                    <a:pt x="15173" y="10739"/>
                  </a:lnTo>
                  <a:lnTo>
                    <a:pt x="15336" y="10617"/>
                  </a:lnTo>
                  <a:lnTo>
                    <a:pt x="15539" y="10495"/>
                  </a:lnTo>
                  <a:lnTo>
                    <a:pt x="15661" y="10332"/>
                  </a:lnTo>
                  <a:lnTo>
                    <a:pt x="15783" y="10129"/>
                  </a:lnTo>
                  <a:lnTo>
                    <a:pt x="15905" y="9926"/>
                  </a:lnTo>
                  <a:lnTo>
                    <a:pt x="15946" y="9722"/>
                  </a:lnTo>
                  <a:lnTo>
                    <a:pt x="15987" y="9519"/>
                  </a:lnTo>
                  <a:lnTo>
                    <a:pt x="16027" y="9275"/>
                  </a:lnTo>
                  <a:lnTo>
                    <a:pt x="15987" y="9031"/>
                  </a:lnTo>
                  <a:lnTo>
                    <a:pt x="15946" y="8787"/>
                  </a:lnTo>
                  <a:lnTo>
                    <a:pt x="15865" y="8543"/>
                  </a:lnTo>
                  <a:lnTo>
                    <a:pt x="15783" y="8339"/>
                  </a:lnTo>
                  <a:lnTo>
                    <a:pt x="15661" y="8136"/>
                  </a:lnTo>
                  <a:lnTo>
                    <a:pt x="15499" y="7932"/>
                  </a:lnTo>
                  <a:lnTo>
                    <a:pt x="15336" y="7770"/>
                  </a:lnTo>
                  <a:lnTo>
                    <a:pt x="15173" y="7607"/>
                  </a:lnTo>
                  <a:lnTo>
                    <a:pt x="14970" y="7444"/>
                  </a:lnTo>
                  <a:lnTo>
                    <a:pt x="14563" y="7241"/>
                  </a:lnTo>
                  <a:lnTo>
                    <a:pt x="14075" y="7078"/>
                  </a:lnTo>
                  <a:lnTo>
                    <a:pt x="13778" y="6997"/>
                  </a:lnTo>
                  <a:lnTo>
                    <a:pt x="13778" y="6997"/>
                  </a:lnTo>
                  <a:lnTo>
                    <a:pt x="13953" y="5777"/>
                  </a:lnTo>
                  <a:lnTo>
                    <a:pt x="14116" y="4312"/>
                  </a:lnTo>
                  <a:lnTo>
                    <a:pt x="14197" y="3662"/>
                  </a:lnTo>
                  <a:lnTo>
                    <a:pt x="14360" y="3011"/>
                  </a:lnTo>
                  <a:lnTo>
                    <a:pt x="14441" y="2319"/>
                  </a:lnTo>
                  <a:lnTo>
                    <a:pt x="14441" y="1994"/>
                  </a:lnTo>
                  <a:lnTo>
                    <a:pt x="14441" y="1668"/>
                  </a:lnTo>
                  <a:lnTo>
                    <a:pt x="14400" y="1587"/>
                  </a:lnTo>
                  <a:lnTo>
                    <a:pt x="14400" y="1546"/>
                  </a:lnTo>
                  <a:lnTo>
                    <a:pt x="14238" y="1465"/>
                  </a:lnTo>
                  <a:lnTo>
                    <a:pt x="4272" y="367"/>
                  </a:ln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6478838" y="3254124"/>
              <a:ext cx="116071" cy="546999"/>
            </a:xfrm>
            <a:custGeom>
              <a:avLst/>
              <a:gdLst/>
              <a:ahLst/>
              <a:cxnLst/>
              <a:rect l="l" t="t" r="r" b="b"/>
              <a:pathLst>
                <a:path w="1994" h="9397" extrusionOk="0">
                  <a:moveTo>
                    <a:pt x="1709" y="1"/>
                  </a:moveTo>
                  <a:lnTo>
                    <a:pt x="1668" y="41"/>
                  </a:lnTo>
                  <a:lnTo>
                    <a:pt x="1628" y="123"/>
                  </a:lnTo>
                  <a:lnTo>
                    <a:pt x="1262" y="1221"/>
                  </a:lnTo>
                  <a:lnTo>
                    <a:pt x="936" y="2319"/>
                  </a:lnTo>
                  <a:lnTo>
                    <a:pt x="651" y="3458"/>
                  </a:lnTo>
                  <a:lnTo>
                    <a:pt x="407" y="4597"/>
                  </a:lnTo>
                  <a:lnTo>
                    <a:pt x="245" y="5736"/>
                  </a:lnTo>
                  <a:lnTo>
                    <a:pt x="123" y="6875"/>
                  </a:lnTo>
                  <a:lnTo>
                    <a:pt x="41" y="8054"/>
                  </a:lnTo>
                  <a:lnTo>
                    <a:pt x="1" y="9193"/>
                  </a:lnTo>
                  <a:lnTo>
                    <a:pt x="1" y="9275"/>
                  </a:lnTo>
                  <a:lnTo>
                    <a:pt x="41" y="9356"/>
                  </a:lnTo>
                  <a:lnTo>
                    <a:pt x="123" y="9356"/>
                  </a:lnTo>
                  <a:lnTo>
                    <a:pt x="163" y="9397"/>
                  </a:lnTo>
                  <a:lnTo>
                    <a:pt x="245" y="9356"/>
                  </a:lnTo>
                  <a:lnTo>
                    <a:pt x="326" y="9356"/>
                  </a:lnTo>
                  <a:lnTo>
                    <a:pt x="367" y="9275"/>
                  </a:lnTo>
                  <a:lnTo>
                    <a:pt x="367" y="9193"/>
                  </a:lnTo>
                  <a:lnTo>
                    <a:pt x="407" y="8054"/>
                  </a:lnTo>
                  <a:lnTo>
                    <a:pt x="489" y="6916"/>
                  </a:lnTo>
                  <a:lnTo>
                    <a:pt x="611" y="5777"/>
                  </a:lnTo>
                  <a:lnTo>
                    <a:pt x="814" y="4638"/>
                  </a:lnTo>
                  <a:lnTo>
                    <a:pt x="1018" y="3499"/>
                  </a:lnTo>
                  <a:lnTo>
                    <a:pt x="1302" y="2401"/>
                  </a:lnTo>
                  <a:lnTo>
                    <a:pt x="1628" y="1302"/>
                  </a:lnTo>
                  <a:lnTo>
                    <a:pt x="1994" y="204"/>
                  </a:lnTo>
                  <a:lnTo>
                    <a:pt x="1994" y="123"/>
                  </a:lnTo>
                  <a:lnTo>
                    <a:pt x="1953" y="41"/>
                  </a:lnTo>
                  <a:lnTo>
                    <a:pt x="1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5583860" y="3370137"/>
              <a:ext cx="322018" cy="73461"/>
            </a:xfrm>
            <a:custGeom>
              <a:avLst/>
              <a:gdLst/>
              <a:ahLst/>
              <a:cxnLst/>
              <a:rect l="l" t="t" r="r" b="b"/>
              <a:pathLst>
                <a:path w="5532" h="1262" extrusionOk="0">
                  <a:moveTo>
                    <a:pt x="163" y="1"/>
                  </a:moveTo>
                  <a:lnTo>
                    <a:pt x="81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1424" y="652"/>
                  </a:lnTo>
                  <a:lnTo>
                    <a:pt x="2725" y="896"/>
                  </a:lnTo>
                  <a:lnTo>
                    <a:pt x="4027" y="1099"/>
                  </a:lnTo>
                  <a:lnTo>
                    <a:pt x="5369" y="1262"/>
                  </a:lnTo>
                  <a:lnTo>
                    <a:pt x="5451" y="1221"/>
                  </a:lnTo>
                  <a:lnTo>
                    <a:pt x="5491" y="1180"/>
                  </a:lnTo>
                  <a:lnTo>
                    <a:pt x="5532" y="1140"/>
                  </a:lnTo>
                  <a:lnTo>
                    <a:pt x="5532" y="1058"/>
                  </a:lnTo>
                  <a:lnTo>
                    <a:pt x="5491" y="936"/>
                  </a:lnTo>
                  <a:lnTo>
                    <a:pt x="5451" y="896"/>
                  </a:lnTo>
                  <a:lnTo>
                    <a:pt x="5369" y="855"/>
                  </a:lnTo>
                  <a:lnTo>
                    <a:pt x="4068" y="733"/>
                  </a:lnTo>
                  <a:lnTo>
                    <a:pt x="2766" y="530"/>
                  </a:lnTo>
                  <a:lnTo>
                    <a:pt x="1505" y="28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7286269" y="2647984"/>
              <a:ext cx="322076" cy="73461"/>
            </a:xfrm>
            <a:custGeom>
              <a:avLst/>
              <a:gdLst/>
              <a:ahLst/>
              <a:cxnLst/>
              <a:rect l="l" t="t" r="r" b="b"/>
              <a:pathLst>
                <a:path w="5533" h="1262" extrusionOk="0">
                  <a:moveTo>
                    <a:pt x="5288" y="1"/>
                  </a:moveTo>
                  <a:lnTo>
                    <a:pt x="4027" y="285"/>
                  </a:lnTo>
                  <a:lnTo>
                    <a:pt x="2766" y="529"/>
                  </a:lnTo>
                  <a:lnTo>
                    <a:pt x="1465" y="733"/>
                  </a:lnTo>
                  <a:lnTo>
                    <a:pt x="163" y="895"/>
                  </a:lnTo>
                  <a:lnTo>
                    <a:pt x="122" y="895"/>
                  </a:lnTo>
                  <a:lnTo>
                    <a:pt x="41" y="936"/>
                  </a:lnTo>
                  <a:lnTo>
                    <a:pt x="0" y="1099"/>
                  </a:lnTo>
                  <a:lnTo>
                    <a:pt x="0" y="1139"/>
                  </a:lnTo>
                  <a:lnTo>
                    <a:pt x="41" y="1221"/>
                  </a:lnTo>
                  <a:lnTo>
                    <a:pt x="82" y="1221"/>
                  </a:lnTo>
                  <a:lnTo>
                    <a:pt x="163" y="1261"/>
                  </a:lnTo>
                  <a:lnTo>
                    <a:pt x="1505" y="1099"/>
                  </a:lnTo>
                  <a:lnTo>
                    <a:pt x="2807" y="895"/>
                  </a:lnTo>
                  <a:lnTo>
                    <a:pt x="4109" y="651"/>
                  </a:lnTo>
                  <a:lnTo>
                    <a:pt x="5410" y="367"/>
                  </a:lnTo>
                  <a:lnTo>
                    <a:pt x="5491" y="326"/>
                  </a:lnTo>
                  <a:lnTo>
                    <a:pt x="5532" y="285"/>
                  </a:lnTo>
                  <a:lnTo>
                    <a:pt x="5532" y="204"/>
                  </a:lnTo>
                  <a:lnTo>
                    <a:pt x="5532" y="123"/>
                  </a:lnTo>
                  <a:lnTo>
                    <a:pt x="5491" y="82"/>
                  </a:lnTo>
                  <a:lnTo>
                    <a:pt x="5451" y="41"/>
                  </a:lnTo>
                  <a:lnTo>
                    <a:pt x="5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6845852" y="2335454"/>
              <a:ext cx="184759" cy="362299"/>
            </a:xfrm>
            <a:custGeom>
              <a:avLst/>
              <a:gdLst/>
              <a:ahLst/>
              <a:cxnLst/>
              <a:rect l="l" t="t" r="r" b="b"/>
              <a:pathLst>
                <a:path w="3174" h="6224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610"/>
                  </a:lnTo>
                  <a:lnTo>
                    <a:pt x="0" y="1099"/>
                  </a:lnTo>
                  <a:lnTo>
                    <a:pt x="41" y="1587"/>
                  </a:lnTo>
                  <a:lnTo>
                    <a:pt x="82" y="2075"/>
                  </a:lnTo>
                  <a:lnTo>
                    <a:pt x="245" y="3051"/>
                  </a:lnTo>
                  <a:lnTo>
                    <a:pt x="326" y="3580"/>
                  </a:lnTo>
                  <a:lnTo>
                    <a:pt x="367" y="4068"/>
                  </a:lnTo>
                  <a:lnTo>
                    <a:pt x="407" y="4637"/>
                  </a:lnTo>
                  <a:lnTo>
                    <a:pt x="529" y="5248"/>
                  </a:lnTo>
                  <a:lnTo>
                    <a:pt x="611" y="5532"/>
                  </a:lnTo>
                  <a:lnTo>
                    <a:pt x="733" y="5776"/>
                  </a:lnTo>
                  <a:lnTo>
                    <a:pt x="936" y="6020"/>
                  </a:lnTo>
                  <a:lnTo>
                    <a:pt x="1017" y="6102"/>
                  </a:lnTo>
                  <a:lnTo>
                    <a:pt x="1180" y="6183"/>
                  </a:lnTo>
                  <a:lnTo>
                    <a:pt x="1383" y="6224"/>
                  </a:lnTo>
                  <a:lnTo>
                    <a:pt x="1587" y="6224"/>
                  </a:lnTo>
                  <a:lnTo>
                    <a:pt x="1750" y="6142"/>
                  </a:lnTo>
                  <a:lnTo>
                    <a:pt x="1912" y="6020"/>
                  </a:lnTo>
                  <a:lnTo>
                    <a:pt x="2034" y="5858"/>
                  </a:lnTo>
                  <a:lnTo>
                    <a:pt x="2116" y="5695"/>
                  </a:lnTo>
                  <a:lnTo>
                    <a:pt x="2278" y="5329"/>
                  </a:lnTo>
                  <a:lnTo>
                    <a:pt x="2604" y="4231"/>
                  </a:lnTo>
                  <a:lnTo>
                    <a:pt x="2848" y="3092"/>
                  </a:lnTo>
                  <a:lnTo>
                    <a:pt x="3051" y="1790"/>
                  </a:lnTo>
                  <a:lnTo>
                    <a:pt x="3173" y="488"/>
                  </a:lnTo>
                  <a:lnTo>
                    <a:pt x="3173" y="448"/>
                  </a:lnTo>
                  <a:lnTo>
                    <a:pt x="3133" y="366"/>
                  </a:lnTo>
                  <a:lnTo>
                    <a:pt x="3051" y="326"/>
                  </a:lnTo>
                  <a:lnTo>
                    <a:pt x="3010" y="326"/>
                  </a:lnTo>
                  <a:lnTo>
                    <a:pt x="2319" y="285"/>
                  </a:lnTo>
                  <a:lnTo>
                    <a:pt x="1627" y="204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6474123" y="2399369"/>
              <a:ext cx="127887" cy="49770"/>
            </a:xfrm>
            <a:custGeom>
              <a:avLst/>
              <a:gdLst/>
              <a:ahLst/>
              <a:cxnLst/>
              <a:rect l="l" t="t" r="r" b="b"/>
              <a:pathLst>
                <a:path w="2197" h="855" extrusionOk="0">
                  <a:moveTo>
                    <a:pt x="1505" y="1"/>
                  </a:moveTo>
                  <a:lnTo>
                    <a:pt x="1017" y="123"/>
                  </a:lnTo>
                  <a:lnTo>
                    <a:pt x="529" y="285"/>
                  </a:lnTo>
                  <a:lnTo>
                    <a:pt x="82" y="529"/>
                  </a:lnTo>
                  <a:lnTo>
                    <a:pt x="0" y="570"/>
                  </a:lnTo>
                  <a:lnTo>
                    <a:pt x="0" y="651"/>
                  </a:lnTo>
                  <a:lnTo>
                    <a:pt x="0" y="692"/>
                  </a:lnTo>
                  <a:lnTo>
                    <a:pt x="0" y="773"/>
                  </a:lnTo>
                  <a:lnTo>
                    <a:pt x="41" y="814"/>
                  </a:lnTo>
                  <a:lnTo>
                    <a:pt x="122" y="855"/>
                  </a:lnTo>
                  <a:lnTo>
                    <a:pt x="244" y="855"/>
                  </a:lnTo>
                  <a:lnTo>
                    <a:pt x="692" y="611"/>
                  </a:lnTo>
                  <a:lnTo>
                    <a:pt x="1099" y="489"/>
                  </a:lnTo>
                  <a:lnTo>
                    <a:pt x="1546" y="367"/>
                  </a:lnTo>
                  <a:lnTo>
                    <a:pt x="2115" y="367"/>
                  </a:lnTo>
                  <a:lnTo>
                    <a:pt x="2156" y="326"/>
                  </a:lnTo>
                  <a:lnTo>
                    <a:pt x="2197" y="245"/>
                  </a:lnTo>
                  <a:lnTo>
                    <a:pt x="2197" y="163"/>
                  </a:lnTo>
                  <a:lnTo>
                    <a:pt x="2197" y="123"/>
                  </a:lnTo>
                  <a:lnTo>
                    <a:pt x="2156" y="41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6493042" y="2465670"/>
              <a:ext cx="28465" cy="2846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5" y="0"/>
                  </a:moveTo>
                  <a:lnTo>
                    <a:pt x="163" y="41"/>
                  </a:lnTo>
                  <a:lnTo>
                    <a:pt x="82" y="82"/>
                  </a:lnTo>
                  <a:lnTo>
                    <a:pt x="4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163" y="489"/>
                  </a:lnTo>
                  <a:lnTo>
                    <a:pt x="367" y="489"/>
                  </a:lnTo>
                  <a:lnTo>
                    <a:pt x="448" y="407"/>
                  </a:lnTo>
                  <a:lnTo>
                    <a:pt x="489" y="326"/>
                  </a:lnTo>
                  <a:lnTo>
                    <a:pt x="489" y="24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7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6216020" y="2349657"/>
              <a:ext cx="92379" cy="78176"/>
            </a:xfrm>
            <a:custGeom>
              <a:avLst/>
              <a:gdLst/>
              <a:ahLst/>
              <a:cxnLst/>
              <a:rect l="l" t="t" r="r" b="b"/>
              <a:pathLst>
                <a:path w="1587" h="1343" extrusionOk="0">
                  <a:moveTo>
                    <a:pt x="163" y="0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163" y="366"/>
                  </a:lnTo>
                  <a:lnTo>
                    <a:pt x="204" y="366"/>
                  </a:lnTo>
                  <a:lnTo>
                    <a:pt x="204" y="407"/>
                  </a:lnTo>
                  <a:lnTo>
                    <a:pt x="285" y="448"/>
                  </a:lnTo>
                  <a:lnTo>
                    <a:pt x="489" y="529"/>
                  </a:lnTo>
                  <a:lnTo>
                    <a:pt x="611" y="610"/>
                  </a:lnTo>
                  <a:lnTo>
                    <a:pt x="692" y="692"/>
                  </a:lnTo>
                  <a:lnTo>
                    <a:pt x="733" y="692"/>
                  </a:lnTo>
                  <a:lnTo>
                    <a:pt x="733" y="733"/>
                  </a:lnTo>
                  <a:lnTo>
                    <a:pt x="1017" y="977"/>
                  </a:lnTo>
                  <a:lnTo>
                    <a:pt x="1221" y="1261"/>
                  </a:lnTo>
                  <a:lnTo>
                    <a:pt x="1302" y="1302"/>
                  </a:lnTo>
                  <a:lnTo>
                    <a:pt x="1343" y="1343"/>
                  </a:lnTo>
                  <a:lnTo>
                    <a:pt x="1506" y="1343"/>
                  </a:lnTo>
                  <a:lnTo>
                    <a:pt x="1546" y="1261"/>
                  </a:lnTo>
                  <a:lnTo>
                    <a:pt x="1587" y="1221"/>
                  </a:lnTo>
                  <a:lnTo>
                    <a:pt x="1587" y="1139"/>
                  </a:lnTo>
                  <a:lnTo>
                    <a:pt x="1546" y="1058"/>
                  </a:lnTo>
                  <a:lnTo>
                    <a:pt x="1302" y="733"/>
                  </a:lnTo>
                  <a:lnTo>
                    <a:pt x="977" y="448"/>
                  </a:lnTo>
                  <a:lnTo>
                    <a:pt x="651" y="20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6251528" y="2451467"/>
              <a:ext cx="28465" cy="28465"/>
            </a:xfrm>
            <a:custGeom>
              <a:avLst/>
              <a:gdLst/>
              <a:ahLst/>
              <a:cxnLst/>
              <a:rect l="l" t="t" r="r" b="b"/>
              <a:pathLst>
                <a:path w="489" h="489" extrusionOk="0">
                  <a:moveTo>
                    <a:pt x="245" y="0"/>
                  </a:moveTo>
                  <a:lnTo>
                    <a:pt x="163" y="41"/>
                  </a:lnTo>
                  <a:lnTo>
                    <a:pt x="82" y="82"/>
                  </a:lnTo>
                  <a:lnTo>
                    <a:pt x="41" y="163"/>
                  </a:lnTo>
                  <a:lnTo>
                    <a:pt x="1" y="244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163" y="489"/>
                  </a:lnTo>
                  <a:lnTo>
                    <a:pt x="367" y="489"/>
                  </a:lnTo>
                  <a:lnTo>
                    <a:pt x="448" y="407"/>
                  </a:lnTo>
                  <a:lnTo>
                    <a:pt x="489" y="367"/>
                  </a:lnTo>
                  <a:lnTo>
                    <a:pt x="489" y="244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7" y="4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6272833" y="2536686"/>
              <a:ext cx="80563" cy="137376"/>
            </a:xfrm>
            <a:custGeom>
              <a:avLst/>
              <a:gdLst/>
              <a:ahLst/>
              <a:cxnLst/>
              <a:rect l="l" t="t" r="r" b="b"/>
              <a:pathLst>
                <a:path w="1384" h="2360" extrusionOk="0">
                  <a:moveTo>
                    <a:pt x="774" y="1"/>
                  </a:moveTo>
                  <a:lnTo>
                    <a:pt x="733" y="82"/>
                  </a:lnTo>
                  <a:lnTo>
                    <a:pt x="326" y="855"/>
                  </a:lnTo>
                  <a:lnTo>
                    <a:pt x="164" y="1262"/>
                  </a:lnTo>
                  <a:lnTo>
                    <a:pt x="82" y="1465"/>
                  </a:lnTo>
                  <a:lnTo>
                    <a:pt x="1" y="1668"/>
                  </a:lnTo>
                  <a:lnTo>
                    <a:pt x="1" y="1872"/>
                  </a:lnTo>
                  <a:lnTo>
                    <a:pt x="41" y="2075"/>
                  </a:lnTo>
                  <a:lnTo>
                    <a:pt x="123" y="2238"/>
                  </a:lnTo>
                  <a:lnTo>
                    <a:pt x="286" y="2319"/>
                  </a:lnTo>
                  <a:lnTo>
                    <a:pt x="448" y="2360"/>
                  </a:lnTo>
                  <a:lnTo>
                    <a:pt x="652" y="2360"/>
                  </a:lnTo>
                  <a:lnTo>
                    <a:pt x="814" y="2319"/>
                  </a:lnTo>
                  <a:lnTo>
                    <a:pt x="936" y="2238"/>
                  </a:lnTo>
                  <a:lnTo>
                    <a:pt x="1099" y="2075"/>
                  </a:lnTo>
                  <a:lnTo>
                    <a:pt x="1221" y="1913"/>
                  </a:lnTo>
                  <a:lnTo>
                    <a:pt x="1384" y="1506"/>
                  </a:lnTo>
                  <a:lnTo>
                    <a:pt x="1384" y="1424"/>
                  </a:lnTo>
                  <a:lnTo>
                    <a:pt x="1343" y="1343"/>
                  </a:lnTo>
                  <a:lnTo>
                    <a:pt x="1302" y="1302"/>
                  </a:lnTo>
                  <a:lnTo>
                    <a:pt x="1262" y="1262"/>
                  </a:lnTo>
                  <a:lnTo>
                    <a:pt x="1180" y="1262"/>
                  </a:lnTo>
                  <a:lnTo>
                    <a:pt x="1099" y="1302"/>
                  </a:lnTo>
                  <a:lnTo>
                    <a:pt x="1058" y="1343"/>
                  </a:lnTo>
                  <a:lnTo>
                    <a:pt x="1018" y="1384"/>
                  </a:lnTo>
                  <a:lnTo>
                    <a:pt x="896" y="1709"/>
                  </a:lnTo>
                  <a:lnTo>
                    <a:pt x="814" y="1872"/>
                  </a:lnTo>
                  <a:lnTo>
                    <a:pt x="692" y="1953"/>
                  </a:lnTo>
                  <a:lnTo>
                    <a:pt x="570" y="1994"/>
                  </a:lnTo>
                  <a:lnTo>
                    <a:pt x="489" y="1994"/>
                  </a:lnTo>
                  <a:lnTo>
                    <a:pt x="408" y="1953"/>
                  </a:lnTo>
                  <a:lnTo>
                    <a:pt x="367" y="1872"/>
                  </a:lnTo>
                  <a:lnTo>
                    <a:pt x="408" y="1668"/>
                  </a:lnTo>
                  <a:lnTo>
                    <a:pt x="448" y="1506"/>
                  </a:lnTo>
                  <a:lnTo>
                    <a:pt x="652" y="1099"/>
                  </a:lnTo>
                  <a:lnTo>
                    <a:pt x="1058" y="285"/>
                  </a:lnTo>
                  <a:lnTo>
                    <a:pt x="1099" y="204"/>
                  </a:lnTo>
                  <a:lnTo>
                    <a:pt x="1058" y="123"/>
                  </a:lnTo>
                  <a:lnTo>
                    <a:pt x="1058" y="4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6594851" y="1994460"/>
              <a:ext cx="246345" cy="265263"/>
            </a:xfrm>
            <a:custGeom>
              <a:avLst/>
              <a:gdLst/>
              <a:ahLst/>
              <a:cxnLst/>
              <a:rect l="l" t="t" r="r" b="b"/>
              <a:pathLst>
                <a:path w="4232" h="4557" extrusionOk="0">
                  <a:moveTo>
                    <a:pt x="2482" y="1"/>
                  </a:moveTo>
                  <a:lnTo>
                    <a:pt x="408" y="123"/>
                  </a:lnTo>
                  <a:lnTo>
                    <a:pt x="326" y="164"/>
                  </a:lnTo>
                  <a:lnTo>
                    <a:pt x="245" y="245"/>
                  </a:lnTo>
                  <a:lnTo>
                    <a:pt x="204" y="326"/>
                  </a:lnTo>
                  <a:lnTo>
                    <a:pt x="286" y="448"/>
                  </a:lnTo>
                  <a:lnTo>
                    <a:pt x="936" y="977"/>
                  </a:lnTo>
                  <a:lnTo>
                    <a:pt x="1546" y="1547"/>
                  </a:lnTo>
                  <a:lnTo>
                    <a:pt x="163" y="1831"/>
                  </a:lnTo>
                  <a:lnTo>
                    <a:pt x="82" y="1913"/>
                  </a:lnTo>
                  <a:lnTo>
                    <a:pt x="41" y="1994"/>
                  </a:lnTo>
                  <a:lnTo>
                    <a:pt x="1" y="2075"/>
                  </a:lnTo>
                  <a:lnTo>
                    <a:pt x="82" y="2157"/>
                  </a:lnTo>
                  <a:lnTo>
                    <a:pt x="936" y="2848"/>
                  </a:lnTo>
                  <a:lnTo>
                    <a:pt x="1791" y="3458"/>
                  </a:lnTo>
                  <a:lnTo>
                    <a:pt x="2726" y="4028"/>
                  </a:lnTo>
                  <a:lnTo>
                    <a:pt x="3662" y="4557"/>
                  </a:lnTo>
                  <a:lnTo>
                    <a:pt x="3784" y="4557"/>
                  </a:lnTo>
                  <a:lnTo>
                    <a:pt x="3906" y="4516"/>
                  </a:lnTo>
                  <a:lnTo>
                    <a:pt x="3946" y="4394"/>
                  </a:lnTo>
                  <a:lnTo>
                    <a:pt x="3946" y="4272"/>
                  </a:lnTo>
                  <a:lnTo>
                    <a:pt x="3458" y="3418"/>
                  </a:lnTo>
                  <a:lnTo>
                    <a:pt x="2889" y="2564"/>
                  </a:lnTo>
                  <a:lnTo>
                    <a:pt x="4109" y="2360"/>
                  </a:lnTo>
                  <a:lnTo>
                    <a:pt x="4190" y="2319"/>
                  </a:lnTo>
                  <a:lnTo>
                    <a:pt x="4231" y="2238"/>
                  </a:lnTo>
                  <a:lnTo>
                    <a:pt x="4231" y="2116"/>
                  </a:lnTo>
                  <a:lnTo>
                    <a:pt x="4190" y="2035"/>
                  </a:lnTo>
                  <a:lnTo>
                    <a:pt x="3133" y="814"/>
                  </a:lnTo>
                  <a:lnTo>
                    <a:pt x="2929" y="611"/>
                  </a:lnTo>
                  <a:lnTo>
                    <a:pt x="2767" y="367"/>
                  </a:lnTo>
                  <a:lnTo>
                    <a:pt x="2604" y="82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6301240" y="1677215"/>
              <a:ext cx="734086" cy="400194"/>
            </a:xfrm>
            <a:custGeom>
              <a:avLst/>
              <a:gdLst/>
              <a:ahLst/>
              <a:cxnLst/>
              <a:rect l="l" t="t" r="r" b="b"/>
              <a:pathLst>
                <a:path w="12611" h="6875" extrusionOk="0">
                  <a:moveTo>
                    <a:pt x="7729" y="0"/>
                  </a:moveTo>
                  <a:lnTo>
                    <a:pt x="7323" y="82"/>
                  </a:lnTo>
                  <a:lnTo>
                    <a:pt x="6916" y="204"/>
                  </a:lnTo>
                  <a:lnTo>
                    <a:pt x="6550" y="407"/>
                  </a:lnTo>
                  <a:lnTo>
                    <a:pt x="6224" y="651"/>
                  </a:lnTo>
                  <a:lnTo>
                    <a:pt x="5940" y="977"/>
                  </a:lnTo>
                  <a:lnTo>
                    <a:pt x="5777" y="1261"/>
                  </a:lnTo>
                  <a:lnTo>
                    <a:pt x="5655" y="1587"/>
                  </a:lnTo>
                  <a:lnTo>
                    <a:pt x="5574" y="1871"/>
                  </a:lnTo>
                  <a:lnTo>
                    <a:pt x="5533" y="2197"/>
                  </a:lnTo>
                  <a:lnTo>
                    <a:pt x="5248" y="1993"/>
                  </a:lnTo>
                  <a:lnTo>
                    <a:pt x="4923" y="1790"/>
                  </a:lnTo>
                  <a:lnTo>
                    <a:pt x="4597" y="1668"/>
                  </a:lnTo>
                  <a:lnTo>
                    <a:pt x="4231" y="1587"/>
                  </a:lnTo>
                  <a:lnTo>
                    <a:pt x="3865" y="1587"/>
                  </a:lnTo>
                  <a:lnTo>
                    <a:pt x="3499" y="1627"/>
                  </a:lnTo>
                  <a:lnTo>
                    <a:pt x="3174" y="1749"/>
                  </a:lnTo>
                  <a:lnTo>
                    <a:pt x="2848" y="1912"/>
                  </a:lnTo>
                  <a:lnTo>
                    <a:pt x="2808" y="1953"/>
                  </a:lnTo>
                  <a:lnTo>
                    <a:pt x="2604" y="2156"/>
                  </a:lnTo>
                  <a:lnTo>
                    <a:pt x="2401" y="2441"/>
                  </a:lnTo>
                  <a:lnTo>
                    <a:pt x="2279" y="2726"/>
                  </a:lnTo>
                  <a:lnTo>
                    <a:pt x="2197" y="3051"/>
                  </a:lnTo>
                  <a:lnTo>
                    <a:pt x="2197" y="3376"/>
                  </a:lnTo>
                  <a:lnTo>
                    <a:pt x="2238" y="3702"/>
                  </a:lnTo>
                  <a:lnTo>
                    <a:pt x="2319" y="4027"/>
                  </a:lnTo>
                  <a:lnTo>
                    <a:pt x="2482" y="4312"/>
                  </a:lnTo>
                  <a:lnTo>
                    <a:pt x="2035" y="4271"/>
                  </a:lnTo>
                  <a:lnTo>
                    <a:pt x="1587" y="4271"/>
                  </a:lnTo>
                  <a:lnTo>
                    <a:pt x="1181" y="4312"/>
                  </a:lnTo>
                  <a:lnTo>
                    <a:pt x="977" y="4393"/>
                  </a:lnTo>
                  <a:lnTo>
                    <a:pt x="774" y="4475"/>
                  </a:lnTo>
                  <a:lnTo>
                    <a:pt x="611" y="4597"/>
                  </a:lnTo>
                  <a:lnTo>
                    <a:pt x="448" y="4719"/>
                  </a:lnTo>
                  <a:lnTo>
                    <a:pt x="326" y="4881"/>
                  </a:lnTo>
                  <a:lnTo>
                    <a:pt x="204" y="5085"/>
                  </a:lnTo>
                  <a:lnTo>
                    <a:pt x="82" y="5248"/>
                  </a:lnTo>
                  <a:lnTo>
                    <a:pt x="42" y="5451"/>
                  </a:lnTo>
                  <a:lnTo>
                    <a:pt x="1" y="5654"/>
                  </a:lnTo>
                  <a:lnTo>
                    <a:pt x="42" y="5858"/>
                  </a:lnTo>
                  <a:lnTo>
                    <a:pt x="82" y="6102"/>
                  </a:lnTo>
                  <a:lnTo>
                    <a:pt x="164" y="6264"/>
                  </a:lnTo>
                  <a:lnTo>
                    <a:pt x="286" y="6427"/>
                  </a:lnTo>
                  <a:lnTo>
                    <a:pt x="448" y="6549"/>
                  </a:lnTo>
                  <a:lnTo>
                    <a:pt x="652" y="6671"/>
                  </a:lnTo>
                  <a:lnTo>
                    <a:pt x="855" y="6753"/>
                  </a:lnTo>
                  <a:lnTo>
                    <a:pt x="1262" y="6834"/>
                  </a:lnTo>
                  <a:lnTo>
                    <a:pt x="1872" y="6875"/>
                  </a:lnTo>
                  <a:lnTo>
                    <a:pt x="2482" y="6875"/>
                  </a:lnTo>
                  <a:lnTo>
                    <a:pt x="3662" y="6834"/>
                  </a:lnTo>
                  <a:lnTo>
                    <a:pt x="4963" y="6753"/>
                  </a:lnTo>
                  <a:lnTo>
                    <a:pt x="6265" y="6631"/>
                  </a:lnTo>
                  <a:lnTo>
                    <a:pt x="7567" y="6509"/>
                  </a:lnTo>
                  <a:lnTo>
                    <a:pt x="8868" y="6346"/>
                  </a:lnTo>
                  <a:lnTo>
                    <a:pt x="10129" y="6142"/>
                  </a:lnTo>
                  <a:lnTo>
                    <a:pt x="10739" y="6020"/>
                  </a:lnTo>
                  <a:lnTo>
                    <a:pt x="11390" y="5898"/>
                  </a:lnTo>
                  <a:lnTo>
                    <a:pt x="11797" y="5736"/>
                  </a:lnTo>
                  <a:lnTo>
                    <a:pt x="12000" y="5654"/>
                  </a:lnTo>
                  <a:lnTo>
                    <a:pt x="12163" y="5532"/>
                  </a:lnTo>
                  <a:lnTo>
                    <a:pt x="12326" y="5370"/>
                  </a:lnTo>
                  <a:lnTo>
                    <a:pt x="12448" y="5207"/>
                  </a:lnTo>
                  <a:lnTo>
                    <a:pt x="12529" y="5003"/>
                  </a:lnTo>
                  <a:lnTo>
                    <a:pt x="12570" y="4759"/>
                  </a:lnTo>
                  <a:lnTo>
                    <a:pt x="12611" y="4556"/>
                  </a:lnTo>
                  <a:lnTo>
                    <a:pt x="12570" y="4312"/>
                  </a:lnTo>
                  <a:lnTo>
                    <a:pt x="12529" y="4068"/>
                  </a:lnTo>
                  <a:lnTo>
                    <a:pt x="12448" y="3865"/>
                  </a:lnTo>
                  <a:lnTo>
                    <a:pt x="12326" y="3661"/>
                  </a:lnTo>
                  <a:lnTo>
                    <a:pt x="12204" y="3458"/>
                  </a:lnTo>
                  <a:lnTo>
                    <a:pt x="12041" y="3295"/>
                  </a:lnTo>
                  <a:lnTo>
                    <a:pt x="11838" y="3173"/>
                  </a:lnTo>
                  <a:lnTo>
                    <a:pt x="11634" y="3010"/>
                  </a:lnTo>
                  <a:lnTo>
                    <a:pt x="11390" y="2929"/>
                  </a:lnTo>
                  <a:lnTo>
                    <a:pt x="11146" y="2848"/>
                  </a:lnTo>
                  <a:lnTo>
                    <a:pt x="10902" y="2807"/>
                  </a:lnTo>
                  <a:lnTo>
                    <a:pt x="10414" y="2807"/>
                  </a:lnTo>
                  <a:lnTo>
                    <a:pt x="9885" y="2888"/>
                  </a:lnTo>
                  <a:lnTo>
                    <a:pt x="9967" y="2522"/>
                  </a:lnTo>
                  <a:lnTo>
                    <a:pt x="9967" y="2156"/>
                  </a:lnTo>
                  <a:lnTo>
                    <a:pt x="9885" y="1790"/>
                  </a:lnTo>
                  <a:lnTo>
                    <a:pt x="9804" y="1465"/>
                  </a:lnTo>
                  <a:lnTo>
                    <a:pt x="9641" y="1139"/>
                  </a:lnTo>
                  <a:lnTo>
                    <a:pt x="9438" y="814"/>
                  </a:lnTo>
                  <a:lnTo>
                    <a:pt x="9194" y="570"/>
                  </a:lnTo>
                  <a:lnTo>
                    <a:pt x="8909" y="326"/>
                  </a:lnTo>
                  <a:lnTo>
                    <a:pt x="8502" y="163"/>
                  </a:lnTo>
                  <a:lnTo>
                    <a:pt x="8136" y="41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6746430" y="1738743"/>
              <a:ext cx="73403" cy="85336"/>
            </a:xfrm>
            <a:custGeom>
              <a:avLst/>
              <a:gdLst/>
              <a:ahLst/>
              <a:cxnLst/>
              <a:rect l="l" t="t" r="r" b="b"/>
              <a:pathLst>
                <a:path w="1261" h="1466" extrusionOk="0">
                  <a:moveTo>
                    <a:pt x="203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367"/>
                  </a:lnTo>
                  <a:lnTo>
                    <a:pt x="447" y="408"/>
                  </a:lnTo>
                  <a:lnTo>
                    <a:pt x="529" y="408"/>
                  </a:lnTo>
                  <a:lnTo>
                    <a:pt x="529" y="448"/>
                  </a:lnTo>
                  <a:lnTo>
                    <a:pt x="570" y="448"/>
                  </a:lnTo>
                  <a:lnTo>
                    <a:pt x="610" y="489"/>
                  </a:lnTo>
                  <a:lnTo>
                    <a:pt x="651" y="489"/>
                  </a:lnTo>
                  <a:lnTo>
                    <a:pt x="692" y="570"/>
                  </a:lnTo>
                  <a:lnTo>
                    <a:pt x="732" y="570"/>
                  </a:lnTo>
                  <a:lnTo>
                    <a:pt x="732" y="611"/>
                  </a:lnTo>
                  <a:lnTo>
                    <a:pt x="814" y="692"/>
                  </a:lnTo>
                  <a:lnTo>
                    <a:pt x="814" y="733"/>
                  </a:lnTo>
                  <a:lnTo>
                    <a:pt x="895" y="896"/>
                  </a:lnTo>
                  <a:lnTo>
                    <a:pt x="895" y="936"/>
                  </a:lnTo>
                  <a:lnTo>
                    <a:pt x="895" y="977"/>
                  </a:lnTo>
                  <a:lnTo>
                    <a:pt x="854" y="1058"/>
                  </a:lnTo>
                  <a:lnTo>
                    <a:pt x="854" y="1099"/>
                  </a:lnTo>
                  <a:lnTo>
                    <a:pt x="854" y="1140"/>
                  </a:lnTo>
                  <a:lnTo>
                    <a:pt x="814" y="1221"/>
                  </a:lnTo>
                  <a:lnTo>
                    <a:pt x="814" y="1303"/>
                  </a:lnTo>
                  <a:lnTo>
                    <a:pt x="854" y="1384"/>
                  </a:lnTo>
                  <a:lnTo>
                    <a:pt x="895" y="1425"/>
                  </a:lnTo>
                  <a:lnTo>
                    <a:pt x="976" y="1465"/>
                  </a:lnTo>
                  <a:lnTo>
                    <a:pt x="1017" y="1465"/>
                  </a:lnTo>
                  <a:lnTo>
                    <a:pt x="1098" y="1425"/>
                  </a:lnTo>
                  <a:lnTo>
                    <a:pt x="1180" y="1343"/>
                  </a:lnTo>
                  <a:lnTo>
                    <a:pt x="1261" y="1099"/>
                  </a:lnTo>
                  <a:lnTo>
                    <a:pt x="1220" y="855"/>
                  </a:lnTo>
                  <a:lnTo>
                    <a:pt x="1180" y="611"/>
                  </a:lnTo>
                  <a:lnTo>
                    <a:pt x="1058" y="408"/>
                  </a:lnTo>
                  <a:lnTo>
                    <a:pt x="895" y="204"/>
                  </a:lnTo>
                  <a:lnTo>
                    <a:pt x="692" y="82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6786653" y="1842939"/>
              <a:ext cx="21363" cy="23750"/>
            </a:xfrm>
            <a:custGeom>
              <a:avLst/>
              <a:gdLst/>
              <a:ahLst/>
              <a:cxnLst/>
              <a:rect l="l" t="t" r="r" b="b"/>
              <a:pathLst>
                <a:path w="367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163" y="407"/>
                  </a:lnTo>
                  <a:lnTo>
                    <a:pt x="245" y="367"/>
                  </a:lnTo>
                  <a:lnTo>
                    <a:pt x="285" y="326"/>
                  </a:lnTo>
                  <a:lnTo>
                    <a:pt x="326" y="285"/>
                  </a:lnTo>
                  <a:lnTo>
                    <a:pt x="367" y="204"/>
                  </a:lnTo>
                  <a:lnTo>
                    <a:pt x="326" y="123"/>
                  </a:lnTo>
                  <a:lnTo>
                    <a:pt x="285" y="82"/>
                  </a:lnTo>
                  <a:lnTo>
                    <a:pt x="245" y="41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6393619" y="3211515"/>
              <a:ext cx="478312" cy="215493"/>
            </a:xfrm>
            <a:custGeom>
              <a:avLst/>
              <a:gdLst/>
              <a:ahLst/>
              <a:cxnLst/>
              <a:rect l="l" t="t" r="r" b="b"/>
              <a:pathLst>
                <a:path w="8217" h="3702" extrusionOk="0">
                  <a:moveTo>
                    <a:pt x="122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41" y="163"/>
                  </a:lnTo>
                  <a:lnTo>
                    <a:pt x="0" y="3051"/>
                  </a:lnTo>
                  <a:lnTo>
                    <a:pt x="41" y="3133"/>
                  </a:lnTo>
                  <a:lnTo>
                    <a:pt x="122" y="3214"/>
                  </a:lnTo>
                  <a:lnTo>
                    <a:pt x="244" y="3214"/>
                  </a:lnTo>
                  <a:lnTo>
                    <a:pt x="326" y="3173"/>
                  </a:lnTo>
                  <a:lnTo>
                    <a:pt x="2197" y="1668"/>
                  </a:lnTo>
                  <a:lnTo>
                    <a:pt x="2685" y="1302"/>
                  </a:lnTo>
                  <a:lnTo>
                    <a:pt x="2929" y="1099"/>
                  </a:lnTo>
                  <a:lnTo>
                    <a:pt x="3092" y="1058"/>
                  </a:lnTo>
                  <a:lnTo>
                    <a:pt x="3214" y="1017"/>
                  </a:lnTo>
                  <a:lnTo>
                    <a:pt x="3376" y="1017"/>
                  </a:lnTo>
                  <a:lnTo>
                    <a:pt x="3498" y="1058"/>
                  </a:lnTo>
                  <a:lnTo>
                    <a:pt x="3743" y="1221"/>
                  </a:lnTo>
                  <a:lnTo>
                    <a:pt x="4190" y="1587"/>
                  </a:lnTo>
                  <a:lnTo>
                    <a:pt x="6020" y="3133"/>
                  </a:lnTo>
                  <a:lnTo>
                    <a:pt x="6386" y="3377"/>
                  </a:lnTo>
                  <a:lnTo>
                    <a:pt x="6549" y="3539"/>
                  </a:lnTo>
                  <a:lnTo>
                    <a:pt x="6753" y="3621"/>
                  </a:lnTo>
                  <a:lnTo>
                    <a:pt x="6956" y="3702"/>
                  </a:lnTo>
                  <a:lnTo>
                    <a:pt x="7159" y="3702"/>
                  </a:lnTo>
                  <a:lnTo>
                    <a:pt x="7363" y="3621"/>
                  </a:lnTo>
                  <a:lnTo>
                    <a:pt x="7525" y="3417"/>
                  </a:lnTo>
                  <a:lnTo>
                    <a:pt x="7647" y="3173"/>
                  </a:lnTo>
                  <a:lnTo>
                    <a:pt x="7729" y="2888"/>
                  </a:lnTo>
                  <a:lnTo>
                    <a:pt x="7851" y="2319"/>
                  </a:lnTo>
                  <a:lnTo>
                    <a:pt x="8217" y="936"/>
                  </a:lnTo>
                  <a:lnTo>
                    <a:pt x="8217" y="895"/>
                  </a:lnTo>
                  <a:lnTo>
                    <a:pt x="8176" y="814"/>
                  </a:lnTo>
                  <a:lnTo>
                    <a:pt x="8136" y="773"/>
                  </a:lnTo>
                  <a:lnTo>
                    <a:pt x="8054" y="733"/>
                  </a:lnTo>
                  <a:lnTo>
                    <a:pt x="7932" y="733"/>
                  </a:lnTo>
                  <a:lnTo>
                    <a:pt x="7891" y="773"/>
                  </a:lnTo>
                  <a:lnTo>
                    <a:pt x="7851" y="855"/>
                  </a:lnTo>
                  <a:lnTo>
                    <a:pt x="7566" y="2034"/>
                  </a:lnTo>
                  <a:lnTo>
                    <a:pt x="7444" y="2563"/>
                  </a:lnTo>
                  <a:lnTo>
                    <a:pt x="7281" y="3092"/>
                  </a:lnTo>
                  <a:lnTo>
                    <a:pt x="7200" y="3214"/>
                  </a:lnTo>
                  <a:lnTo>
                    <a:pt x="7119" y="3295"/>
                  </a:lnTo>
                  <a:lnTo>
                    <a:pt x="6875" y="3295"/>
                  </a:lnTo>
                  <a:lnTo>
                    <a:pt x="6631" y="3133"/>
                  </a:lnTo>
                  <a:lnTo>
                    <a:pt x="6427" y="2970"/>
                  </a:lnTo>
                  <a:lnTo>
                    <a:pt x="5532" y="2197"/>
                  </a:lnTo>
                  <a:lnTo>
                    <a:pt x="4678" y="1505"/>
                  </a:lnTo>
                  <a:lnTo>
                    <a:pt x="4271" y="1139"/>
                  </a:lnTo>
                  <a:lnTo>
                    <a:pt x="3824" y="814"/>
                  </a:lnTo>
                  <a:lnTo>
                    <a:pt x="3661" y="733"/>
                  </a:lnTo>
                  <a:lnTo>
                    <a:pt x="3417" y="651"/>
                  </a:lnTo>
                  <a:lnTo>
                    <a:pt x="3214" y="651"/>
                  </a:lnTo>
                  <a:lnTo>
                    <a:pt x="3010" y="692"/>
                  </a:lnTo>
                  <a:lnTo>
                    <a:pt x="2766" y="773"/>
                  </a:lnTo>
                  <a:lnTo>
                    <a:pt x="2563" y="936"/>
                  </a:lnTo>
                  <a:lnTo>
                    <a:pt x="2156" y="1261"/>
                  </a:lnTo>
                  <a:lnTo>
                    <a:pt x="372" y="2661"/>
                  </a:lnTo>
                  <a:lnTo>
                    <a:pt x="407" y="163"/>
                  </a:lnTo>
                  <a:lnTo>
                    <a:pt x="366" y="8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Substadiul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simbolice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şi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preconceptuale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 (2-4 </a:t>
            </a:r>
            <a:r>
              <a:rPr lang="en-US" sz="2400" dirty="0" err="1">
                <a:latin typeface="Yusei Magic" charset="-128"/>
                <a:ea typeface="Yusei Magic" charset="-128"/>
                <a:cs typeface="Yusei Magic" charset="-128"/>
              </a:rPr>
              <a:t>ani</a:t>
            </a:r>
            <a: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  <a:t>) </a:t>
            </a:r>
            <a:b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</a:br>
            <a:b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</a:br>
            <a:br>
              <a:rPr lang="en-US" sz="2400" dirty="0">
                <a:latin typeface="Yusei Magic" charset="-128"/>
                <a:ea typeface="Yusei Magic" charset="-128"/>
                <a:cs typeface="Yusei Magic" charset="-128"/>
              </a:rPr>
            </a:br>
            <a:br>
              <a:rPr lang="en-US" dirty="0">
                <a:latin typeface="Yusei Magic" charset="-128"/>
                <a:ea typeface="Yusei Magic" charset="-128"/>
                <a:cs typeface="Yusei Magic" charset="-128"/>
              </a:rPr>
            </a:br>
            <a:endParaRPr dirty="0"/>
          </a:p>
        </p:txBody>
      </p:sp>
      <p:sp>
        <p:nvSpPr>
          <p:cNvPr id="1456" name="Google Shape;1456;p44"/>
          <p:cNvSpPr txBox="1">
            <a:spLocks noGrp="1"/>
          </p:cNvSpPr>
          <p:nvPr>
            <p:ph type="title" idx="3"/>
          </p:nvPr>
        </p:nvSpPr>
        <p:spPr>
          <a:xfrm>
            <a:off x="838200" y="1504950"/>
            <a:ext cx="7349655" cy="3112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0" dirty="0">
                <a:solidFill>
                  <a:schemeClr val="tx1"/>
                </a:solidFill>
              </a:rPr>
              <a:t> - se </a:t>
            </a:r>
            <a:r>
              <a:rPr lang="en-US" sz="1200" b="0" dirty="0" err="1">
                <a:solidFill>
                  <a:schemeClr val="tx1"/>
                </a:solidFill>
              </a:rPr>
              <a:t>instalează</a:t>
            </a:r>
            <a:r>
              <a:rPr lang="en-US" sz="1200" b="0" dirty="0">
                <a:solidFill>
                  <a:schemeClr val="tx1"/>
                </a:solidFill>
              </a:rPr>
              <a:t> o </a:t>
            </a:r>
            <a:r>
              <a:rPr lang="en-US" sz="1200" b="0" dirty="0" err="1">
                <a:solidFill>
                  <a:schemeClr val="tx1"/>
                </a:solidFill>
              </a:rPr>
              <a:t>func</a:t>
            </a:r>
            <a:r>
              <a:rPr lang="ro-RO" sz="1200" b="0" dirty="0">
                <a:solidFill>
                  <a:schemeClr val="tx1"/>
                </a:solidFill>
              </a:rPr>
              <a:t>t</a:t>
            </a:r>
            <a:r>
              <a:rPr lang="en-US" sz="1200" b="0" dirty="0" err="1">
                <a:solidFill>
                  <a:schemeClr val="tx1"/>
                </a:solidFill>
              </a:rPr>
              <a:t>ie</a:t>
            </a:r>
            <a:r>
              <a:rPr lang="en-US" sz="1200" b="0" dirty="0">
                <a:solidFill>
                  <a:schemeClr val="tx1"/>
                </a:solidFill>
              </a:rPr>
              <a:t> fundamental</a:t>
            </a:r>
            <a:r>
              <a:rPr lang="ro-RO" sz="1200" b="0" dirty="0">
                <a:solidFill>
                  <a:schemeClr val="tx1"/>
                </a:solidFill>
              </a:rPr>
              <a:t>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pentru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evolu</a:t>
            </a:r>
            <a:r>
              <a:rPr lang="ro-RO" sz="1200" b="0" dirty="0">
                <a:solidFill>
                  <a:schemeClr val="tx1"/>
                </a:solidFill>
              </a:rPr>
              <a:t>t</a:t>
            </a:r>
            <a:r>
              <a:rPr lang="en-US" sz="1200" b="0" dirty="0" err="1">
                <a:solidFill>
                  <a:schemeClr val="tx1"/>
                </a:solidFill>
              </a:rPr>
              <a:t>ia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conduitelor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ulterioare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func</a:t>
            </a:r>
            <a:r>
              <a:rPr lang="ro-RO" sz="1200" b="0" dirty="0">
                <a:solidFill>
                  <a:schemeClr val="tx1"/>
                </a:solidFill>
              </a:rPr>
              <a:t>t</a:t>
            </a:r>
            <a:r>
              <a:rPr lang="en-US" sz="1200" b="0" dirty="0" err="1">
                <a:solidFill>
                  <a:schemeClr val="tx1"/>
                </a:solidFill>
              </a:rPr>
              <a:t>ie</a:t>
            </a:r>
            <a:r>
              <a:rPr lang="en-US" sz="1200" b="0" dirty="0">
                <a:solidFill>
                  <a:schemeClr val="tx1"/>
                </a:solidFill>
              </a:rPr>
              <a:t> care </a:t>
            </a:r>
            <a:r>
              <a:rPr lang="en-US" sz="1200" b="0" dirty="0" err="1">
                <a:solidFill>
                  <a:schemeClr val="tx1"/>
                </a:solidFill>
              </a:rPr>
              <a:t>const</a:t>
            </a:r>
            <a:r>
              <a:rPr lang="ro-RO" sz="1200" b="0" dirty="0">
                <a:solidFill>
                  <a:schemeClr val="tx1"/>
                </a:solidFill>
              </a:rPr>
              <a:t>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în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posibilitatea</a:t>
            </a:r>
            <a:r>
              <a:rPr lang="en-US" sz="1200" b="0" dirty="0">
                <a:solidFill>
                  <a:schemeClr val="tx1"/>
                </a:solidFill>
              </a:rPr>
              <a:t> de a </a:t>
            </a:r>
            <a:r>
              <a:rPr lang="en-US" sz="1200" b="0" dirty="0" err="1">
                <a:solidFill>
                  <a:schemeClr val="tx1"/>
                </a:solidFill>
              </a:rPr>
              <a:t>reprezenta</a:t>
            </a:r>
            <a:r>
              <a:rPr lang="en-US" sz="1200" b="0" dirty="0">
                <a:solidFill>
                  <a:schemeClr val="tx1"/>
                </a:solidFill>
              </a:rPr>
              <a:t> un </a:t>
            </a:r>
            <a:r>
              <a:rPr lang="en-US" sz="1200" b="0" dirty="0" err="1">
                <a:solidFill>
                  <a:schemeClr val="tx1"/>
                </a:solidFill>
              </a:rPr>
              <a:t>lucru</a:t>
            </a:r>
            <a:r>
              <a:rPr lang="en-US" sz="1200" b="0" dirty="0">
                <a:solidFill>
                  <a:schemeClr val="tx1"/>
                </a:solidFill>
              </a:rPr>
              <a:t> (un „</a:t>
            </a:r>
            <a:r>
              <a:rPr lang="en-US" sz="1200" b="0" dirty="0" err="1">
                <a:solidFill>
                  <a:schemeClr val="tx1"/>
                </a:solidFill>
              </a:rPr>
              <a:t>semnificat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 err="1">
                <a:solidFill>
                  <a:schemeClr val="tx1"/>
                </a:solidFill>
              </a:rPr>
              <a:t>oarecare</a:t>
            </a:r>
            <a:r>
              <a:rPr lang="en-US" sz="1200" b="0" dirty="0">
                <a:solidFill>
                  <a:schemeClr val="tx1"/>
                </a:solidFill>
              </a:rPr>
              <a:t>) cu </a:t>
            </a:r>
            <a:r>
              <a:rPr lang="en-US" sz="1200" b="0" dirty="0" err="1">
                <a:solidFill>
                  <a:schemeClr val="tx1"/>
                </a:solidFill>
              </a:rPr>
              <a:t>ajutorul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unui</a:t>
            </a:r>
            <a:r>
              <a:rPr lang="en-US" sz="1200" b="0" dirty="0">
                <a:solidFill>
                  <a:schemeClr val="tx1"/>
                </a:solidFill>
              </a:rPr>
              <a:t> „</a:t>
            </a:r>
            <a:r>
              <a:rPr lang="en-US" sz="1200" b="0" dirty="0" err="1">
                <a:solidFill>
                  <a:schemeClr val="tx1"/>
                </a:solidFill>
              </a:rPr>
              <a:t>semnificam</a:t>
            </a:r>
            <a:r>
              <a:rPr lang="en-US" sz="1200" b="0" dirty="0">
                <a:solidFill>
                  <a:schemeClr val="tx1"/>
                </a:solidFill>
              </a:rPr>
              <a:t>“ </a:t>
            </a:r>
            <a:r>
              <a:rPr lang="en-US" sz="1200" b="0" dirty="0" err="1">
                <a:solidFill>
                  <a:schemeClr val="tx1"/>
                </a:solidFill>
              </a:rPr>
              <a:t>diferenţiat</a:t>
            </a:r>
            <a:r>
              <a:rPr lang="en-US" sz="1200" b="0" dirty="0">
                <a:solidFill>
                  <a:schemeClr val="tx1"/>
                </a:solidFill>
              </a:rPr>
              <a:t> care nu serve</a:t>
            </a:r>
            <a:r>
              <a:rPr lang="ro-RO" sz="1200" b="0" dirty="0">
                <a:solidFill>
                  <a:schemeClr val="tx1"/>
                </a:solidFill>
              </a:rPr>
              <a:t>s</a:t>
            </a:r>
            <a:r>
              <a:rPr lang="en-US" sz="1200" b="0" dirty="0" err="1">
                <a:solidFill>
                  <a:schemeClr val="tx1"/>
                </a:solidFill>
              </a:rPr>
              <a:t>te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decât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pentru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această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reprezentare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br>
              <a:rPr lang="en-US" sz="1200" b="0" dirty="0">
                <a:solidFill>
                  <a:schemeClr val="tx1"/>
                </a:solidFill>
              </a:rPr>
            </a:br>
            <a:br>
              <a:rPr lang="en-US" sz="1200" b="0" dirty="0">
                <a:solidFill>
                  <a:schemeClr val="tx1"/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 - </a:t>
            </a:r>
            <a:r>
              <a:rPr lang="en-US" sz="1200" b="0" dirty="0" err="1">
                <a:solidFill>
                  <a:schemeClr val="tx1"/>
                </a:solidFill>
              </a:rPr>
              <a:t>copilul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poate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sa</a:t>
            </a:r>
            <a:r>
              <a:rPr lang="en-US" sz="1200" b="0" dirty="0">
                <a:solidFill>
                  <a:schemeClr val="tx1"/>
                </a:solidFill>
              </a:rPr>
              <a:t>-</a:t>
            </a:r>
            <a:r>
              <a:rPr lang="ro-RO" sz="1200" b="0" dirty="0">
                <a:solidFill>
                  <a:schemeClr val="tx1"/>
                </a:solidFill>
              </a:rPr>
              <a:t>s</a:t>
            </a:r>
            <a:r>
              <a:rPr lang="en-US" sz="1200" b="0" dirty="0">
                <a:solidFill>
                  <a:schemeClr val="tx1"/>
                </a:solidFill>
              </a:rPr>
              <a:t>i </a:t>
            </a:r>
            <a:r>
              <a:rPr lang="en-US" sz="1200" b="0" dirty="0" err="1">
                <a:solidFill>
                  <a:schemeClr val="tx1"/>
                </a:solidFill>
              </a:rPr>
              <a:t>reprezinte</a:t>
            </a:r>
            <a:r>
              <a:rPr lang="en-US" sz="1200" b="0" dirty="0">
                <a:solidFill>
                  <a:schemeClr val="tx1"/>
                </a:solidFill>
              </a:rPr>
              <a:t> mental </a:t>
            </a:r>
            <a:r>
              <a:rPr lang="en-US" sz="1200" b="0" dirty="0" err="1">
                <a:solidFill>
                  <a:schemeClr val="tx1"/>
                </a:solidFill>
              </a:rPr>
              <a:t>obiecte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sau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evenimente</a:t>
            </a:r>
            <a:r>
              <a:rPr lang="en-US" sz="1200" b="0" dirty="0">
                <a:solidFill>
                  <a:schemeClr val="tx1"/>
                </a:solidFill>
              </a:rPr>
              <a:t> absente cu </a:t>
            </a:r>
            <a:r>
              <a:rPr lang="en-US" sz="1200" b="0" dirty="0" err="1">
                <a:solidFill>
                  <a:schemeClr val="tx1"/>
                </a:solidFill>
              </a:rPr>
              <a:t>ajutorul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simbolurilor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în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următoarele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cinci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conduite</a:t>
            </a:r>
            <a:r>
              <a:rPr lang="en-US" sz="1200" b="0" dirty="0">
                <a:solidFill>
                  <a:schemeClr val="tx1"/>
                </a:solidFill>
              </a:rPr>
              <a:t>, care </a:t>
            </a:r>
            <a:r>
              <a:rPr lang="en-US" sz="1200" b="0" dirty="0" err="1">
                <a:solidFill>
                  <a:schemeClr val="tx1"/>
                </a:solidFill>
              </a:rPr>
              <a:t>apar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aproape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simultan</a:t>
            </a:r>
            <a:r>
              <a:rPr lang="en-US" sz="1200" b="0" dirty="0">
                <a:solidFill>
                  <a:schemeClr val="tx1"/>
                </a:solidFill>
              </a:rPr>
              <a:t>: </a:t>
            </a:r>
            <a:r>
              <a:rPr lang="en-US" sz="1200" b="0" dirty="0" err="1">
                <a:solidFill>
                  <a:schemeClr val="tx1"/>
                </a:solidFill>
              </a:rPr>
              <a:t>imita</a:t>
            </a:r>
            <a:r>
              <a:rPr lang="ro-RO" sz="1200" b="0" dirty="0">
                <a:solidFill>
                  <a:schemeClr val="tx1"/>
                </a:solidFill>
              </a:rPr>
              <a:t>t</a:t>
            </a:r>
            <a:r>
              <a:rPr lang="en-US" sz="1200" b="0" dirty="0" err="1">
                <a:solidFill>
                  <a:schemeClr val="tx1"/>
                </a:solidFill>
              </a:rPr>
              <a:t>ia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amânat</a:t>
            </a:r>
            <a:r>
              <a:rPr lang="ro-RO" sz="1200" b="0" dirty="0">
                <a:solidFill>
                  <a:schemeClr val="tx1"/>
                </a:solidFill>
              </a:rPr>
              <a:t>a</a:t>
            </a:r>
            <a:r>
              <a:rPr lang="en-US" sz="1200" b="0" dirty="0">
                <a:solidFill>
                  <a:schemeClr val="tx1"/>
                </a:solidFill>
              </a:rPr>
              <a:t> (care se </a:t>
            </a:r>
            <a:r>
              <a:rPr lang="en-US" sz="1200" b="0" dirty="0" err="1">
                <a:solidFill>
                  <a:schemeClr val="tx1"/>
                </a:solidFill>
              </a:rPr>
              <a:t>realizează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în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absenţa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modelului</a:t>
            </a:r>
            <a:r>
              <a:rPr lang="en-US" sz="1200" b="0" dirty="0">
                <a:solidFill>
                  <a:schemeClr val="tx1"/>
                </a:solidFill>
              </a:rPr>
              <a:t>), </a:t>
            </a:r>
            <a:r>
              <a:rPr lang="en-US" sz="1200" b="0" dirty="0" err="1">
                <a:solidFill>
                  <a:schemeClr val="tx1"/>
                </a:solidFill>
              </a:rPr>
              <a:t>jocul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simbolic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sau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jocul</a:t>
            </a:r>
            <a:r>
              <a:rPr lang="en-US" sz="1200" b="0" dirty="0">
                <a:solidFill>
                  <a:schemeClr val="tx1"/>
                </a:solidFill>
              </a:rPr>
              <a:t> de </a:t>
            </a:r>
            <a:r>
              <a:rPr lang="en-US" sz="1200" b="0" dirty="0" err="1">
                <a:solidFill>
                  <a:schemeClr val="tx1"/>
                </a:solidFill>
              </a:rPr>
              <a:t>ficţiune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desenul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imaginea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mentală</a:t>
            </a:r>
            <a:r>
              <a:rPr lang="en-US" sz="1200" b="0" dirty="0">
                <a:solidFill>
                  <a:schemeClr val="tx1"/>
                </a:solidFill>
              </a:rPr>
              <a:t> (</a:t>
            </a:r>
            <a:r>
              <a:rPr lang="en-US" sz="1200" b="0" dirty="0" err="1">
                <a:solidFill>
                  <a:schemeClr val="tx1"/>
                </a:solidFill>
              </a:rPr>
              <a:t>ce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apare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ca</a:t>
            </a:r>
            <a:r>
              <a:rPr lang="en-US" sz="1200" b="0" dirty="0">
                <a:solidFill>
                  <a:schemeClr val="tx1"/>
                </a:solidFill>
              </a:rPr>
              <a:t> o </a:t>
            </a:r>
            <a:r>
              <a:rPr lang="en-US" sz="1200" b="0" dirty="0" err="1">
                <a:solidFill>
                  <a:schemeClr val="tx1"/>
                </a:solidFill>
              </a:rPr>
              <a:t>imitaţie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interiorizată</a:t>
            </a:r>
            <a:r>
              <a:rPr lang="en-US" sz="1200" b="0" dirty="0">
                <a:solidFill>
                  <a:schemeClr val="tx1"/>
                </a:solidFill>
              </a:rPr>
              <a:t>) </a:t>
            </a:r>
            <a:r>
              <a:rPr lang="en-US" sz="1200" b="0" dirty="0" err="1">
                <a:solidFill>
                  <a:schemeClr val="tx1"/>
                </a:solidFill>
              </a:rPr>
              <a:t>şi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mai</a:t>
            </a:r>
            <a:r>
              <a:rPr lang="en-US" sz="1200" b="0" dirty="0">
                <a:solidFill>
                  <a:schemeClr val="tx1"/>
                </a:solidFill>
              </a:rPr>
              <a:t> ales, </a:t>
            </a:r>
            <a:r>
              <a:rPr lang="en-US" sz="1200" b="0" dirty="0" err="1">
                <a:solidFill>
                  <a:schemeClr val="tx1"/>
                </a:solidFill>
              </a:rPr>
              <a:t>limbajul</a:t>
            </a:r>
            <a:r>
              <a:rPr lang="en-US" sz="1200" b="0" dirty="0">
                <a:solidFill>
                  <a:schemeClr val="tx1"/>
                </a:solidFill>
              </a:rPr>
              <a:t>. </a:t>
            </a:r>
            <a:endParaRPr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33600" y="209550"/>
            <a:ext cx="5183700" cy="172980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Substadiul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gândirii</a:t>
            </a:r>
            <a:r>
              <a:rPr lang="en-US" sz="2400" dirty="0">
                <a:solidFill>
                  <a:schemeClr val="tx1"/>
                </a:solidFill>
              </a:rPr>
              <a:t> intuitive 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828800" y="1504950"/>
            <a:ext cx="5610350" cy="31242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coordonarea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treptata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raporturilor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reprezentative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 marL="139700" indent="0"/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>
              <a:buFontTx/>
              <a:buChar char="-"/>
            </a:pP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va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conduce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copilul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la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faza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simbolica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sau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preconceptuala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pâna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pragul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operatiilor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>
              <a:buFontTx/>
              <a:buChar char="-"/>
            </a:pPr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ramâne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mod constant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prelogică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,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deoarece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mai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substituie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operatiile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nedesavârsite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printr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-o forma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semisimbolică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pPr>
              <a:buFontTx/>
              <a:buChar char="-"/>
            </a:pPr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pPr>
              <a:buFontTx/>
              <a:buChar char="-"/>
            </a:pP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controlul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judecatilor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se face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intermediul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„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reglarilor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intuitive“.</a:t>
            </a:r>
          </a:p>
        </p:txBody>
      </p:sp>
    </p:spTree>
    <p:extLst>
      <p:ext uri="{BB962C8B-B14F-4D97-AF65-F5344CB8AC3E}">
        <p14:creationId xmlns:p14="http://schemas.microsoft.com/office/powerpoint/2010/main" val="166037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 err="1"/>
              <a:t>Principalele</a:t>
            </a:r>
            <a:r>
              <a:rPr lang="en-US" sz="2400" dirty="0"/>
              <a:t> limit</a:t>
            </a:r>
            <a:r>
              <a:rPr lang="ro-RO" sz="2400" dirty="0"/>
              <a:t>a</a:t>
            </a:r>
            <a:r>
              <a:rPr lang="en-US" sz="2400" dirty="0" err="1"/>
              <a:t>ri</a:t>
            </a:r>
            <a:r>
              <a:rPr lang="en-US" sz="2400" dirty="0"/>
              <a:t> ale </a:t>
            </a:r>
            <a:r>
              <a:rPr lang="en-US" sz="2400" dirty="0" err="1"/>
              <a:t>gândirii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perioada</a:t>
            </a:r>
            <a:r>
              <a:rPr lang="en-US" sz="2400" dirty="0"/>
              <a:t> </a:t>
            </a:r>
            <a:r>
              <a:rPr lang="en-US" sz="2400" dirty="0" err="1"/>
              <a:t>preoperatorie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2038350"/>
            <a:ext cx="6477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•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egocentrismul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•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centrarea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•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amestecul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realului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cu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imaginarul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;</a:t>
            </a:r>
            <a:b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</a:b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•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ireversibilitatea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</a:t>
            </a:r>
          </a:p>
          <a:p>
            <a:endParaRPr lang="en-US" sz="1200" dirty="0">
              <a:latin typeface="Yusei Magic" charset="-128"/>
              <a:ea typeface="Yusei Magic" charset="-128"/>
              <a:cs typeface="Yusei Magic" charset="-128"/>
            </a:endParaRPr>
          </a:p>
          <a:p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    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Reversibilitatea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este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considerată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Piaget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principala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caracteristica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gândirii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umane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exprimă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capacitatea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de a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executa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mental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aceeaşi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acţiune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în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doua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 </a:t>
            </a:r>
            <a:r>
              <a:rPr lang="en-US" sz="1200" dirty="0" err="1">
                <a:latin typeface="Yusei Magic" charset="-128"/>
                <a:ea typeface="Yusei Magic" charset="-128"/>
                <a:cs typeface="Yusei Magic" charset="-128"/>
              </a:rPr>
              <a:t>sensuri</a:t>
            </a:r>
            <a:r>
              <a:rPr lang="en-US" sz="1200" dirty="0">
                <a:latin typeface="Yusei Magic" charset="-128"/>
                <a:ea typeface="Yusei Magic" charset="-128"/>
                <a:cs typeface="Yusei Magic" charset="-128"/>
              </a:rPr>
              <a:t>.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outh Mental Health First Aid Workshop by Slidesgo">
  <a:themeElements>
    <a:clrScheme name="Simple Light">
      <a:dk1>
        <a:srgbClr val="332C27"/>
      </a:dk1>
      <a:lt1>
        <a:srgbClr val="E8B0AF"/>
      </a:lt1>
      <a:dk2>
        <a:srgbClr val="FFFFFF"/>
      </a:dk2>
      <a:lt2>
        <a:srgbClr val="F9F6F1"/>
      </a:lt2>
      <a:accent1>
        <a:srgbClr val="EAB56F"/>
      </a:accent1>
      <a:accent2>
        <a:srgbClr val="D8BCA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C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1017</Words>
  <Application>Microsoft Office PowerPoint</Application>
  <PresentationFormat>On-screen Show (16:9)</PresentationFormat>
  <Paragraphs>91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Hind</vt:lpstr>
      <vt:lpstr>Yusei Magic</vt:lpstr>
      <vt:lpstr>Arial</vt:lpstr>
      <vt:lpstr>Youth Mental Health First Aid Workshop by Slidesgo</vt:lpstr>
      <vt:lpstr>Stadiile dezvoltarii inteligentei  dupa Jean Piaget </vt:lpstr>
      <vt:lpstr>Jean Piaget</vt:lpstr>
      <vt:lpstr>PowerPoint Presentation</vt:lpstr>
      <vt:lpstr>3</vt:lpstr>
      <vt:lpstr>1.Stadiul inteligentei senzorio-motorii. </vt:lpstr>
      <vt:lpstr>2.Stadiul inteligenţei preoperatorii </vt:lpstr>
      <vt:lpstr>Substadiul gândirii simbolice şi preconceptuale (2-4 ani)     </vt:lpstr>
      <vt:lpstr>Substadiul gândirii intuitive </vt:lpstr>
      <vt:lpstr>Principalele limitari ale gândirii în perioada preoperatorie sunt:</vt:lpstr>
      <vt:lpstr>3.Stadiul operatiilor concrete </vt:lpstr>
      <vt:lpstr>Principalele procese</vt:lpstr>
      <vt:lpstr>4.Stadiul operatiilor formale </vt:lpstr>
      <vt:lpstr>Caracteristicile stadiilor: </vt:lpstr>
      <vt:lpstr>Critici ale teoriei piagetiene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Stadiile dezvoltării inteligenţei  dupa Jean Piaget </dc:title>
  <dc:creator>Andreea</dc:creator>
  <cp:lastModifiedBy>Simona Calota</cp:lastModifiedBy>
  <cp:revision>10</cp:revision>
  <dcterms:modified xsi:type="dcterms:W3CDTF">2024-04-19T11:55:28Z</dcterms:modified>
</cp:coreProperties>
</file>