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77" r:id="rId2"/>
    <p:sldId id="285" r:id="rId3"/>
    <p:sldId id="257" r:id="rId4"/>
    <p:sldId id="279" r:id="rId5"/>
    <p:sldId id="286" r:id="rId6"/>
    <p:sldId id="287" r:id="rId7"/>
    <p:sldId id="280" r:id="rId8"/>
    <p:sldId id="282" r:id="rId9"/>
    <p:sldId id="283" r:id="rId10"/>
    <p:sldId id="281" r:id="rId11"/>
  </p:sldIdLst>
  <p:sldSz cx="12192000" cy="6858000"/>
  <p:notesSz cx="6858000" cy="9144000"/>
  <p:embeddedFontLst>
    <p:embeddedFont>
      <p:font typeface="Abril Fatface" panose="02000503000000020003" pitchFamily="2" charset="0"/>
      <p:regular r:id="rId13"/>
    </p:embeddedFont>
    <p:embeddedFont>
      <p:font typeface="Bookman Old Style" panose="02050604050505020204" pitchFamily="18"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Happy Monkey" panose="020B0604020202020204" charset="0"/>
      <p:regular r:id="rId22"/>
    </p:embeddedFont>
    <p:embeddedFont>
      <p:font typeface="Londrina Solid"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42CF3-DDCF-408F-BECC-AD90A48ADBEB}" v="4" dt="2023-05-21T07:29:56.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ena Samuel" userId="595199e6769ccfa7" providerId="LiveId" clId="{65342CF3-DDCF-408F-BECC-AD90A48ADBEB}"/>
    <pc:docChg chg="custSel addSld modSld">
      <pc:chgData name="Beena Samuel" userId="595199e6769ccfa7" providerId="LiveId" clId="{65342CF3-DDCF-408F-BECC-AD90A48ADBEB}" dt="2023-05-21T07:33:55.109" v="215" actId="122"/>
      <pc:docMkLst>
        <pc:docMk/>
      </pc:docMkLst>
      <pc:sldChg chg="addSp delSp modSp new mod">
        <pc:chgData name="Beena Samuel" userId="595199e6769ccfa7" providerId="LiveId" clId="{65342CF3-DDCF-408F-BECC-AD90A48ADBEB}" dt="2023-05-21T07:33:55.109" v="215" actId="122"/>
        <pc:sldMkLst>
          <pc:docMk/>
          <pc:sldMk cId="3772592113" sldId="287"/>
        </pc:sldMkLst>
        <pc:spChg chg="mod">
          <ac:chgData name="Beena Samuel" userId="595199e6769ccfa7" providerId="LiveId" clId="{65342CF3-DDCF-408F-BECC-AD90A48ADBEB}" dt="2023-05-21T07:26:38.631" v="17" actId="122"/>
          <ac:spMkLst>
            <pc:docMk/>
            <pc:sldMk cId="3772592113" sldId="287"/>
            <ac:spMk id="2" creationId="{FC1FFD99-24F8-067E-E01E-A432608D5AD3}"/>
          </ac:spMkLst>
        </pc:spChg>
        <pc:spChg chg="del">
          <ac:chgData name="Beena Samuel" userId="595199e6769ccfa7" providerId="LiveId" clId="{65342CF3-DDCF-408F-BECC-AD90A48ADBEB}" dt="2023-05-21T07:26:46.124" v="18" actId="478"/>
          <ac:spMkLst>
            <pc:docMk/>
            <pc:sldMk cId="3772592113" sldId="287"/>
            <ac:spMk id="3" creationId="{5BC0A77C-8D50-F69E-6514-951D255FBE1B}"/>
          </ac:spMkLst>
        </pc:spChg>
        <pc:graphicFrameChg chg="add mod modGraphic">
          <ac:chgData name="Beena Samuel" userId="595199e6769ccfa7" providerId="LiveId" clId="{65342CF3-DDCF-408F-BECC-AD90A48ADBEB}" dt="2023-05-21T07:33:55.109" v="215" actId="122"/>
          <ac:graphicFrameMkLst>
            <pc:docMk/>
            <pc:sldMk cId="3772592113" sldId="287"/>
            <ac:graphicFrameMk id="4" creationId="{AD38F88E-6F62-D766-C63D-DC7BC0D06BE2}"/>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06:10:25.942"/>
    </inkml:context>
    <inkml:brush xml:id="br0">
      <inkml:brushProperty name="width" value="0.2" units="cm"/>
      <inkml:brushProperty name="height" value="0.2" units="cm"/>
      <inkml:brushProperty name="color" value="#FFFFFF"/>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06:10:33.181"/>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06:09:15.131"/>
    </inkml:context>
    <inkml:brush xml:id="br0">
      <inkml:brushProperty name="width" value="0.2" units="cm"/>
      <inkml:brushProperty name="height" value="0.2" units="cm"/>
      <inkml:brushProperty name="color" value="#FFFFFF"/>
    </inkml:brush>
  </inkml:definitions>
  <inkml:trace contextRef="#ctx0" brushRef="#br0">8 158 24575,'-7'463'0,"7"-413"0,0-45 0,0-7 0,0-27 0,3-14 0,1 0 0,3-1 0,1 2 0,16-49 0,-2 3 0,-16 72 0,1 1 0,0 0 0,1 0 0,0 0 0,1 1 0,1 0 0,18-19 0,7-13 0,-32 41 0,18-20 0,-20 25 0,-1 0 0,0 0 0,0 0 0,0 0 0,1 0 0,-1 0 0,0-1 0,0 1 0,0 0 0,0 0 0,1 0 0,-1 0 0,0 0 0,0 0 0,0 0 0,1 0 0,-1 0 0,0 1 0,0-1 0,0 0 0,1 0 0,-1 0 0,0 0 0,0 0 0,0 0 0,0 0 0,1 0 0,-1 0 0,0 1 0,0-1 0,0 0 0,0 0 0,0 0 0,1 0 0,-1 0 0,0 1 0,0-1 0,0 0 0,0 0 0,0 0 0,0 0 0,0 1 0,3 20 0,-5 30 0,-1 0 0,-11 51 0,3-47 0,4-23 0,1 0 0,-2 53 0,28-257 0,-19 150 0,-2-135 0,-1 140 0,0 1 0,-1 1 0,0-1 0,-1 0 0,-1 1 0,-1 0 0,-12-25 0,9 29-1365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24215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00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534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133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91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46"/>
        <p:cNvGrpSpPr/>
        <p:nvPr/>
      </p:nvGrpSpPr>
      <p:grpSpPr>
        <a:xfrm>
          <a:off x="0" y="0"/>
          <a:ext cx="0" cy="0"/>
          <a:chOff x="0" y="0"/>
          <a:chExt cx="0" cy="0"/>
        </a:xfrm>
      </p:grpSpPr>
      <p:sp>
        <p:nvSpPr>
          <p:cNvPr id="47" name="Google Shape;47;p3"/>
          <p:cNvSpPr txBox="1">
            <a:spLocks noGrp="1"/>
          </p:cNvSpPr>
          <p:nvPr>
            <p:ph type="title"/>
          </p:nvPr>
        </p:nvSpPr>
        <p:spPr>
          <a:xfrm>
            <a:off x="1051650" y="1565950"/>
            <a:ext cx="5322600" cy="13248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48" name="Google Shape;48;p3"/>
          <p:cNvSpPr txBox="1">
            <a:spLocks noGrp="1"/>
          </p:cNvSpPr>
          <p:nvPr>
            <p:ph type="body" idx="1"/>
          </p:nvPr>
        </p:nvSpPr>
        <p:spPr>
          <a:xfrm>
            <a:off x="1051625" y="29702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9" name="Google Shape;49;p3"/>
          <p:cNvSpPr>
            <a:spLocks noGrp="1"/>
          </p:cNvSpPr>
          <p:nvPr>
            <p:ph type="pic" idx="2"/>
          </p:nvPr>
        </p:nvSpPr>
        <p:spPr>
          <a:xfrm>
            <a:off x="6484000" y="1067625"/>
            <a:ext cx="4619700" cy="4619700"/>
          </a:xfrm>
          <a:prstGeom prst="ellipse">
            <a:avLst/>
          </a:prstGeom>
          <a:noFill/>
          <a:ln>
            <a:noFill/>
          </a:ln>
        </p:spPr>
      </p:sp>
      <p:grpSp>
        <p:nvGrpSpPr>
          <p:cNvPr id="50" name="Google Shape;50;p3"/>
          <p:cNvGrpSpPr/>
          <p:nvPr/>
        </p:nvGrpSpPr>
        <p:grpSpPr>
          <a:xfrm>
            <a:off x="9566121" y="586906"/>
            <a:ext cx="1976297" cy="2107524"/>
            <a:chOff x="9566121" y="586906"/>
            <a:chExt cx="1976297" cy="2107524"/>
          </a:xfrm>
        </p:grpSpPr>
        <p:sp>
          <p:nvSpPr>
            <p:cNvPr id="51" name="Google Shape;51;p3"/>
            <p:cNvSpPr/>
            <p:nvPr/>
          </p:nvSpPr>
          <p:spPr>
            <a:xfrm>
              <a:off x="10060919" y="1331488"/>
              <a:ext cx="56875" cy="56863"/>
            </a:xfrm>
            <a:custGeom>
              <a:avLst/>
              <a:gdLst/>
              <a:ahLst/>
              <a:cxnLst/>
              <a:rect l="l" t="t" r="r" b="b"/>
              <a:pathLst>
                <a:path w="46053" h="46043" extrusionOk="0">
                  <a:moveTo>
                    <a:pt x="0" y="23022"/>
                  </a:moveTo>
                  <a:cubicBezTo>
                    <a:pt x="0" y="10306"/>
                    <a:pt x="10306" y="0"/>
                    <a:pt x="23022" y="0"/>
                  </a:cubicBezTo>
                  <a:cubicBezTo>
                    <a:pt x="35738" y="0"/>
                    <a:pt x="46053" y="10306"/>
                    <a:pt x="46053" y="23022"/>
                  </a:cubicBezTo>
                  <a:cubicBezTo>
                    <a:pt x="46053" y="35738"/>
                    <a:pt x="35738" y="46044"/>
                    <a:pt x="23022" y="46044"/>
                  </a:cubicBezTo>
                  <a:cubicBezTo>
                    <a:pt x="1030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a:off x="10201084" y="2130500"/>
              <a:ext cx="56863" cy="56875"/>
            </a:xfrm>
            <a:custGeom>
              <a:avLst/>
              <a:gdLst/>
              <a:ahLst/>
              <a:cxnLst/>
              <a:rect l="l" t="t" r="r" b="b"/>
              <a:pathLst>
                <a:path w="46043" h="46053" extrusionOk="0">
                  <a:moveTo>
                    <a:pt x="0" y="23022"/>
                  </a:moveTo>
                  <a:cubicBezTo>
                    <a:pt x="0" y="10315"/>
                    <a:pt x="10306" y="0"/>
                    <a:pt x="23022" y="0"/>
                  </a:cubicBezTo>
                  <a:cubicBezTo>
                    <a:pt x="35737" y="0"/>
                    <a:pt x="46044" y="10315"/>
                    <a:pt x="46044" y="23022"/>
                  </a:cubicBezTo>
                  <a:cubicBezTo>
                    <a:pt x="46044" y="35738"/>
                    <a:pt x="35737" y="46053"/>
                    <a:pt x="23022" y="46053"/>
                  </a:cubicBezTo>
                  <a:cubicBezTo>
                    <a:pt x="10306" y="46053"/>
                    <a:pt x="0" y="35738"/>
                    <a:pt x="0" y="2302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11485555" y="1635951"/>
              <a:ext cx="56863" cy="56863"/>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10815524" y="1231994"/>
              <a:ext cx="56863" cy="56863"/>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a:off x="11485550" y="2637554"/>
              <a:ext cx="56863" cy="56875"/>
            </a:xfrm>
            <a:custGeom>
              <a:avLst/>
              <a:gdLst/>
              <a:ahLst/>
              <a:cxnLst/>
              <a:rect l="l" t="t" r="r" b="b"/>
              <a:pathLst>
                <a:path w="46043" h="46053" extrusionOk="0">
                  <a:moveTo>
                    <a:pt x="0" y="23031"/>
                  </a:moveTo>
                  <a:cubicBezTo>
                    <a:pt x="0" y="10315"/>
                    <a:pt x="10306" y="0"/>
                    <a:pt x="23022" y="0"/>
                  </a:cubicBezTo>
                  <a:cubicBezTo>
                    <a:pt x="35738" y="0"/>
                    <a:pt x="46044" y="10315"/>
                    <a:pt x="46044" y="23031"/>
                  </a:cubicBezTo>
                  <a:cubicBezTo>
                    <a:pt x="46044" y="35747"/>
                    <a:pt x="35738" y="46053"/>
                    <a:pt x="23022" y="46053"/>
                  </a:cubicBezTo>
                  <a:cubicBezTo>
                    <a:pt x="10306" y="46053"/>
                    <a:pt x="0" y="35747"/>
                    <a:pt x="0" y="230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3"/>
            <p:cNvSpPr/>
            <p:nvPr/>
          </p:nvSpPr>
          <p:spPr>
            <a:xfrm>
              <a:off x="10521559" y="1944589"/>
              <a:ext cx="515600" cy="529846"/>
            </a:xfrm>
            <a:custGeom>
              <a:avLst/>
              <a:gdLst/>
              <a:ahLst/>
              <a:cxnLst/>
              <a:rect l="l" t="t" r="r" b="b"/>
              <a:pathLst>
                <a:path w="417490" h="429025" extrusionOk="0">
                  <a:moveTo>
                    <a:pt x="164335" y="169659"/>
                  </a:moveTo>
                  <a:lnTo>
                    <a:pt x="156334" y="0"/>
                  </a:lnTo>
                  <a:lnTo>
                    <a:pt x="234505" y="172317"/>
                  </a:lnTo>
                  <a:lnTo>
                    <a:pt x="356197" y="46187"/>
                  </a:lnTo>
                  <a:lnTo>
                    <a:pt x="279807" y="191862"/>
                  </a:lnTo>
                  <a:lnTo>
                    <a:pt x="417490" y="200749"/>
                  </a:lnTo>
                  <a:lnTo>
                    <a:pt x="286026" y="243383"/>
                  </a:lnTo>
                  <a:lnTo>
                    <a:pt x="357083" y="349977"/>
                  </a:lnTo>
                  <a:lnTo>
                    <a:pt x="241611" y="274473"/>
                  </a:lnTo>
                  <a:lnTo>
                    <a:pt x="178546" y="429025"/>
                  </a:lnTo>
                  <a:lnTo>
                    <a:pt x="176765" y="270920"/>
                  </a:lnTo>
                  <a:lnTo>
                    <a:pt x="0" y="277139"/>
                  </a:lnTo>
                  <a:lnTo>
                    <a:pt x="137684" y="224724"/>
                  </a:lnTo>
                  <a:lnTo>
                    <a:pt x="58627" y="112805"/>
                  </a:lnTo>
                  <a:lnTo>
                    <a:pt x="164335" y="1696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10984339" y="1254652"/>
              <a:ext cx="324680" cy="392190"/>
            </a:xfrm>
            <a:custGeom>
              <a:avLst/>
              <a:gdLst/>
              <a:ahLst/>
              <a:cxnLst/>
              <a:rect l="l" t="t" r="r" b="b"/>
              <a:pathLst>
                <a:path w="262899" h="317563" extrusionOk="0">
                  <a:moveTo>
                    <a:pt x="116091" y="159458"/>
                  </a:moveTo>
                  <a:lnTo>
                    <a:pt x="135522" y="0"/>
                  </a:lnTo>
                  <a:lnTo>
                    <a:pt x="167135" y="157201"/>
                  </a:lnTo>
                  <a:lnTo>
                    <a:pt x="262900" y="135969"/>
                  </a:lnTo>
                  <a:lnTo>
                    <a:pt x="197854" y="194243"/>
                  </a:lnTo>
                  <a:lnTo>
                    <a:pt x="259290" y="234448"/>
                  </a:lnTo>
                  <a:lnTo>
                    <a:pt x="182947" y="229934"/>
                  </a:lnTo>
                  <a:lnTo>
                    <a:pt x="186567" y="317563"/>
                  </a:lnTo>
                  <a:lnTo>
                    <a:pt x="139580" y="250708"/>
                  </a:lnTo>
                  <a:lnTo>
                    <a:pt x="46082" y="314849"/>
                  </a:lnTo>
                  <a:lnTo>
                    <a:pt x="101185" y="237611"/>
                  </a:lnTo>
                  <a:lnTo>
                    <a:pt x="8582" y="263805"/>
                  </a:lnTo>
                  <a:lnTo>
                    <a:pt x="80410" y="209150"/>
                  </a:lnTo>
                  <a:lnTo>
                    <a:pt x="0" y="165335"/>
                  </a:lnTo>
                  <a:lnTo>
                    <a:pt x="116091" y="15945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10382725" y="1055902"/>
              <a:ext cx="241760" cy="247219"/>
            </a:xfrm>
            <a:custGeom>
              <a:avLst/>
              <a:gdLst/>
              <a:ahLst/>
              <a:cxnLst/>
              <a:rect l="l" t="t" r="r" b="b"/>
              <a:pathLst>
                <a:path w="195757" h="200177" extrusionOk="0">
                  <a:moveTo>
                    <a:pt x="78524" y="86268"/>
                  </a:moveTo>
                  <a:lnTo>
                    <a:pt x="89030" y="0"/>
                  </a:lnTo>
                  <a:lnTo>
                    <a:pt x="117786" y="91792"/>
                  </a:lnTo>
                  <a:lnTo>
                    <a:pt x="195758" y="98431"/>
                  </a:lnTo>
                  <a:lnTo>
                    <a:pt x="118339" y="133826"/>
                  </a:lnTo>
                  <a:lnTo>
                    <a:pt x="106175" y="200177"/>
                  </a:lnTo>
                  <a:lnTo>
                    <a:pt x="85706" y="126082"/>
                  </a:lnTo>
                  <a:lnTo>
                    <a:pt x="0" y="116129"/>
                  </a:lnTo>
                  <a:lnTo>
                    <a:pt x="78524" y="862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9566121" y="586906"/>
              <a:ext cx="256853" cy="267946"/>
            </a:xfrm>
            <a:custGeom>
              <a:avLst/>
              <a:gdLst/>
              <a:ahLst/>
              <a:cxnLst/>
              <a:rect l="l" t="t" r="r" b="b"/>
              <a:pathLst>
                <a:path w="207978" h="216960" extrusionOk="0">
                  <a:moveTo>
                    <a:pt x="83448" y="92431"/>
                  </a:moveTo>
                  <a:lnTo>
                    <a:pt x="100136" y="0"/>
                  </a:lnTo>
                  <a:lnTo>
                    <a:pt x="122597" y="94993"/>
                  </a:lnTo>
                  <a:lnTo>
                    <a:pt x="207979" y="95641"/>
                  </a:lnTo>
                  <a:lnTo>
                    <a:pt x="129016" y="134150"/>
                  </a:lnTo>
                  <a:lnTo>
                    <a:pt x="118748" y="216961"/>
                  </a:lnTo>
                  <a:lnTo>
                    <a:pt x="93069" y="142494"/>
                  </a:lnTo>
                  <a:lnTo>
                    <a:pt x="0" y="127092"/>
                  </a:lnTo>
                  <a:lnTo>
                    <a:pt x="83448" y="924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60;p3"/>
          <p:cNvGrpSpPr/>
          <p:nvPr/>
        </p:nvGrpSpPr>
        <p:grpSpPr>
          <a:xfrm rot="10800000">
            <a:off x="592106" y="1842259"/>
            <a:ext cx="3408720" cy="4491885"/>
            <a:chOff x="8049931" y="545347"/>
            <a:chExt cx="3408720" cy="4491885"/>
          </a:xfrm>
        </p:grpSpPr>
        <p:sp>
          <p:nvSpPr>
            <p:cNvPr id="61" name="Google Shape;61;p3"/>
            <p:cNvSpPr/>
            <p:nvPr/>
          </p:nvSpPr>
          <p:spPr>
            <a:xfrm>
              <a:off x="9305492" y="545347"/>
              <a:ext cx="546969" cy="596508"/>
            </a:xfrm>
            <a:custGeom>
              <a:avLst/>
              <a:gdLst/>
              <a:ahLst/>
              <a:cxnLst/>
              <a:rect l="l" t="t" r="r" b="b"/>
              <a:pathLst>
                <a:path w="255593" h="278742" extrusionOk="0">
                  <a:moveTo>
                    <a:pt x="107670" y="102138"/>
                  </a:moveTo>
                  <a:lnTo>
                    <a:pt x="119244" y="0"/>
                  </a:lnTo>
                  <a:lnTo>
                    <a:pt x="150943" y="102641"/>
                  </a:lnTo>
                  <a:lnTo>
                    <a:pt x="241506" y="64402"/>
                  </a:lnTo>
                  <a:lnTo>
                    <a:pt x="186166" y="139372"/>
                  </a:lnTo>
                  <a:lnTo>
                    <a:pt x="255594" y="161510"/>
                  </a:lnTo>
                  <a:lnTo>
                    <a:pt x="177108" y="169057"/>
                  </a:lnTo>
                  <a:lnTo>
                    <a:pt x="210312" y="221384"/>
                  </a:lnTo>
                  <a:lnTo>
                    <a:pt x="154467" y="188177"/>
                  </a:lnTo>
                  <a:lnTo>
                    <a:pt x="146418" y="278742"/>
                  </a:lnTo>
                  <a:lnTo>
                    <a:pt x="124778" y="190692"/>
                  </a:lnTo>
                  <a:lnTo>
                    <a:pt x="63398" y="256604"/>
                  </a:lnTo>
                  <a:lnTo>
                    <a:pt x="87544" y="182139"/>
                  </a:lnTo>
                  <a:lnTo>
                    <a:pt x="0" y="195221"/>
                  </a:lnTo>
                  <a:lnTo>
                    <a:pt x="88049" y="142893"/>
                  </a:lnTo>
                  <a:lnTo>
                    <a:pt x="8553" y="96101"/>
                  </a:lnTo>
                  <a:lnTo>
                    <a:pt x="107670" y="10213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3"/>
            <p:cNvSpPr/>
            <p:nvPr/>
          </p:nvSpPr>
          <p:spPr>
            <a:xfrm>
              <a:off x="8751258" y="1027311"/>
              <a:ext cx="404041" cy="457568"/>
            </a:xfrm>
            <a:custGeom>
              <a:avLst/>
              <a:gdLst/>
              <a:ahLst/>
              <a:cxnLst/>
              <a:rect l="l" t="t" r="r" b="b"/>
              <a:pathLst>
                <a:path w="188804" h="213817" extrusionOk="0">
                  <a:moveTo>
                    <a:pt x="71276" y="85906"/>
                  </a:moveTo>
                  <a:lnTo>
                    <a:pt x="87325" y="0"/>
                  </a:lnTo>
                  <a:lnTo>
                    <a:pt x="116110" y="84020"/>
                  </a:lnTo>
                  <a:lnTo>
                    <a:pt x="165202" y="43425"/>
                  </a:lnTo>
                  <a:lnTo>
                    <a:pt x="134055" y="108556"/>
                  </a:lnTo>
                  <a:lnTo>
                    <a:pt x="188805" y="128388"/>
                  </a:lnTo>
                  <a:lnTo>
                    <a:pt x="125559" y="136884"/>
                  </a:lnTo>
                  <a:lnTo>
                    <a:pt x="148685" y="195415"/>
                  </a:lnTo>
                  <a:lnTo>
                    <a:pt x="101955" y="146799"/>
                  </a:lnTo>
                  <a:lnTo>
                    <a:pt x="85906" y="213817"/>
                  </a:lnTo>
                  <a:lnTo>
                    <a:pt x="74581" y="145380"/>
                  </a:lnTo>
                  <a:lnTo>
                    <a:pt x="17459" y="184556"/>
                  </a:lnTo>
                  <a:lnTo>
                    <a:pt x="57112" y="122253"/>
                  </a:lnTo>
                  <a:lnTo>
                    <a:pt x="0" y="89678"/>
                  </a:lnTo>
                  <a:lnTo>
                    <a:pt x="71276" y="8590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3"/>
            <p:cNvSpPr/>
            <p:nvPr/>
          </p:nvSpPr>
          <p:spPr>
            <a:xfrm>
              <a:off x="10452905" y="2058103"/>
              <a:ext cx="503227" cy="612055"/>
            </a:xfrm>
            <a:custGeom>
              <a:avLst/>
              <a:gdLst/>
              <a:ahLst/>
              <a:cxnLst/>
              <a:rect l="l" t="t" r="r" b="b"/>
              <a:pathLst>
                <a:path w="235153" h="286007" extrusionOk="0">
                  <a:moveTo>
                    <a:pt x="97888" y="109376"/>
                  </a:moveTo>
                  <a:lnTo>
                    <a:pt x="113195" y="0"/>
                  </a:lnTo>
                  <a:lnTo>
                    <a:pt x="141094" y="111557"/>
                  </a:lnTo>
                  <a:lnTo>
                    <a:pt x="220389" y="67266"/>
                  </a:lnTo>
                  <a:lnTo>
                    <a:pt x="183194" y="133436"/>
                  </a:lnTo>
                  <a:lnTo>
                    <a:pt x="235153" y="143275"/>
                  </a:lnTo>
                  <a:lnTo>
                    <a:pt x="168983" y="165154"/>
                  </a:lnTo>
                  <a:lnTo>
                    <a:pt x="203978" y="202340"/>
                  </a:lnTo>
                  <a:lnTo>
                    <a:pt x="156400" y="188119"/>
                  </a:lnTo>
                  <a:lnTo>
                    <a:pt x="158039" y="286007"/>
                  </a:lnTo>
                  <a:lnTo>
                    <a:pt x="117024" y="195777"/>
                  </a:lnTo>
                  <a:lnTo>
                    <a:pt x="56321" y="243897"/>
                  </a:lnTo>
                  <a:lnTo>
                    <a:pt x="71095" y="183747"/>
                  </a:lnTo>
                  <a:lnTo>
                    <a:pt x="0" y="186480"/>
                  </a:lnTo>
                  <a:lnTo>
                    <a:pt x="74914" y="148199"/>
                  </a:lnTo>
                  <a:lnTo>
                    <a:pt x="29527" y="92421"/>
                  </a:lnTo>
                  <a:lnTo>
                    <a:pt x="97888" y="10937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3"/>
            <p:cNvSpPr/>
            <p:nvPr/>
          </p:nvSpPr>
          <p:spPr>
            <a:xfrm>
              <a:off x="11117879" y="1255127"/>
              <a:ext cx="340771" cy="392617"/>
            </a:xfrm>
            <a:custGeom>
              <a:avLst/>
              <a:gdLst/>
              <a:ahLst/>
              <a:cxnLst/>
              <a:rect l="l" t="t" r="r" b="b"/>
              <a:pathLst>
                <a:path w="159239" h="183466" extrusionOk="0">
                  <a:moveTo>
                    <a:pt x="68370" y="85675"/>
                  </a:moveTo>
                  <a:lnTo>
                    <a:pt x="87411" y="0"/>
                  </a:lnTo>
                  <a:lnTo>
                    <a:pt x="105146" y="86108"/>
                  </a:lnTo>
                  <a:lnTo>
                    <a:pt x="159239" y="90868"/>
                  </a:lnTo>
                  <a:lnTo>
                    <a:pt x="102556" y="117696"/>
                  </a:lnTo>
                  <a:lnTo>
                    <a:pt x="95631" y="183467"/>
                  </a:lnTo>
                  <a:lnTo>
                    <a:pt x="72266" y="120724"/>
                  </a:lnTo>
                  <a:lnTo>
                    <a:pt x="0" y="114233"/>
                  </a:lnTo>
                  <a:lnTo>
                    <a:pt x="68370" y="8567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3"/>
            <p:cNvSpPr/>
            <p:nvPr/>
          </p:nvSpPr>
          <p:spPr>
            <a:xfrm>
              <a:off x="9923951" y="1500097"/>
              <a:ext cx="314843" cy="349944"/>
            </a:xfrm>
            <a:custGeom>
              <a:avLst/>
              <a:gdLst/>
              <a:ahLst/>
              <a:cxnLst/>
              <a:rect l="l" t="t" r="r" b="b"/>
              <a:pathLst>
                <a:path w="147123" h="163525" extrusionOk="0">
                  <a:moveTo>
                    <a:pt x="54721" y="83287"/>
                  </a:moveTo>
                  <a:lnTo>
                    <a:pt x="60188" y="0"/>
                  </a:lnTo>
                  <a:lnTo>
                    <a:pt x="88763" y="74771"/>
                  </a:lnTo>
                  <a:lnTo>
                    <a:pt x="147123" y="64437"/>
                  </a:lnTo>
                  <a:lnTo>
                    <a:pt x="96060" y="99089"/>
                  </a:lnTo>
                  <a:lnTo>
                    <a:pt x="91802" y="163525"/>
                  </a:lnTo>
                  <a:lnTo>
                    <a:pt x="60188" y="116719"/>
                  </a:lnTo>
                  <a:lnTo>
                    <a:pt x="0" y="124015"/>
                  </a:lnTo>
                  <a:lnTo>
                    <a:pt x="54721" y="8328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8594348" y="684381"/>
              <a:ext cx="54906" cy="54911"/>
            </a:xfrm>
            <a:custGeom>
              <a:avLst/>
              <a:gdLst/>
              <a:ahLst/>
              <a:cxnLst/>
              <a:rect l="l" t="t" r="r" b="b"/>
              <a:pathLst>
                <a:path w="46043" h="46047" extrusionOk="0">
                  <a:moveTo>
                    <a:pt x="0" y="23024"/>
                  </a:moveTo>
                  <a:cubicBezTo>
                    <a:pt x="0" y="10308"/>
                    <a:pt x="10306" y="0"/>
                    <a:pt x="23022" y="0"/>
                  </a:cubicBezTo>
                  <a:cubicBezTo>
                    <a:pt x="35738" y="0"/>
                    <a:pt x="46044" y="10308"/>
                    <a:pt x="46044" y="23024"/>
                  </a:cubicBezTo>
                  <a:cubicBezTo>
                    <a:pt x="46044" y="35740"/>
                    <a:pt x="35738" y="46048"/>
                    <a:pt x="23022" y="46048"/>
                  </a:cubicBezTo>
                  <a:cubicBezTo>
                    <a:pt x="10306" y="46048"/>
                    <a:pt x="0" y="35740"/>
                    <a:pt x="0" y="2302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10780492" y="1589829"/>
              <a:ext cx="54906" cy="54910"/>
            </a:xfrm>
            <a:custGeom>
              <a:avLst/>
              <a:gdLst/>
              <a:ahLst/>
              <a:cxnLst/>
              <a:rect l="l" t="t" r="r" b="b"/>
              <a:pathLst>
                <a:path w="46043" h="46046" extrusionOk="0">
                  <a:moveTo>
                    <a:pt x="0" y="23024"/>
                  </a:moveTo>
                  <a:cubicBezTo>
                    <a:pt x="0" y="10308"/>
                    <a:pt x="10306" y="0"/>
                    <a:pt x="23022" y="0"/>
                  </a:cubicBezTo>
                  <a:cubicBezTo>
                    <a:pt x="35738" y="0"/>
                    <a:pt x="46044" y="10308"/>
                    <a:pt x="46044" y="23024"/>
                  </a:cubicBezTo>
                  <a:cubicBezTo>
                    <a:pt x="46044" y="35739"/>
                    <a:pt x="35738" y="46047"/>
                    <a:pt x="23022" y="46047"/>
                  </a:cubicBezTo>
                  <a:cubicBezTo>
                    <a:pt x="10306" y="46047"/>
                    <a:pt x="0" y="35739"/>
                    <a:pt x="0" y="230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a:off x="8049931" y="928752"/>
              <a:ext cx="54906" cy="54906"/>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3"/>
            <p:cNvSpPr/>
            <p:nvPr/>
          </p:nvSpPr>
          <p:spPr>
            <a:xfrm>
              <a:off x="10613907" y="4982326"/>
              <a:ext cx="54918" cy="54906"/>
            </a:xfrm>
            <a:custGeom>
              <a:avLst/>
              <a:gdLst/>
              <a:ahLst/>
              <a:cxnLst/>
              <a:rect l="l" t="t" r="r" b="b"/>
              <a:pathLst>
                <a:path w="46053" h="46043" extrusionOk="0">
                  <a:moveTo>
                    <a:pt x="0" y="23022"/>
                  </a:moveTo>
                  <a:cubicBezTo>
                    <a:pt x="0" y="10306"/>
                    <a:pt x="10316" y="0"/>
                    <a:pt x="23032" y="0"/>
                  </a:cubicBezTo>
                  <a:cubicBezTo>
                    <a:pt x="35747" y="0"/>
                    <a:pt x="46054" y="10306"/>
                    <a:pt x="46054" y="23022"/>
                  </a:cubicBezTo>
                  <a:cubicBezTo>
                    <a:pt x="46054" y="35738"/>
                    <a:pt x="35747" y="46044"/>
                    <a:pt x="23032" y="46044"/>
                  </a:cubicBezTo>
                  <a:cubicBezTo>
                    <a:pt x="1031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10238806" y="3890515"/>
              <a:ext cx="54918" cy="54906"/>
            </a:xfrm>
            <a:custGeom>
              <a:avLst/>
              <a:gdLst/>
              <a:ahLst/>
              <a:cxnLst/>
              <a:rect l="l" t="t" r="r" b="b"/>
              <a:pathLst>
                <a:path w="46053" h="46043" extrusionOk="0">
                  <a:moveTo>
                    <a:pt x="0" y="23022"/>
                  </a:moveTo>
                  <a:cubicBezTo>
                    <a:pt x="0" y="10306"/>
                    <a:pt x="10316" y="0"/>
                    <a:pt x="23032" y="0"/>
                  </a:cubicBezTo>
                  <a:cubicBezTo>
                    <a:pt x="35747" y="0"/>
                    <a:pt x="46054" y="10306"/>
                    <a:pt x="46054" y="23022"/>
                  </a:cubicBezTo>
                  <a:cubicBezTo>
                    <a:pt x="46054" y="35738"/>
                    <a:pt x="35747" y="46044"/>
                    <a:pt x="23032" y="46044"/>
                  </a:cubicBezTo>
                  <a:cubicBezTo>
                    <a:pt x="10316" y="46044"/>
                    <a:pt x="0" y="35738"/>
                    <a:pt x="0" y="23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3"/>
            <p:cNvSpPr/>
            <p:nvPr/>
          </p:nvSpPr>
          <p:spPr>
            <a:xfrm>
              <a:off x="10539506" y="928757"/>
              <a:ext cx="54918" cy="54910"/>
            </a:xfrm>
            <a:custGeom>
              <a:avLst/>
              <a:gdLst/>
              <a:ahLst/>
              <a:cxnLst/>
              <a:rect l="l" t="t" r="r" b="b"/>
              <a:pathLst>
                <a:path w="46053" h="46046" extrusionOk="0">
                  <a:moveTo>
                    <a:pt x="0" y="23023"/>
                  </a:moveTo>
                  <a:cubicBezTo>
                    <a:pt x="0" y="10308"/>
                    <a:pt x="10316" y="0"/>
                    <a:pt x="23032" y="0"/>
                  </a:cubicBezTo>
                  <a:cubicBezTo>
                    <a:pt x="35747" y="0"/>
                    <a:pt x="46054" y="10308"/>
                    <a:pt x="46054" y="23023"/>
                  </a:cubicBezTo>
                  <a:cubicBezTo>
                    <a:pt x="46054" y="35739"/>
                    <a:pt x="35747" y="46047"/>
                    <a:pt x="23032" y="46047"/>
                  </a:cubicBezTo>
                  <a:cubicBezTo>
                    <a:pt x="10316" y="46047"/>
                    <a:pt x="0" y="35739"/>
                    <a:pt x="0" y="23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 name="Google Shape;72;p3"/>
          <p:cNvSpPr/>
          <p:nvPr/>
        </p:nvSpPr>
        <p:spPr>
          <a:xfrm rot="544560" flipH="1">
            <a:off x="135953" y="-62626"/>
            <a:ext cx="775646" cy="1785268"/>
          </a:xfrm>
          <a:custGeom>
            <a:avLst/>
            <a:gdLst/>
            <a:ahLst/>
            <a:cxnLst/>
            <a:rect l="l" t="t" r="r" b="b"/>
            <a:pathLst>
              <a:path w="489415" h="1126464" extrusionOk="0">
                <a:moveTo>
                  <a:pt x="33149" y="0"/>
                </a:moveTo>
                <a:cubicBezTo>
                  <a:pt x="33149" y="0"/>
                  <a:pt x="-4875" y="75095"/>
                  <a:pt x="525" y="158363"/>
                </a:cubicBezTo>
                <a:cubicBezTo>
                  <a:pt x="8641" y="283397"/>
                  <a:pt x="48484" y="393611"/>
                  <a:pt x="143953" y="470325"/>
                </a:cubicBezTo>
                <a:cubicBezTo>
                  <a:pt x="185567" y="503777"/>
                  <a:pt x="286247" y="551650"/>
                  <a:pt x="321880" y="501167"/>
                </a:cubicBezTo>
                <a:cubicBezTo>
                  <a:pt x="362876" y="443074"/>
                  <a:pt x="269512" y="353473"/>
                  <a:pt x="217648" y="385944"/>
                </a:cubicBezTo>
                <a:cubicBezTo>
                  <a:pt x="168794" y="416538"/>
                  <a:pt x="-59968" y="646938"/>
                  <a:pt x="221991" y="952090"/>
                </a:cubicBezTo>
                <a:cubicBezTo>
                  <a:pt x="265063" y="998706"/>
                  <a:pt x="489415" y="1126465"/>
                  <a:pt x="489415" y="1126465"/>
                </a:cubicBezTo>
              </a:path>
            </a:pathLst>
          </a:custGeom>
          <a:noFill/>
          <a:ln w="331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rot="5400000" flipH="1">
            <a:off x="5821824" y="-941594"/>
            <a:ext cx="886564" cy="2769755"/>
          </a:xfrm>
          <a:custGeom>
            <a:avLst/>
            <a:gdLst/>
            <a:ahLst/>
            <a:cxnLst/>
            <a:rect l="l" t="t" r="r" b="b"/>
            <a:pathLst>
              <a:path w="370173" h="1156474" extrusionOk="0">
                <a:moveTo>
                  <a:pt x="370173" y="0"/>
                </a:moveTo>
                <a:cubicBezTo>
                  <a:pt x="370173" y="0"/>
                  <a:pt x="50143" y="97574"/>
                  <a:pt x="11509" y="286217"/>
                </a:cubicBezTo>
                <a:cubicBezTo>
                  <a:pt x="-51918" y="595903"/>
                  <a:pt x="165738" y="584816"/>
                  <a:pt x="203867" y="642299"/>
                </a:cubicBezTo>
                <a:cubicBezTo>
                  <a:pt x="267675" y="738511"/>
                  <a:pt x="82452" y="750684"/>
                  <a:pt x="112713" y="1007002"/>
                </a:cubicBezTo>
                <a:cubicBezTo>
                  <a:pt x="136030" y="1204417"/>
                  <a:pt x="370173" y="1149439"/>
                  <a:pt x="370173" y="1149439"/>
                </a:cubicBezTo>
              </a:path>
            </a:pathLst>
          </a:custGeom>
          <a:noFill/>
          <a:ln w="33125"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rot="5400000" flipH="1">
            <a:off x="5960709" y="-805978"/>
            <a:ext cx="608785" cy="2064085"/>
          </a:xfrm>
          <a:custGeom>
            <a:avLst/>
            <a:gdLst/>
            <a:ahLst/>
            <a:cxnLst/>
            <a:rect l="l" t="t" r="r" b="b"/>
            <a:pathLst>
              <a:path w="254190" h="861831" extrusionOk="0">
                <a:moveTo>
                  <a:pt x="225092" y="0"/>
                </a:moveTo>
                <a:cubicBezTo>
                  <a:pt x="225092" y="0"/>
                  <a:pt x="-14890" y="69694"/>
                  <a:pt x="731" y="239106"/>
                </a:cubicBezTo>
                <a:cubicBezTo>
                  <a:pt x="11361" y="354416"/>
                  <a:pt x="249486" y="383610"/>
                  <a:pt x="254144" y="513683"/>
                </a:cubicBezTo>
                <a:cubicBezTo>
                  <a:pt x="257544" y="608676"/>
                  <a:pt x="73435" y="668150"/>
                  <a:pt x="78702" y="784260"/>
                </a:cubicBezTo>
                <a:cubicBezTo>
                  <a:pt x="82217" y="861794"/>
                  <a:pt x="225092" y="861832"/>
                  <a:pt x="225092" y="861832"/>
                </a:cubicBezTo>
              </a:path>
            </a:pathLst>
          </a:custGeom>
          <a:noFill/>
          <a:ln w="331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 name="Google Shape;75;p3"/>
          <p:cNvGrpSpPr/>
          <p:nvPr/>
        </p:nvGrpSpPr>
        <p:grpSpPr>
          <a:xfrm rot="5400000" flipH="1">
            <a:off x="7367696" y="387031"/>
            <a:ext cx="1976297" cy="2107524"/>
            <a:chOff x="9566121" y="586906"/>
            <a:chExt cx="1976297" cy="2107524"/>
          </a:xfrm>
        </p:grpSpPr>
        <p:sp>
          <p:nvSpPr>
            <p:cNvPr id="76" name="Google Shape;76;p3"/>
            <p:cNvSpPr/>
            <p:nvPr/>
          </p:nvSpPr>
          <p:spPr>
            <a:xfrm>
              <a:off x="10060919" y="1331488"/>
              <a:ext cx="56875" cy="56863"/>
            </a:xfrm>
            <a:custGeom>
              <a:avLst/>
              <a:gdLst/>
              <a:ahLst/>
              <a:cxnLst/>
              <a:rect l="l" t="t" r="r" b="b"/>
              <a:pathLst>
                <a:path w="46053" h="46043" extrusionOk="0">
                  <a:moveTo>
                    <a:pt x="0" y="23022"/>
                  </a:moveTo>
                  <a:cubicBezTo>
                    <a:pt x="0" y="10306"/>
                    <a:pt x="10306" y="0"/>
                    <a:pt x="23022" y="0"/>
                  </a:cubicBezTo>
                  <a:cubicBezTo>
                    <a:pt x="35738" y="0"/>
                    <a:pt x="46053" y="10306"/>
                    <a:pt x="46053" y="23022"/>
                  </a:cubicBezTo>
                  <a:cubicBezTo>
                    <a:pt x="46053" y="35738"/>
                    <a:pt x="35738" y="46044"/>
                    <a:pt x="23022" y="46044"/>
                  </a:cubicBezTo>
                  <a:cubicBezTo>
                    <a:pt x="1030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3"/>
            <p:cNvSpPr/>
            <p:nvPr/>
          </p:nvSpPr>
          <p:spPr>
            <a:xfrm>
              <a:off x="10201084" y="2130500"/>
              <a:ext cx="56863" cy="56875"/>
            </a:xfrm>
            <a:custGeom>
              <a:avLst/>
              <a:gdLst/>
              <a:ahLst/>
              <a:cxnLst/>
              <a:rect l="l" t="t" r="r" b="b"/>
              <a:pathLst>
                <a:path w="46043" h="46053" extrusionOk="0">
                  <a:moveTo>
                    <a:pt x="0" y="23022"/>
                  </a:moveTo>
                  <a:cubicBezTo>
                    <a:pt x="0" y="10315"/>
                    <a:pt x="10306" y="0"/>
                    <a:pt x="23022" y="0"/>
                  </a:cubicBezTo>
                  <a:cubicBezTo>
                    <a:pt x="35737" y="0"/>
                    <a:pt x="46044" y="10315"/>
                    <a:pt x="46044" y="23022"/>
                  </a:cubicBezTo>
                  <a:cubicBezTo>
                    <a:pt x="46044" y="35738"/>
                    <a:pt x="35737" y="46053"/>
                    <a:pt x="23022" y="46053"/>
                  </a:cubicBezTo>
                  <a:cubicBezTo>
                    <a:pt x="10306" y="46053"/>
                    <a:pt x="0" y="35738"/>
                    <a:pt x="0" y="2302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3"/>
            <p:cNvSpPr/>
            <p:nvPr/>
          </p:nvSpPr>
          <p:spPr>
            <a:xfrm>
              <a:off x="11485555" y="1635951"/>
              <a:ext cx="56863" cy="56863"/>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3"/>
            <p:cNvSpPr/>
            <p:nvPr/>
          </p:nvSpPr>
          <p:spPr>
            <a:xfrm>
              <a:off x="10815524" y="1231994"/>
              <a:ext cx="56863" cy="56863"/>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3"/>
            <p:cNvSpPr/>
            <p:nvPr/>
          </p:nvSpPr>
          <p:spPr>
            <a:xfrm>
              <a:off x="11485550" y="2637554"/>
              <a:ext cx="56863" cy="56875"/>
            </a:xfrm>
            <a:custGeom>
              <a:avLst/>
              <a:gdLst/>
              <a:ahLst/>
              <a:cxnLst/>
              <a:rect l="l" t="t" r="r" b="b"/>
              <a:pathLst>
                <a:path w="46043" h="46053" extrusionOk="0">
                  <a:moveTo>
                    <a:pt x="0" y="23031"/>
                  </a:moveTo>
                  <a:cubicBezTo>
                    <a:pt x="0" y="10315"/>
                    <a:pt x="10306" y="0"/>
                    <a:pt x="23022" y="0"/>
                  </a:cubicBezTo>
                  <a:cubicBezTo>
                    <a:pt x="35738" y="0"/>
                    <a:pt x="46044" y="10315"/>
                    <a:pt x="46044" y="23031"/>
                  </a:cubicBezTo>
                  <a:cubicBezTo>
                    <a:pt x="46044" y="35747"/>
                    <a:pt x="35738" y="46053"/>
                    <a:pt x="23022" y="46053"/>
                  </a:cubicBezTo>
                  <a:cubicBezTo>
                    <a:pt x="10306" y="46053"/>
                    <a:pt x="0" y="35747"/>
                    <a:pt x="0" y="230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3"/>
            <p:cNvSpPr/>
            <p:nvPr/>
          </p:nvSpPr>
          <p:spPr>
            <a:xfrm>
              <a:off x="10521559" y="1944589"/>
              <a:ext cx="515600" cy="529846"/>
            </a:xfrm>
            <a:custGeom>
              <a:avLst/>
              <a:gdLst/>
              <a:ahLst/>
              <a:cxnLst/>
              <a:rect l="l" t="t" r="r" b="b"/>
              <a:pathLst>
                <a:path w="417490" h="429025" extrusionOk="0">
                  <a:moveTo>
                    <a:pt x="164335" y="169659"/>
                  </a:moveTo>
                  <a:lnTo>
                    <a:pt x="156334" y="0"/>
                  </a:lnTo>
                  <a:lnTo>
                    <a:pt x="234505" y="172317"/>
                  </a:lnTo>
                  <a:lnTo>
                    <a:pt x="356197" y="46187"/>
                  </a:lnTo>
                  <a:lnTo>
                    <a:pt x="279807" y="191862"/>
                  </a:lnTo>
                  <a:lnTo>
                    <a:pt x="417490" y="200749"/>
                  </a:lnTo>
                  <a:lnTo>
                    <a:pt x="286026" y="243383"/>
                  </a:lnTo>
                  <a:lnTo>
                    <a:pt x="357083" y="349977"/>
                  </a:lnTo>
                  <a:lnTo>
                    <a:pt x="241611" y="274473"/>
                  </a:lnTo>
                  <a:lnTo>
                    <a:pt x="178546" y="429025"/>
                  </a:lnTo>
                  <a:lnTo>
                    <a:pt x="176765" y="270920"/>
                  </a:lnTo>
                  <a:lnTo>
                    <a:pt x="0" y="277139"/>
                  </a:lnTo>
                  <a:lnTo>
                    <a:pt x="137684" y="224724"/>
                  </a:lnTo>
                  <a:lnTo>
                    <a:pt x="58627" y="112805"/>
                  </a:lnTo>
                  <a:lnTo>
                    <a:pt x="164335" y="1696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3"/>
            <p:cNvSpPr/>
            <p:nvPr/>
          </p:nvSpPr>
          <p:spPr>
            <a:xfrm>
              <a:off x="10984339" y="1254652"/>
              <a:ext cx="324680" cy="392190"/>
            </a:xfrm>
            <a:custGeom>
              <a:avLst/>
              <a:gdLst/>
              <a:ahLst/>
              <a:cxnLst/>
              <a:rect l="l" t="t" r="r" b="b"/>
              <a:pathLst>
                <a:path w="262899" h="317563" extrusionOk="0">
                  <a:moveTo>
                    <a:pt x="116091" y="159458"/>
                  </a:moveTo>
                  <a:lnTo>
                    <a:pt x="135522" y="0"/>
                  </a:lnTo>
                  <a:lnTo>
                    <a:pt x="167135" y="157201"/>
                  </a:lnTo>
                  <a:lnTo>
                    <a:pt x="262900" y="135969"/>
                  </a:lnTo>
                  <a:lnTo>
                    <a:pt x="197854" y="194243"/>
                  </a:lnTo>
                  <a:lnTo>
                    <a:pt x="259290" y="234448"/>
                  </a:lnTo>
                  <a:lnTo>
                    <a:pt x="182947" y="229934"/>
                  </a:lnTo>
                  <a:lnTo>
                    <a:pt x="186567" y="317563"/>
                  </a:lnTo>
                  <a:lnTo>
                    <a:pt x="139580" y="250708"/>
                  </a:lnTo>
                  <a:lnTo>
                    <a:pt x="46082" y="314849"/>
                  </a:lnTo>
                  <a:lnTo>
                    <a:pt x="101185" y="237611"/>
                  </a:lnTo>
                  <a:lnTo>
                    <a:pt x="8582" y="263805"/>
                  </a:lnTo>
                  <a:lnTo>
                    <a:pt x="80410" y="209150"/>
                  </a:lnTo>
                  <a:lnTo>
                    <a:pt x="0" y="165335"/>
                  </a:lnTo>
                  <a:lnTo>
                    <a:pt x="116091" y="15945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3"/>
            <p:cNvSpPr/>
            <p:nvPr/>
          </p:nvSpPr>
          <p:spPr>
            <a:xfrm>
              <a:off x="10382725" y="1055902"/>
              <a:ext cx="241760" cy="247219"/>
            </a:xfrm>
            <a:custGeom>
              <a:avLst/>
              <a:gdLst/>
              <a:ahLst/>
              <a:cxnLst/>
              <a:rect l="l" t="t" r="r" b="b"/>
              <a:pathLst>
                <a:path w="195757" h="200177" extrusionOk="0">
                  <a:moveTo>
                    <a:pt x="78524" y="86268"/>
                  </a:moveTo>
                  <a:lnTo>
                    <a:pt x="89030" y="0"/>
                  </a:lnTo>
                  <a:lnTo>
                    <a:pt x="117786" y="91792"/>
                  </a:lnTo>
                  <a:lnTo>
                    <a:pt x="195758" y="98431"/>
                  </a:lnTo>
                  <a:lnTo>
                    <a:pt x="118339" y="133826"/>
                  </a:lnTo>
                  <a:lnTo>
                    <a:pt x="106175" y="200177"/>
                  </a:lnTo>
                  <a:lnTo>
                    <a:pt x="85706" y="126082"/>
                  </a:lnTo>
                  <a:lnTo>
                    <a:pt x="0" y="116129"/>
                  </a:lnTo>
                  <a:lnTo>
                    <a:pt x="78524" y="862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3"/>
            <p:cNvSpPr/>
            <p:nvPr/>
          </p:nvSpPr>
          <p:spPr>
            <a:xfrm>
              <a:off x="9566121" y="586906"/>
              <a:ext cx="256853" cy="267946"/>
            </a:xfrm>
            <a:custGeom>
              <a:avLst/>
              <a:gdLst/>
              <a:ahLst/>
              <a:cxnLst/>
              <a:rect l="l" t="t" r="r" b="b"/>
              <a:pathLst>
                <a:path w="207978" h="216960" extrusionOk="0">
                  <a:moveTo>
                    <a:pt x="83448" y="92431"/>
                  </a:moveTo>
                  <a:lnTo>
                    <a:pt x="100136" y="0"/>
                  </a:lnTo>
                  <a:lnTo>
                    <a:pt x="122597" y="94993"/>
                  </a:lnTo>
                  <a:lnTo>
                    <a:pt x="207979" y="95641"/>
                  </a:lnTo>
                  <a:lnTo>
                    <a:pt x="129016" y="134150"/>
                  </a:lnTo>
                  <a:lnTo>
                    <a:pt x="118748" y="216961"/>
                  </a:lnTo>
                  <a:lnTo>
                    <a:pt x="93069" y="142494"/>
                  </a:lnTo>
                  <a:lnTo>
                    <a:pt x="0" y="127092"/>
                  </a:lnTo>
                  <a:lnTo>
                    <a:pt x="83448" y="924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207"/>
        <p:cNvGrpSpPr/>
        <p:nvPr/>
      </p:nvGrpSpPr>
      <p:grpSpPr>
        <a:xfrm>
          <a:off x="0" y="0"/>
          <a:ext cx="0" cy="0"/>
          <a:chOff x="0" y="0"/>
          <a:chExt cx="0" cy="0"/>
        </a:xfrm>
      </p:grpSpPr>
      <p:sp>
        <p:nvSpPr>
          <p:cNvPr id="208" name="Google Shape;208;p7"/>
          <p:cNvSpPr/>
          <p:nvPr/>
        </p:nvSpPr>
        <p:spPr>
          <a:xfrm>
            <a:off x="11080981" y="2052408"/>
            <a:ext cx="834617" cy="3251273"/>
          </a:xfrm>
          <a:custGeom>
            <a:avLst/>
            <a:gdLst/>
            <a:ahLst/>
            <a:cxnLst/>
            <a:rect l="l" t="t" r="r" b="b"/>
            <a:pathLst>
              <a:path w="493856" h="1923830" extrusionOk="0">
                <a:moveTo>
                  <a:pt x="493856" y="0"/>
                </a:moveTo>
                <a:cubicBezTo>
                  <a:pt x="493856" y="0"/>
                  <a:pt x="139460" y="178013"/>
                  <a:pt x="139460" y="459372"/>
                </a:cubicBezTo>
                <a:cubicBezTo>
                  <a:pt x="139460" y="678447"/>
                  <a:pt x="308767" y="669446"/>
                  <a:pt x="308767" y="853612"/>
                </a:cubicBezTo>
                <a:cubicBezTo>
                  <a:pt x="308767" y="1015965"/>
                  <a:pt x="112847" y="1127131"/>
                  <a:pt x="45134" y="1272245"/>
                </a:cubicBezTo>
                <a:cubicBezTo>
                  <a:pt x="-90807" y="1563538"/>
                  <a:pt x="123677" y="1923831"/>
                  <a:pt x="123677" y="1923831"/>
                </a:cubicBezTo>
              </a:path>
            </a:pathLst>
          </a:custGeom>
          <a:noFill/>
          <a:ln w="331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7"/>
          <p:cNvSpPr/>
          <p:nvPr/>
        </p:nvSpPr>
        <p:spPr>
          <a:xfrm>
            <a:off x="11426371" y="2361574"/>
            <a:ext cx="553840" cy="2871925"/>
          </a:xfrm>
          <a:custGeom>
            <a:avLst/>
            <a:gdLst/>
            <a:ahLst/>
            <a:cxnLst/>
            <a:rect l="l" t="t" r="r" b="b"/>
            <a:pathLst>
              <a:path w="327716" h="1699364" extrusionOk="0">
                <a:moveTo>
                  <a:pt x="298617" y="0"/>
                </a:moveTo>
                <a:cubicBezTo>
                  <a:pt x="298617" y="0"/>
                  <a:pt x="136492" y="74628"/>
                  <a:pt x="113527" y="223247"/>
                </a:cubicBezTo>
                <a:cubicBezTo>
                  <a:pt x="90563" y="371865"/>
                  <a:pt x="327716" y="443151"/>
                  <a:pt x="327716" y="636022"/>
                </a:cubicBezTo>
                <a:cubicBezTo>
                  <a:pt x="327716" y="831561"/>
                  <a:pt x="94830" y="840572"/>
                  <a:pt x="10191" y="1236983"/>
                </a:cubicBezTo>
                <a:cubicBezTo>
                  <a:pt x="-40349" y="1473670"/>
                  <a:pt x="113527" y="1699365"/>
                  <a:pt x="113527" y="1699365"/>
                </a:cubicBezTo>
              </a:path>
            </a:pathLst>
          </a:custGeom>
          <a:noFill/>
          <a:ln w="331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7"/>
          <p:cNvSpPr/>
          <p:nvPr/>
        </p:nvSpPr>
        <p:spPr>
          <a:xfrm>
            <a:off x="11721488" y="4144004"/>
            <a:ext cx="194117" cy="820716"/>
          </a:xfrm>
          <a:custGeom>
            <a:avLst/>
            <a:gdLst/>
            <a:ahLst/>
            <a:cxnLst/>
            <a:rect l="l" t="t" r="r" b="b"/>
            <a:pathLst>
              <a:path w="114862" h="485631" extrusionOk="0">
                <a:moveTo>
                  <a:pt x="114862" y="485632"/>
                </a:moveTo>
                <a:cubicBezTo>
                  <a:pt x="114862" y="485632"/>
                  <a:pt x="0" y="411937"/>
                  <a:pt x="0" y="250612"/>
                </a:cubicBezTo>
                <a:cubicBezTo>
                  <a:pt x="0" y="89297"/>
                  <a:pt x="114862" y="0"/>
                  <a:pt x="114862" y="0"/>
                </a:cubicBezTo>
              </a:path>
            </a:pathLst>
          </a:custGeom>
          <a:noFill/>
          <a:ln w="331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7"/>
          <p:cNvSpPr txBox="1">
            <a:spLocks noGrp="1"/>
          </p:cNvSpPr>
          <p:nvPr>
            <p:ph type="title"/>
          </p:nvPr>
        </p:nvSpPr>
        <p:spPr>
          <a:xfrm>
            <a:off x="1696550" y="1292600"/>
            <a:ext cx="77940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12" name="Google Shape;212;p7"/>
          <p:cNvSpPr txBox="1">
            <a:spLocks noGrp="1"/>
          </p:cNvSpPr>
          <p:nvPr>
            <p:ph type="body" idx="1"/>
          </p:nvPr>
        </p:nvSpPr>
        <p:spPr>
          <a:xfrm>
            <a:off x="1696550" y="2112400"/>
            <a:ext cx="7794000" cy="3453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213" name="Google Shape;213;p7"/>
          <p:cNvGrpSpPr/>
          <p:nvPr/>
        </p:nvGrpSpPr>
        <p:grpSpPr>
          <a:xfrm>
            <a:off x="9566121" y="586906"/>
            <a:ext cx="1976297" cy="2107524"/>
            <a:chOff x="9566121" y="586906"/>
            <a:chExt cx="1976297" cy="2107524"/>
          </a:xfrm>
        </p:grpSpPr>
        <p:sp>
          <p:nvSpPr>
            <p:cNvPr id="214" name="Google Shape;214;p7"/>
            <p:cNvSpPr/>
            <p:nvPr/>
          </p:nvSpPr>
          <p:spPr>
            <a:xfrm>
              <a:off x="10060919" y="1331488"/>
              <a:ext cx="56875" cy="56863"/>
            </a:xfrm>
            <a:custGeom>
              <a:avLst/>
              <a:gdLst/>
              <a:ahLst/>
              <a:cxnLst/>
              <a:rect l="l" t="t" r="r" b="b"/>
              <a:pathLst>
                <a:path w="46053" h="46043" extrusionOk="0">
                  <a:moveTo>
                    <a:pt x="0" y="23022"/>
                  </a:moveTo>
                  <a:cubicBezTo>
                    <a:pt x="0" y="10306"/>
                    <a:pt x="10306" y="0"/>
                    <a:pt x="23022" y="0"/>
                  </a:cubicBezTo>
                  <a:cubicBezTo>
                    <a:pt x="35738" y="0"/>
                    <a:pt x="46053" y="10306"/>
                    <a:pt x="46053" y="23022"/>
                  </a:cubicBezTo>
                  <a:cubicBezTo>
                    <a:pt x="46053" y="35738"/>
                    <a:pt x="35738" y="46044"/>
                    <a:pt x="23022" y="46044"/>
                  </a:cubicBezTo>
                  <a:cubicBezTo>
                    <a:pt x="1030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15" name="Google Shape;215;p7"/>
            <p:cNvSpPr/>
            <p:nvPr/>
          </p:nvSpPr>
          <p:spPr>
            <a:xfrm>
              <a:off x="10201084" y="2130500"/>
              <a:ext cx="56863" cy="56875"/>
            </a:xfrm>
            <a:custGeom>
              <a:avLst/>
              <a:gdLst/>
              <a:ahLst/>
              <a:cxnLst/>
              <a:rect l="l" t="t" r="r" b="b"/>
              <a:pathLst>
                <a:path w="46043" h="46053" extrusionOk="0">
                  <a:moveTo>
                    <a:pt x="0" y="23022"/>
                  </a:moveTo>
                  <a:cubicBezTo>
                    <a:pt x="0" y="10315"/>
                    <a:pt x="10306" y="0"/>
                    <a:pt x="23022" y="0"/>
                  </a:cubicBezTo>
                  <a:cubicBezTo>
                    <a:pt x="35737" y="0"/>
                    <a:pt x="46044" y="10315"/>
                    <a:pt x="46044" y="23022"/>
                  </a:cubicBezTo>
                  <a:cubicBezTo>
                    <a:pt x="46044" y="35738"/>
                    <a:pt x="35737" y="46053"/>
                    <a:pt x="23022" y="46053"/>
                  </a:cubicBezTo>
                  <a:cubicBezTo>
                    <a:pt x="10306" y="46053"/>
                    <a:pt x="0" y="35738"/>
                    <a:pt x="0" y="23022"/>
                  </a:cubicBezTo>
                  <a:close/>
                </a:path>
              </a:pathLst>
            </a:custGeom>
            <a:solidFill>
              <a:schemeClr val="accen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16" name="Google Shape;216;p7"/>
            <p:cNvSpPr/>
            <p:nvPr/>
          </p:nvSpPr>
          <p:spPr>
            <a:xfrm>
              <a:off x="11485555" y="1635951"/>
              <a:ext cx="56863" cy="56863"/>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17" name="Google Shape;217;p7"/>
            <p:cNvSpPr/>
            <p:nvPr/>
          </p:nvSpPr>
          <p:spPr>
            <a:xfrm>
              <a:off x="10815524" y="1231994"/>
              <a:ext cx="56863" cy="56863"/>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18" name="Google Shape;218;p7"/>
            <p:cNvSpPr/>
            <p:nvPr/>
          </p:nvSpPr>
          <p:spPr>
            <a:xfrm>
              <a:off x="11485550" y="2637554"/>
              <a:ext cx="56863" cy="56875"/>
            </a:xfrm>
            <a:custGeom>
              <a:avLst/>
              <a:gdLst/>
              <a:ahLst/>
              <a:cxnLst/>
              <a:rect l="l" t="t" r="r" b="b"/>
              <a:pathLst>
                <a:path w="46043" h="46053" extrusionOk="0">
                  <a:moveTo>
                    <a:pt x="0" y="23031"/>
                  </a:moveTo>
                  <a:cubicBezTo>
                    <a:pt x="0" y="10315"/>
                    <a:pt x="10306" y="0"/>
                    <a:pt x="23022" y="0"/>
                  </a:cubicBezTo>
                  <a:cubicBezTo>
                    <a:pt x="35738" y="0"/>
                    <a:pt x="46044" y="10315"/>
                    <a:pt x="46044" y="23031"/>
                  </a:cubicBezTo>
                  <a:cubicBezTo>
                    <a:pt x="46044" y="35747"/>
                    <a:pt x="35738" y="46053"/>
                    <a:pt x="23022" y="46053"/>
                  </a:cubicBezTo>
                  <a:cubicBezTo>
                    <a:pt x="10306" y="46053"/>
                    <a:pt x="0" y="35747"/>
                    <a:pt x="0" y="23031"/>
                  </a:cubicBez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19" name="Google Shape;219;p7"/>
            <p:cNvSpPr/>
            <p:nvPr/>
          </p:nvSpPr>
          <p:spPr>
            <a:xfrm>
              <a:off x="10521559" y="1944589"/>
              <a:ext cx="515600" cy="529846"/>
            </a:xfrm>
            <a:custGeom>
              <a:avLst/>
              <a:gdLst/>
              <a:ahLst/>
              <a:cxnLst/>
              <a:rect l="l" t="t" r="r" b="b"/>
              <a:pathLst>
                <a:path w="417490" h="429025" extrusionOk="0">
                  <a:moveTo>
                    <a:pt x="164335" y="169659"/>
                  </a:moveTo>
                  <a:lnTo>
                    <a:pt x="156334" y="0"/>
                  </a:lnTo>
                  <a:lnTo>
                    <a:pt x="234505" y="172317"/>
                  </a:lnTo>
                  <a:lnTo>
                    <a:pt x="356197" y="46187"/>
                  </a:lnTo>
                  <a:lnTo>
                    <a:pt x="279807" y="191862"/>
                  </a:lnTo>
                  <a:lnTo>
                    <a:pt x="417490" y="200749"/>
                  </a:lnTo>
                  <a:lnTo>
                    <a:pt x="286026" y="243383"/>
                  </a:lnTo>
                  <a:lnTo>
                    <a:pt x="357083" y="349977"/>
                  </a:lnTo>
                  <a:lnTo>
                    <a:pt x="241611" y="274473"/>
                  </a:lnTo>
                  <a:lnTo>
                    <a:pt x="178546" y="429025"/>
                  </a:lnTo>
                  <a:lnTo>
                    <a:pt x="176765" y="270920"/>
                  </a:lnTo>
                  <a:lnTo>
                    <a:pt x="0" y="277139"/>
                  </a:lnTo>
                  <a:lnTo>
                    <a:pt x="137684" y="224724"/>
                  </a:lnTo>
                  <a:lnTo>
                    <a:pt x="58627" y="112805"/>
                  </a:lnTo>
                  <a:lnTo>
                    <a:pt x="164335" y="169659"/>
                  </a:ln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0" name="Google Shape;220;p7"/>
            <p:cNvSpPr/>
            <p:nvPr/>
          </p:nvSpPr>
          <p:spPr>
            <a:xfrm>
              <a:off x="10984339" y="1254652"/>
              <a:ext cx="324680" cy="392190"/>
            </a:xfrm>
            <a:custGeom>
              <a:avLst/>
              <a:gdLst/>
              <a:ahLst/>
              <a:cxnLst/>
              <a:rect l="l" t="t" r="r" b="b"/>
              <a:pathLst>
                <a:path w="262899" h="317563" extrusionOk="0">
                  <a:moveTo>
                    <a:pt x="116091" y="159458"/>
                  </a:moveTo>
                  <a:lnTo>
                    <a:pt x="135522" y="0"/>
                  </a:lnTo>
                  <a:lnTo>
                    <a:pt x="167135" y="157201"/>
                  </a:lnTo>
                  <a:lnTo>
                    <a:pt x="262900" y="135969"/>
                  </a:lnTo>
                  <a:lnTo>
                    <a:pt x="197854" y="194243"/>
                  </a:lnTo>
                  <a:lnTo>
                    <a:pt x="259290" y="234448"/>
                  </a:lnTo>
                  <a:lnTo>
                    <a:pt x="182947" y="229934"/>
                  </a:lnTo>
                  <a:lnTo>
                    <a:pt x="186567" y="317563"/>
                  </a:lnTo>
                  <a:lnTo>
                    <a:pt x="139580" y="250708"/>
                  </a:lnTo>
                  <a:lnTo>
                    <a:pt x="46082" y="314849"/>
                  </a:lnTo>
                  <a:lnTo>
                    <a:pt x="101185" y="237611"/>
                  </a:lnTo>
                  <a:lnTo>
                    <a:pt x="8582" y="263805"/>
                  </a:lnTo>
                  <a:lnTo>
                    <a:pt x="80410" y="209150"/>
                  </a:lnTo>
                  <a:lnTo>
                    <a:pt x="0" y="165335"/>
                  </a:lnTo>
                  <a:lnTo>
                    <a:pt x="116091" y="159458"/>
                  </a:lnTo>
                  <a:close/>
                </a:path>
              </a:pathLst>
            </a:custGeom>
            <a:solidFill>
              <a:schemeClr val="accent4"/>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1" name="Google Shape;221;p7"/>
            <p:cNvSpPr/>
            <p:nvPr/>
          </p:nvSpPr>
          <p:spPr>
            <a:xfrm>
              <a:off x="10382725" y="1055902"/>
              <a:ext cx="241760" cy="247219"/>
            </a:xfrm>
            <a:custGeom>
              <a:avLst/>
              <a:gdLst/>
              <a:ahLst/>
              <a:cxnLst/>
              <a:rect l="l" t="t" r="r" b="b"/>
              <a:pathLst>
                <a:path w="195757" h="200177" extrusionOk="0">
                  <a:moveTo>
                    <a:pt x="78524" y="86268"/>
                  </a:moveTo>
                  <a:lnTo>
                    <a:pt x="89030" y="0"/>
                  </a:lnTo>
                  <a:lnTo>
                    <a:pt x="117786" y="91792"/>
                  </a:lnTo>
                  <a:lnTo>
                    <a:pt x="195758" y="98431"/>
                  </a:lnTo>
                  <a:lnTo>
                    <a:pt x="118339" y="133826"/>
                  </a:lnTo>
                  <a:lnTo>
                    <a:pt x="106175" y="200177"/>
                  </a:lnTo>
                  <a:lnTo>
                    <a:pt x="85706" y="126082"/>
                  </a:lnTo>
                  <a:lnTo>
                    <a:pt x="0" y="116129"/>
                  </a:lnTo>
                  <a:lnTo>
                    <a:pt x="78524" y="86268"/>
                  </a:lnTo>
                  <a:close/>
                </a:path>
              </a:pathLst>
            </a:custGeom>
            <a:solidFill>
              <a:schemeClr val="accen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2" name="Google Shape;222;p7"/>
            <p:cNvSpPr/>
            <p:nvPr/>
          </p:nvSpPr>
          <p:spPr>
            <a:xfrm>
              <a:off x="9566121" y="586906"/>
              <a:ext cx="256853" cy="267946"/>
            </a:xfrm>
            <a:custGeom>
              <a:avLst/>
              <a:gdLst/>
              <a:ahLst/>
              <a:cxnLst/>
              <a:rect l="l" t="t" r="r" b="b"/>
              <a:pathLst>
                <a:path w="207978" h="216960" extrusionOk="0">
                  <a:moveTo>
                    <a:pt x="83448" y="92431"/>
                  </a:moveTo>
                  <a:lnTo>
                    <a:pt x="100136" y="0"/>
                  </a:lnTo>
                  <a:lnTo>
                    <a:pt x="122597" y="94993"/>
                  </a:lnTo>
                  <a:lnTo>
                    <a:pt x="207979" y="95641"/>
                  </a:lnTo>
                  <a:lnTo>
                    <a:pt x="129016" y="134150"/>
                  </a:lnTo>
                  <a:lnTo>
                    <a:pt x="118748" y="216961"/>
                  </a:lnTo>
                  <a:lnTo>
                    <a:pt x="93069" y="142494"/>
                  </a:lnTo>
                  <a:lnTo>
                    <a:pt x="0" y="127092"/>
                  </a:lnTo>
                  <a:lnTo>
                    <a:pt x="83448" y="92431"/>
                  </a:ln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grpSp>
        <p:nvGrpSpPr>
          <p:cNvPr id="223" name="Google Shape;223;p7"/>
          <p:cNvGrpSpPr/>
          <p:nvPr/>
        </p:nvGrpSpPr>
        <p:grpSpPr>
          <a:xfrm rot="10800000">
            <a:off x="341109" y="3238283"/>
            <a:ext cx="1940181" cy="3278646"/>
            <a:chOff x="9769467" y="362561"/>
            <a:chExt cx="1940181" cy="3278646"/>
          </a:xfrm>
        </p:grpSpPr>
        <p:sp>
          <p:nvSpPr>
            <p:cNvPr id="224" name="Google Shape;224;p7"/>
            <p:cNvSpPr/>
            <p:nvPr/>
          </p:nvSpPr>
          <p:spPr>
            <a:xfrm>
              <a:off x="9769467" y="545347"/>
              <a:ext cx="546969" cy="596508"/>
            </a:xfrm>
            <a:custGeom>
              <a:avLst/>
              <a:gdLst/>
              <a:ahLst/>
              <a:cxnLst/>
              <a:rect l="l" t="t" r="r" b="b"/>
              <a:pathLst>
                <a:path w="255593" h="278742" extrusionOk="0">
                  <a:moveTo>
                    <a:pt x="107670" y="102138"/>
                  </a:moveTo>
                  <a:lnTo>
                    <a:pt x="119244" y="0"/>
                  </a:lnTo>
                  <a:lnTo>
                    <a:pt x="150943" y="102641"/>
                  </a:lnTo>
                  <a:lnTo>
                    <a:pt x="241506" y="64402"/>
                  </a:lnTo>
                  <a:lnTo>
                    <a:pt x="186166" y="139372"/>
                  </a:lnTo>
                  <a:lnTo>
                    <a:pt x="255594" y="161510"/>
                  </a:lnTo>
                  <a:lnTo>
                    <a:pt x="177108" y="169057"/>
                  </a:lnTo>
                  <a:lnTo>
                    <a:pt x="210312" y="221384"/>
                  </a:lnTo>
                  <a:lnTo>
                    <a:pt x="154467" y="188177"/>
                  </a:lnTo>
                  <a:lnTo>
                    <a:pt x="146418" y="278742"/>
                  </a:lnTo>
                  <a:lnTo>
                    <a:pt x="124778" y="190692"/>
                  </a:lnTo>
                  <a:lnTo>
                    <a:pt x="63398" y="256604"/>
                  </a:lnTo>
                  <a:lnTo>
                    <a:pt x="87544" y="182139"/>
                  </a:lnTo>
                  <a:lnTo>
                    <a:pt x="0" y="195221"/>
                  </a:lnTo>
                  <a:lnTo>
                    <a:pt x="88049" y="142893"/>
                  </a:lnTo>
                  <a:lnTo>
                    <a:pt x="8553" y="96101"/>
                  </a:lnTo>
                  <a:lnTo>
                    <a:pt x="107670" y="102138"/>
                  </a:lnTo>
                  <a:close/>
                </a:path>
              </a:pathLst>
            </a:custGeom>
            <a:solidFill>
              <a:schemeClr val="accent4"/>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5" name="Google Shape;225;p7"/>
            <p:cNvSpPr/>
            <p:nvPr/>
          </p:nvSpPr>
          <p:spPr>
            <a:xfrm>
              <a:off x="11305608" y="362561"/>
              <a:ext cx="404041" cy="457568"/>
            </a:xfrm>
            <a:custGeom>
              <a:avLst/>
              <a:gdLst/>
              <a:ahLst/>
              <a:cxnLst/>
              <a:rect l="l" t="t" r="r" b="b"/>
              <a:pathLst>
                <a:path w="188804" h="213817" extrusionOk="0">
                  <a:moveTo>
                    <a:pt x="71276" y="85906"/>
                  </a:moveTo>
                  <a:lnTo>
                    <a:pt x="87325" y="0"/>
                  </a:lnTo>
                  <a:lnTo>
                    <a:pt x="116110" y="84020"/>
                  </a:lnTo>
                  <a:lnTo>
                    <a:pt x="165202" y="43425"/>
                  </a:lnTo>
                  <a:lnTo>
                    <a:pt x="134055" y="108556"/>
                  </a:lnTo>
                  <a:lnTo>
                    <a:pt x="188805" y="128388"/>
                  </a:lnTo>
                  <a:lnTo>
                    <a:pt x="125559" y="136884"/>
                  </a:lnTo>
                  <a:lnTo>
                    <a:pt x="148685" y="195415"/>
                  </a:lnTo>
                  <a:lnTo>
                    <a:pt x="101955" y="146799"/>
                  </a:lnTo>
                  <a:lnTo>
                    <a:pt x="85906" y="213817"/>
                  </a:lnTo>
                  <a:lnTo>
                    <a:pt x="74581" y="145380"/>
                  </a:lnTo>
                  <a:lnTo>
                    <a:pt x="17459" y="184556"/>
                  </a:lnTo>
                  <a:lnTo>
                    <a:pt x="57112" y="122253"/>
                  </a:lnTo>
                  <a:lnTo>
                    <a:pt x="0" y="89678"/>
                  </a:lnTo>
                  <a:lnTo>
                    <a:pt x="71276" y="85906"/>
                  </a:lnTo>
                  <a:close/>
                </a:path>
              </a:pathLst>
            </a:custGeom>
            <a:solidFill>
              <a:schemeClr val="accent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6" name="Google Shape;226;p7"/>
            <p:cNvSpPr/>
            <p:nvPr/>
          </p:nvSpPr>
          <p:spPr>
            <a:xfrm>
              <a:off x="11081455" y="3029153"/>
              <a:ext cx="503227" cy="612055"/>
            </a:xfrm>
            <a:custGeom>
              <a:avLst/>
              <a:gdLst/>
              <a:ahLst/>
              <a:cxnLst/>
              <a:rect l="l" t="t" r="r" b="b"/>
              <a:pathLst>
                <a:path w="235153" h="286007" extrusionOk="0">
                  <a:moveTo>
                    <a:pt x="97888" y="109376"/>
                  </a:moveTo>
                  <a:lnTo>
                    <a:pt x="113195" y="0"/>
                  </a:lnTo>
                  <a:lnTo>
                    <a:pt x="141094" y="111557"/>
                  </a:lnTo>
                  <a:lnTo>
                    <a:pt x="220389" y="67266"/>
                  </a:lnTo>
                  <a:lnTo>
                    <a:pt x="183194" y="133436"/>
                  </a:lnTo>
                  <a:lnTo>
                    <a:pt x="235153" y="143275"/>
                  </a:lnTo>
                  <a:lnTo>
                    <a:pt x="168983" y="165154"/>
                  </a:lnTo>
                  <a:lnTo>
                    <a:pt x="203978" y="202340"/>
                  </a:lnTo>
                  <a:lnTo>
                    <a:pt x="156400" y="188119"/>
                  </a:lnTo>
                  <a:lnTo>
                    <a:pt x="158039" y="286007"/>
                  </a:lnTo>
                  <a:lnTo>
                    <a:pt x="117024" y="195777"/>
                  </a:lnTo>
                  <a:lnTo>
                    <a:pt x="56321" y="243897"/>
                  </a:lnTo>
                  <a:lnTo>
                    <a:pt x="71095" y="183747"/>
                  </a:lnTo>
                  <a:lnTo>
                    <a:pt x="0" y="186480"/>
                  </a:lnTo>
                  <a:lnTo>
                    <a:pt x="74914" y="148199"/>
                  </a:lnTo>
                  <a:lnTo>
                    <a:pt x="29527" y="92421"/>
                  </a:lnTo>
                  <a:lnTo>
                    <a:pt x="97888" y="109376"/>
                  </a:lnTo>
                  <a:close/>
                </a:path>
              </a:pathLst>
            </a:custGeom>
            <a:solidFill>
              <a:schemeClr val="accen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7" name="Google Shape;227;p7"/>
            <p:cNvSpPr/>
            <p:nvPr/>
          </p:nvSpPr>
          <p:spPr>
            <a:xfrm>
              <a:off x="11117879" y="1255127"/>
              <a:ext cx="340771" cy="392617"/>
            </a:xfrm>
            <a:custGeom>
              <a:avLst/>
              <a:gdLst/>
              <a:ahLst/>
              <a:cxnLst/>
              <a:rect l="l" t="t" r="r" b="b"/>
              <a:pathLst>
                <a:path w="159239" h="183466" extrusionOk="0">
                  <a:moveTo>
                    <a:pt x="68370" y="85675"/>
                  </a:moveTo>
                  <a:lnTo>
                    <a:pt x="87411" y="0"/>
                  </a:lnTo>
                  <a:lnTo>
                    <a:pt x="105146" y="86108"/>
                  </a:lnTo>
                  <a:lnTo>
                    <a:pt x="159239" y="90868"/>
                  </a:lnTo>
                  <a:lnTo>
                    <a:pt x="102556" y="117696"/>
                  </a:lnTo>
                  <a:lnTo>
                    <a:pt x="95631" y="183467"/>
                  </a:lnTo>
                  <a:lnTo>
                    <a:pt x="72266" y="120724"/>
                  </a:lnTo>
                  <a:lnTo>
                    <a:pt x="0" y="114233"/>
                  </a:lnTo>
                  <a:lnTo>
                    <a:pt x="68370" y="85675"/>
                  </a:ln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8" name="Google Shape;228;p7"/>
            <p:cNvSpPr/>
            <p:nvPr/>
          </p:nvSpPr>
          <p:spPr>
            <a:xfrm>
              <a:off x="10668826" y="1989822"/>
              <a:ext cx="314843" cy="349944"/>
            </a:xfrm>
            <a:custGeom>
              <a:avLst/>
              <a:gdLst/>
              <a:ahLst/>
              <a:cxnLst/>
              <a:rect l="l" t="t" r="r" b="b"/>
              <a:pathLst>
                <a:path w="147123" h="163525" extrusionOk="0">
                  <a:moveTo>
                    <a:pt x="54721" y="83287"/>
                  </a:moveTo>
                  <a:lnTo>
                    <a:pt x="60188" y="0"/>
                  </a:lnTo>
                  <a:lnTo>
                    <a:pt x="88763" y="74771"/>
                  </a:lnTo>
                  <a:lnTo>
                    <a:pt x="147123" y="64437"/>
                  </a:lnTo>
                  <a:lnTo>
                    <a:pt x="96060" y="99089"/>
                  </a:lnTo>
                  <a:lnTo>
                    <a:pt x="91802" y="163525"/>
                  </a:lnTo>
                  <a:lnTo>
                    <a:pt x="60188" y="116719"/>
                  </a:lnTo>
                  <a:lnTo>
                    <a:pt x="0" y="124015"/>
                  </a:lnTo>
                  <a:lnTo>
                    <a:pt x="54721" y="83287"/>
                  </a:lnTo>
                  <a:close/>
                </a:path>
              </a:pathLst>
            </a:custGeom>
            <a:solidFill>
              <a:schemeClr val="accent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9" name="Google Shape;229;p7"/>
            <p:cNvSpPr/>
            <p:nvPr/>
          </p:nvSpPr>
          <p:spPr>
            <a:xfrm>
              <a:off x="10928748" y="712281"/>
              <a:ext cx="54906" cy="54911"/>
            </a:xfrm>
            <a:custGeom>
              <a:avLst/>
              <a:gdLst/>
              <a:ahLst/>
              <a:cxnLst/>
              <a:rect l="l" t="t" r="r" b="b"/>
              <a:pathLst>
                <a:path w="46043" h="46047" extrusionOk="0">
                  <a:moveTo>
                    <a:pt x="0" y="23024"/>
                  </a:moveTo>
                  <a:cubicBezTo>
                    <a:pt x="0" y="10308"/>
                    <a:pt x="10306" y="0"/>
                    <a:pt x="23022" y="0"/>
                  </a:cubicBezTo>
                  <a:cubicBezTo>
                    <a:pt x="35738" y="0"/>
                    <a:pt x="46044" y="10308"/>
                    <a:pt x="46044" y="23024"/>
                  </a:cubicBezTo>
                  <a:cubicBezTo>
                    <a:pt x="46044" y="35740"/>
                    <a:pt x="35738" y="46048"/>
                    <a:pt x="23022" y="46048"/>
                  </a:cubicBezTo>
                  <a:cubicBezTo>
                    <a:pt x="10306" y="46048"/>
                    <a:pt x="0" y="35740"/>
                    <a:pt x="0" y="23024"/>
                  </a:cubicBezTo>
                  <a:close/>
                </a:path>
              </a:pathLst>
            </a:custGeom>
            <a:solidFill>
              <a:schemeClr val="accent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0" name="Google Shape;230;p7"/>
            <p:cNvSpPr/>
            <p:nvPr/>
          </p:nvSpPr>
          <p:spPr>
            <a:xfrm>
              <a:off x="10780492" y="1589829"/>
              <a:ext cx="54906" cy="54910"/>
            </a:xfrm>
            <a:custGeom>
              <a:avLst/>
              <a:gdLst/>
              <a:ahLst/>
              <a:cxnLst/>
              <a:rect l="l" t="t" r="r" b="b"/>
              <a:pathLst>
                <a:path w="46043" h="46046" extrusionOk="0">
                  <a:moveTo>
                    <a:pt x="0" y="23024"/>
                  </a:moveTo>
                  <a:cubicBezTo>
                    <a:pt x="0" y="10308"/>
                    <a:pt x="10306" y="0"/>
                    <a:pt x="23022" y="0"/>
                  </a:cubicBezTo>
                  <a:cubicBezTo>
                    <a:pt x="35738" y="0"/>
                    <a:pt x="46044" y="10308"/>
                    <a:pt x="46044" y="23024"/>
                  </a:cubicBezTo>
                  <a:cubicBezTo>
                    <a:pt x="46044" y="35739"/>
                    <a:pt x="35738" y="46047"/>
                    <a:pt x="23022" y="46047"/>
                  </a:cubicBezTo>
                  <a:cubicBezTo>
                    <a:pt x="10306" y="46047"/>
                    <a:pt x="0" y="35739"/>
                    <a:pt x="0" y="23024"/>
                  </a:cubicBezTo>
                  <a:close/>
                </a:path>
              </a:pathLst>
            </a:custGeom>
            <a:solidFill>
              <a:schemeClr val="accent4"/>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1" name="Google Shape;231;p7"/>
            <p:cNvSpPr/>
            <p:nvPr/>
          </p:nvSpPr>
          <p:spPr>
            <a:xfrm>
              <a:off x="10112006" y="1974440"/>
              <a:ext cx="54906" cy="54906"/>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2" name="Google Shape;232;p7"/>
            <p:cNvSpPr/>
            <p:nvPr/>
          </p:nvSpPr>
          <p:spPr>
            <a:xfrm>
              <a:off x="10613907" y="3001126"/>
              <a:ext cx="54918" cy="54906"/>
            </a:xfrm>
            <a:custGeom>
              <a:avLst/>
              <a:gdLst/>
              <a:ahLst/>
              <a:cxnLst/>
              <a:rect l="l" t="t" r="r" b="b"/>
              <a:pathLst>
                <a:path w="46053" h="46043" extrusionOk="0">
                  <a:moveTo>
                    <a:pt x="0" y="23022"/>
                  </a:moveTo>
                  <a:cubicBezTo>
                    <a:pt x="0" y="10306"/>
                    <a:pt x="10316" y="0"/>
                    <a:pt x="23032" y="0"/>
                  </a:cubicBezTo>
                  <a:cubicBezTo>
                    <a:pt x="35747" y="0"/>
                    <a:pt x="46054" y="10306"/>
                    <a:pt x="46054" y="23022"/>
                  </a:cubicBezTo>
                  <a:cubicBezTo>
                    <a:pt x="46054" y="35738"/>
                    <a:pt x="35747" y="46044"/>
                    <a:pt x="23032" y="46044"/>
                  </a:cubicBezTo>
                  <a:cubicBezTo>
                    <a:pt x="1031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3" name="Google Shape;233;p7"/>
            <p:cNvSpPr/>
            <p:nvPr/>
          </p:nvSpPr>
          <p:spPr>
            <a:xfrm>
              <a:off x="11305606" y="2595115"/>
              <a:ext cx="54918" cy="54906"/>
            </a:xfrm>
            <a:custGeom>
              <a:avLst/>
              <a:gdLst/>
              <a:ahLst/>
              <a:cxnLst/>
              <a:rect l="l" t="t" r="r" b="b"/>
              <a:pathLst>
                <a:path w="46053" h="46043" extrusionOk="0">
                  <a:moveTo>
                    <a:pt x="0" y="23022"/>
                  </a:moveTo>
                  <a:cubicBezTo>
                    <a:pt x="0" y="10306"/>
                    <a:pt x="10316" y="0"/>
                    <a:pt x="23032" y="0"/>
                  </a:cubicBezTo>
                  <a:cubicBezTo>
                    <a:pt x="35747" y="0"/>
                    <a:pt x="46054" y="10306"/>
                    <a:pt x="46054" y="23022"/>
                  </a:cubicBezTo>
                  <a:cubicBezTo>
                    <a:pt x="46054" y="35738"/>
                    <a:pt x="35747" y="46044"/>
                    <a:pt x="23032" y="46044"/>
                  </a:cubicBezTo>
                  <a:cubicBezTo>
                    <a:pt x="10316" y="46044"/>
                    <a:pt x="0" y="35738"/>
                    <a:pt x="0" y="23022"/>
                  </a:cubicBez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4" name="Google Shape;234;p7"/>
            <p:cNvSpPr/>
            <p:nvPr/>
          </p:nvSpPr>
          <p:spPr>
            <a:xfrm>
              <a:off x="10539506" y="928757"/>
              <a:ext cx="54918" cy="54910"/>
            </a:xfrm>
            <a:custGeom>
              <a:avLst/>
              <a:gdLst/>
              <a:ahLst/>
              <a:cxnLst/>
              <a:rect l="l" t="t" r="r" b="b"/>
              <a:pathLst>
                <a:path w="46053" h="46046" extrusionOk="0">
                  <a:moveTo>
                    <a:pt x="0" y="23023"/>
                  </a:moveTo>
                  <a:cubicBezTo>
                    <a:pt x="0" y="10308"/>
                    <a:pt x="10316" y="0"/>
                    <a:pt x="23032" y="0"/>
                  </a:cubicBezTo>
                  <a:cubicBezTo>
                    <a:pt x="35747" y="0"/>
                    <a:pt x="46054" y="10308"/>
                    <a:pt x="46054" y="23023"/>
                  </a:cubicBezTo>
                  <a:cubicBezTo>
                    <a:pt x="46054" y="35739"/>
                    <a:pt x="35747" y="46047"/>
                    <a:pt x="23032" y="46047"/>
                  </a:cubicBezTo>
                  <a:cubicBezTo>
                    <a:pt x="10316" y="46047"/>
                    <a:pt x="0" y="35739"/>
                    <a:pt x="0" y="23023"/>
                  </a:cubicBez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rot="5400000" flipH="1">
            <a:off x="8445985" y="-735898"/>
            <a:ext cx="2020937" cy="4308741"/>
            <a:chOff x="9566121" y="-1614311"/>
            <a:chExt cx="2020937" cy="4308741"/>
          </a:xfrm>
        </p:grpSpPr>
        <p:sp>
          <p:nvSpPr>
            <p:cNvPr id="236" name="Google Shape;236;p7"/>
            <p:cNvSpPr/>
            <p:nvPr/>
          </p:nvSpPr>
          <p:spPr>
            <a:xfrm>
              <a:off x="10060919" y="1331488"/>
              <a:ext cx="56875" cy="56863"/>
            </a:xfrm>
            <a:custGeom>
              <a:avLst/>
              <a:gdLst/>
              <a:ahLst/>
              <a:cxnLst/>
              <a:rect l="l" t="t" r="r" b="b"/>
              <a:pathLst>
                <a:path w="46053" h="46043" extrusionOk="0">
                  <a:moveTo>
                    <a:pt x="0" y="23022"/>
                  </a:moveTo>
                  <a:cubicBezTo>
                    <a:pt x="0" y="10306"/>
                    <a:pt x="10306" y="0"/>
                    <a:pt x="23022" y="0"/>
                  </a:cubicBezTo>
                  <a:cubicBezTo>
                    <a:pt x="35738" y="0"/>
                    <a:pt x="46053" y="10306"/>
                    <a:pt x="46053" y="23022"/>
                  </a:cubicBezTo>
                  <a:cubicBezTo>
                    <a:pt x="46053" y="35738"/>
                    <a:pt x="35738" y="46044"/>
                    <a:pt x="23022" y="46044"/>
                  </a:cubicBezTo>
                  <a:cubicBezTo>
                    <a:pt x="1030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7" name="Google Shape;237;p7"/>
            <p:cNvSpPr/>
            <p:nvPr/>
          </p:nvSpPr>
          <p:spPr>
            <a:xfrm>
              <a:off x="10201084" y="2130500"/>
              <a:ext cx="56863" cy="56875"/>
            </a:xfrm>
            <a:custGeom>
              <a:avLst/>
              <a:gdLst/>
              <a:ahLst/>
              <a:cxnLst/>
              <a:rect l="l" t="t" r="r" b="b"/>
              <a:pathLst>
                <a:path w="46043" h="46053" extrusionOk="0">
                  <a:moveTo>
                    <a:pt x="0" y="23022"/>
                  </a:moveTo>
                  <a:cubicBezTo>
                    <a:pt x="0" y="10315"/>
                    <a:pt x="10306" y="0"/>
                    <a:pt x="23022" y="0"/>
                  </a:cubicBezTo>
                  <a:cubicBezTo>
                    <a:pt x="35737" y="0"/>
                    <a:pt x="46044" y="10315"/>
                    <a:pt x="46044" y="23022"/>
                  </a:cubicBezTo>
                  <a:cubicBezTo>
                    <a:pt x="46044" y="35738"/>
                    <a:pt x="35737" y="46053"/>
                    <a:pt x="23022" y="46053"/>
                  </a:cubicBezTo>
                  <a:cubicBezTo>
                    <a:pt x="10306" y="46053"/>
                    <a:pt x="0" y="35738"/>
                    <a:pt x="0" y="23022"/>
                  </a:cubicBezTo>
                  <a:close/>
                </a:path>
              </a:pathLst>
            </a:custGeom>
            <a:solidFill>
              <a:schemeClr val="accen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8" name="Google Shape;238;p7"/>
            <p:cNvSpPr/>
            <p:nvPr/>
          </p:nvSpPr>
          <p:spPr>
            <a:xfrm>
              <a:off x="11485555" y="1635951"/>
              <a:ext cx="56863" cy="56863"/>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9" name="Google Shape;239;p7"/>
            <p:cNvSpPr/>
            <p:nvPr/>
          </p:nvSpPr>
          <p:spPr>
            <a:xfrm>
              <a:off x="10815524" y="1231994"/>
              <a:ext cx="56863" cy="56863"/>
            </a:xfrm>
            <a:custGeom>
              <a:avLst/>
              <a:gdLst/>
              <a:ahLst/>
              <a:cxnLst/>
              <a:rect l="l" t="t" r="r" b="b"/>
              <a:pathLst>
                <a:path w="46043" h="46043" extrusionOk="0">
                  <a:moveTo>
                    <a:pt x="0" y="23022"/>
                  </a:moveTo>
                  <a:cubicBezTo>
                    <a:pt x="0" y="10306"/>
                    <a:pt x="10306" y="0"/>
                    <a:pt x="23022" y="0"/>
                  </a:cubicBezTo>
                  <a:cubicBezTo>
                    <a:pt x="35738" y="0"/>
                    <a:pt x="46044" y="10306"/>
                    <a:pt x="46044" y="23022"/>
                  </a:cubicBezTo>
                  <a:cubicBezTo>
                    <a:pt x="46044" y="35738"/>
                    <a:pt x="35738" y="46044"/>
                    <a:pt x="23022" y="46044"/>
                  </a:cubicBezTo>
                  <a:cubicBezTo>
                    <a:pt x="10306" y="46044"/>
                    <a:pt x="0" y="35738"/>
                    <a:pt x="0" y="23022"/>
                  </a:cubicBez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0" name="Google Shape;240;p7"/>
            <p:cNvSpPr/>
            <p:nvPr/>
          </p:nvSpPr>
          <p:spPr>
            <a:xfrm>
              <a:off x="11485550" y="2637554"/>
              <a:ext cx="56863" cy="56875"/>
            </a:xfrm>
            <a:custGeom>
              <a:avLst/>
              <a:gdLst/>
              <a:ahLst/>
              <a:cxnLst/>
              <a:rect l="l" t="t" r="r" b="b"/>
              <a:pathLst>
                <a:path w="46043" h="46053" extrusionOk="0">
                  <a:moveTo>
                    <a:pt x="0" y="23031"/>
                  </a:moveTo>
                  <a:cubicBezTo>
                    <a:pt x="0" y="10315"/>
                    <a:pt x="10306" y="0"/>
                    <a:pt x="23022" y="0"/>
                  </a:cubicBezTo>
                  <a:cubicBezTo>
                    <a:pt x="35738" y="0"/>
                    <a:pt x="46044" y="10315"/>
                    <a:pt x="46044" y="23031"/>
                  </a:cubicBezTo>
                  <a:cubicBezTo>
                    <a:pt x="46044" y="35747"/>
                    <a:pt x="35738" y="46053"/>
                    <a:pt x="23022" y="46053"/>
                  </a:cubicBezTo>
                  <a:cubicBezTo>
                    <a:pt x="10306" y="46053"/>
                    <a:pt x="0" y="35747"/>
                    <a:pt x="0" y="23031"/>
                  </a:cubicBez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1" name="Google Shape;241;p7"/>
            <p:cNvSpPr/>
            <p:nvPr/>
          </p:nvSpPr>
          <p:spPr>
            <a:xfrm>
              <a:off x="11071459" y="-1614311"/>
              <a:ext cx="515600" cy="529846"/>
            </a:xfrm>
            <a:custGeom>
              <a:avLst/>
              <a:gdLst/>
              <a:ahLst/>
              <a:cxnLst/>
              <a:rect l="l" t="t" r="r" b="b"/>
              <a:pathLst>
                <a:path w="417490" h="429025" extrusionOk="0">
                  <a:moveTo>
                    <a:pt x="164335" y="169659"/>
                  </a:moveTo>
                  <a:lnTo>
                    <a:pt x="156334" y="0"/>
                  </a:lnTo>
                  <a:lnTo>
                    <a:pt x="234505" y="172317"/>
                  </a:lnTo>
                  <a:lnTo>
                    <a:pt x="356197" y="46187"/>
                  </a:lnTo>
                  <a:lnTo>
                    <a:pt x="279807" y="191862"/>
                  </a:lnTo>
                  <a:lnTo>
                    <a:pt x="417490" y="200749"/>
                  </a:lnTo>
                  <a:lnTo>
                    <a:pt x="286026" y="243383"/>
                  </a:lnTo>
                  <a:lnTo>
                    <a:pt x="357083" y="349977"/>
                  </a:lnTo>
                  <a:lnTo>
                    <a:pt x="241611" y="274473"/>
                  </a:lnTo>
                  <a:lnTo>
                    <a:pt x="178546" y="429025"/>
                  </a:lnTo>
                  <a:lnTo>
                    <a:pt x="176765" y="270920"/>
                  </a:lnTo>
                  <a:lnTo>
                    <a:pt x="0" y="277139"/>
                  </a:lnTo>
                  <a:lnTo>
                    <a:pt x="137684" y="224724"/>
                  </a:lnTo>
                  <a:lnTo>
                    <a:pt x="58627" y="112805"/>
                  </a:lnTo>
                  <a:lnTo>
                    <a:pt x="164335" y="169659"/>
                  </a:ln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2" name="Google Shape;242;p7"/>
            <p:cNvSpPr/>
            <p:nvPr/>
          </p:nvSpPr>
          <p:spPr>
            <a:xfrm>
              <a:off x="10984339" y="1254652"/>
              <a:ext cx="324680" cy="392190"/>
            </a:xfrm>
            <a:custGeom>
              <a:avLst/>
              <a:gdLst/>
              <a:ahLst/>
              <a:cxnLst/>
              <a:rect l="l" t="t" r="r" b="b"/>
              <a:pathLst>
                <a:path w="262899" h="317563" extrusionOk="0">
                  <a:moveTo>
                    <a:pt x="116091" y="159458"/>
                  </a:moveTo>
                  <a:lnTo>
                    <a:pt x="135522" y="0"/>
                  </a:lnTo>
                  <a:lnTo>
                    <a:pt x="167135" y="157201"/>
                  </a:lnTo>
                  <a:lnTo>
                    <a:pt x="262900" y="135969"/>
                  </a:lnTo>
                  <a:lnTo>
                    <a:pt x="197854" y="194243"/>
                  </a:lnTo>
                  <a:lnTo>
                    <a:pt x="259290" y="234448"/>
                  </a:lnTo>
                  <a:lnTo>
                    <a:pt x="182947" y="229934"/>
                  </a:lnTo>
                  <a:lnTo>
                    <a:pt x="186567" y="317563"/>
                  </a:lnTo>
                  <a:lnTo>
                    <a:pt x="139580" y="250708"/>
                  </a:lnTo>
                  <a:lnTo>
                    <a:pt x="46082" y="314849"/>
                  </a:lnTo>
                  <a:lnTo>
                    <a:pt x="101185" y="237611"/>
                  </a:lnTo>
                  <a:lnTo>
                    <a:pt x="8582" y="263805"/>
                  </a:lnTo>
                  <a:lnTo>
                    <a:pt x="80410" y="209150"/>
                  </a:lnTo>
                  <a:lnTo>
                    <a:pt x="0" y="165335"/>
                  </a:lnTo>
                  <a:lnTo>
                    <a:pt x="116091" y="159458"/>
                  </a:lnTo>
                  <a:close/>
                </a:path>
              </a:pathLst>
            </a:custGeom>
            <a:solidFill>
              <a:schemeClr val="accent4"/>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3" name="Google Shape;243;p7"/>
            <p:cNvSpPr/>
            <p:nvPr/>
          </p:nvSpPr>
          <p:spPr>
            <a:xfrm>
              <a:off x="10382725" y="1055902"/>
              <a:ext cx="241760" cy="247219"/>
            </a:xfrm>
            <a:custGeom>
              <a:avLst/>
              <a:gdLst/>
              <a:ahLst/>
              <a:cxnLst/>
              <a:rect l="l" t="t" r="r" b="b"/>
              <a:pathLst>
                <a:path w="195757" h="200177" extrusionOk="0">
                  <a:moveTo>
                    <a:pt x="78524" y="86268"/>
                  </a:moveTo>
                  <a:lnTo>
                    <a:pt x="89030" y="0"/>
                  </a:lnTo>
                  <a:lnTo>
                    <a:pt x="117786" y="91792"/>
                  </a:lnTo>
                  <a:lnTo>
                    <a:pt x="195758" y="98431"/>
                  </a:lnTo>
                  <a:lnTo>
                    <a:pt x="118339" y="133826"/>
                  </a:lnTo>
                  <a:lnTo>
                    <a:pt x="106175" y="200177"/>
                  </a:lnTo>
                  <a:lnTo>
                    <a:pt x="85706" y="126082"/>
                  </a:lnTo>
                  <a:lnTo>
                    <a:pt x="0" y="116129"/>
                  </a:lnTo>
                  <a:lnTo>
                    <a:pt x="78524" y="86268"/>
                  </a:lnTo>
                  <a:close/>
                </a:path>
              </a:pathLst>
            </a:custGeom>
            <a:solidFill>
              <a:schemeClr val="accent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4" name="Google Shape;244;p7"/>
            <p:cNvSpPr/>
            <p:nvPr/>
          </p:nvSpPr>
          <p:spPr>
            <a:xfrm>
              <a:off x="9566121" y="586906"/>
              <a:ext cx="256853" cy="267946"/>
            </a:xfrm>
            <a:custGeom>
              <a:avLst/>
              <a:gdLst/>
              <a:ahLst/>
              <a:cxnLst/>
              <a:rect l="l" t="t" r="r" b="b"/>
              <a:pathLst>
                <a:path w="207978" h="216960" extrusionOk="0">
                  <a:moveTo>
                    <a:pt x="83448" y="92431"/>
                  </a:moveTo>
                  <a:lnTo>
                    <a:pt x="100136" y="0"/>
                  </a:lnTo>
                  <a:lnTo>
                    <a:pt x="122597" y="94993"/>
                  </a:lnTo>
                  <a:lnTo>
                    <a:pt x="207979" y="95641"/>
                  </a:lnTo>
                  <a:lnTo>
                    <a:pt x="129016" y="134150"/>
                  </a:lnTo>
                  <a:lnTo>
                    <a:pt x="118748" y="216961"/>
                  </a:lnTo>
                  <a:lnTo>
                    <a:pt x="93069" y="142494"/>
                  </a:lnTo>
                  <a:lnTo>
                    <a:pt x="0" y="127092"/>
                  </a:lnTo>
                  <a:lnTo>
                    <a:pt x="83448" y="92431"/>
                  </a:lnTo>
                  <a:close/>
                </a:path>
              </a:pathLst>
            </a:custGeom>
            <a:solidFill>
              <a:schemeClr val="accen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245" name="Google Shape;245;p7"/>
          <p:cNvSpPr/>
          <p:nvPr/>
        </p:nvSpPr>
        <p:spPr>
          <a:xfrm flipH="1">
            <a:off x="6227913" y="4761125"/>
            <a:ext cx="5964087" cy="2096554"/>
          </a:xfrm>
          <a:custGeom>
            <a:avLst/>
            <a:gdLst/>
            <a:ahLst/>
            <a:cxnLst/>
            <a:rect l="l" t="t" r="r" b="b"/>
            <a:pathLst>
              <a:path w="1920801" h="898844" extrusionOk="0">
                <a:moveTo>
                  <a:pt x="0" y="349471"/>
                </a:moveTo>
                <a:cubicBezTo>
                  <a:pt x="0" y="349471"/>
                  <a:pt x="207416" y="73779"/>
                  <a:pt x="337823" y="8133"/>
                </a:cubicBezTo>
                <a:cubicBezTo>
                  <a:pt x="481708" y="-64305"/>
                  <a:pt x="638213" y="370845"/>
                  <a:pt x="787184" y="375769"/>
                </a:cubicBezTo>
                <a:cubicBezTo>
                  <a:pt x="970131" y="381808"/>
                  <a:pt x="984704" y="288606"/>
                  <a:pt x="1119664" y="340031"/>
                </a:cubicBezTo>
                <a:cubicBezTo>
                  <a:pt x="1194311" y="368473"/>
                  <a:pt x="1293057" y="574842"/>
                  <a:pt x="1379134" y="610865"/>
                </a:cubicBezTo>
                <a:cubicBezTo>
                  <a:pt x="1521828" y="670568"/>
                  <a:pt x="1554223" y="563498"/>
                  <a:pt x="1666437" y="640679"/>
                </a:cubicBezTo>
                <a:cubicBezTo>
                  <a:pt x="1763868" y="707687"/>
                  <a:pt x="1920802" y="898844"/>
                  <a:pt x="1920802" y="898844"/>
                </a:cubicBezTo>
                <a:lnTo>
                  <a:pt x="12382" y="888043"/>
                </a:lnTo>
                <a:lnTo>
                  <a:pt x="0" y="3494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7"/>
          <p:cNvSpPr/>
          <p:nvPr/>
        </p:nvSpPr>
        <p:spPr>
          <a:xfrm flipH="1">
            <a:off x="7017716" y="5421702"/>
            <a:ext cx="5174284" cy="1436106"/>
          </a:xfrm>
          <a:custGeom>
            <a:avLst/>
            <a:gdLst/>
            <a:ahLst/>
            <a:cxnLst/>
            <a:rect l="l" t="t" r="r" b="b"/>
            <a:pathLst>
              <a:path w="1666436" h="615694" extrusionOk="0">
                <a:moveTo>
                  <a:pt x="0" y="239380"/>
                </a:moveTo>
                <a:cubicBezTo>
                  <a:pt x="0" y="239380"/>
                  <a:pt x="179946" y="50538"/>
                  <a:pt x="293084" y="5570"/>
                </a:cubicBezTo>
                <a:cubicBezTo>
                  <a:pt x="417909" y="-44046"/>
                  <a:pt x="553698" y="254030"/>
                  <a:pt x="682943" y="257392"/>
                </a:cubicBezTo>
                <a:cubicBezTo>
                  <a:pt x="841657" y="261535"/>
                  <a:pt x="854307" y="197689"/>
                  <a:pt x="971388" y="232922"/>
                </a:cubicBezTo>
                <a:cubicBezTo>
                  <a:pt x="1036148" y="252401"/>
                  <a:pt x="1121826" y="393762"/>
                  <a:pt x="1196492" y="418431"/>
                </a:cubicBezTo>
                <a:cubicBezTo>
                  <a:pt x="1320299" y="459331"/>
                  <a:pt x="1348397" y="385989"/>
                  <a:pt x="1445752" y="438853"/>
                </a:cubicBezTo>
                <a:cubicBezTo>
                  <a:pt x="1530277" y="484754"/>
                  <a:pt x="1666437" y="615694"/>
                  <a:pt x="1666437" y="615694"/>
                </a:cubicBezTo>
                <a:lnTo>
                  <a:pt x="10744" y="608293"/>
                </a:lnTo>
                <a:lnTo>
                  <a:pt x="0" y="23938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7"/>
          <p:cNvSpPr/>
          <p:nvPr/>
        </p:nvSpPr>
        <p:spPr>
          <a:xfrm flipH="1">
            <a:off x="8266495" y="5999243"/>
            <a:ext cx="3925506" cy="858677"/>
          </a:xfrm>
          <a:custGeom>
            <a:avLst/>
            <a:gdLst/>
            <a:ahLst/>
            <a:cxnLst/>
            <a:rect l="l" t="t" r="r" b="b"/>
            <a:pathLst>
              <a:path w="1264253" h="368136" extrusionOk="0">
                <a:moveTo>
                  <a:pt x="0" y="143137"/>
                </a:moveTo>
                <a:cubicBezTo>
                  <a:pt x="0" y="143137"/>
                  <a:pt x="136522" y="30219"/>
                  <a:pt x="222352" y="3329"/>
                </a:cubicBezTo>
                <a:cubicBezTo>
                  <a:pt x="317049" y="-26332"/>
                  <a:pt x="420071" y="151891"/>
                  <a:pt x="518122" y="153900"/>
                </a:cubicBezTo>
                <a:cubicBezTo>
                  <a:pt x="638527" y="156377"/>
                  <a:pt x="648128" y="118201"/>
                  <a:pt x="736949" y="139270"/>
                </a:cubicBezTo>
                <a:cubicBezTo>
                  <a:pt x="786079" y="150919"/>
                  <a:pt x="851078" y="235434"/>
                  <a:pt x="907732" y="250189"/>
                </a:cubicBezTo>
                <a:cubicBezTo>
                  <a:pt x="1001659" y="274649"/>
                  <a:pt x="1022975" y="230786"/>
                  <a:pt x="1096833" y="262400"/>
                </a:cubicBezTo>
                <a:cubicBezTo>
                  <a:pt x="1160955" y="289851"/>
                  <a:pt x="1264253" y="368137"/>
                  <a:pt x="1264253" y="368137"/>
                </a:cubicBezTo>
                <a:lnTo>
                  <a:pt x="8154" y="363717"/>
                </a:lnTo>
                <a:lnTo>
                  <a:pt x="0" y="14313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7"/>
          <p:cNvSpPr/>
          <p:nvPr/>
        </p:nvSpPr>
        <p:spPr>
          <a:xfrm>
            <a:off x="-5" y="5804"/>
            <a:ext cx="1306000" cy="1230504"/>
          </a:xfrm>
          <a:custGeom>
            <a:avLst/>
            <a:gdLst/>
            <a:ahLst/>
            <a:cxnLst/>
            <a:rect l="l" t="t" r="r" b="b"/>
            <a:pathLst>
              <a:path w="475774" h="447863" extrusionOk="0">
                <a:moveTo>
                  <a:pt x="0" y="416495"/>
                </a:moveTo>
                <a:cubicBezTo>
                  <a:pt x="0" y="416495"/>
                  <a:pt x="81277" y="462992"/>
                  <a:pt x="154810" y="442766"/>
                </a:cubicBezTo>
                <a:cubicBezTo>
                  <a:pt x="228352" y="422539"/>
                  <a:pt x="243421" y="363254"/>
                  <a:pt x="258594" y="322086"/>
                </a:cubicBezTo>
                <a:cubicBezTo>
                  <a:pt x="289465" y="238338"/>
                  <a:pt x="210255" y="72066"/>
                  <a:pt x="156953" y="133146"/>
                </a:cubicBezTo>
                <a:cubicBezTo>
                  <a:pt x="103661" y="194226"/>
                  <a:pt x="287865" y="282394"/>
                  <a:pt x="355730" y="270378"/>
                </a:cubicBezTo>
                <a:cubicBezTo>
                  <a:pt x="522037" y="240932"/>
                  <a:pt x="467068" y="0"/>
                  <a:pt x="467068" y="0"/>
                </a:cubicBezTo>
              </a:path>
            </a:pathLst>
          </a:custGeom>
          <a:noFill/>
          <a:ln w="331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79300" y="297150"/>
            <a:ext cx="11633400" cy="626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2"/>
              </a:buClr>
              <a:buSzPts val="5000"/>
              <a:buFont typeface="Londrina Solid"/>
              <a:buNone/>
              <a:defRPr sz="5000">
                <a:solidFill>
                  <a:schemeClr val="dk2"/>
                </a:solidFill>
                <a:latin typeface="Londrina Solid"/>
                <a:ea typeface="Londrina Solid"/>
                <a:cs typeface="Londrina Solid"/>
                <a:sym typeface="Londrina Solid"/>
              </a:defRPr>
            </a:lvl1pPr>
            <a:lvl2pPr lvl="1">
              <a:spcBef>
                <a:spcPts val="0"/>
              </a:spcBef>
              <a:spcAft>
                <a:spcPts val="0"/>
              </a:spcAft>
              <a:buClr>
                <a:schemeClr val="dk2"/>
              </a:buClr>
              <a:buSzPts val="5000"/>
              <a:buFont typeface="Barlow Condensed"/>
              <a:buNone/>
              <a:defRPr sz="5000">
                <a:solidFill>
                  <a:schemeClr val="dk2"/>
                </a:solidFill>
                <a:latin typeface="Barlow Condensed"/>
                <a:ea typeface="Barlow Condensed"/>
                <a:cs typeface="Barlow Condensed"/>
                <a:sym typeface="Barlow Condensed"/>
              </a:defRPr>
            </a:lvl2pPr>
            <a:lvl3pPr lvl="2">
              <a:spcBef>
                <a:spcPts val="0"/>
              </a:spcBef>
              <a:spcAft>
                <a:spcPts val="0"/>
              </a:spcAft>
              <a:buClr>
                <a:schemeClr val="dk2"/>
              </a:buClr>
              <a:buSzPts val="5000"/>
              <a:buFont typeface="Barlow Condensed"/>
              <a:buNone/>
              <a:defRPr sz="5000">
                <a:solidFill>
                  <a:schemeClr val="dk2"/>
                </a:solidFill>
                <a:latin typeface="Barlow Condensed"/>
                <a:ea typeface="Barlow Condensed"/>
                <a:cs typeface="Barlow Condensed"/>
                <a:sym typeface="Barlow Condensed"/>
              </a:defRPr>
            </a:lvl3pPr>
            <a:lvl4pPr lvl="3">
              <a:spcBef>
                <a:spcPts val="0"/>
              </a:spcBef>
              <a:spcAft>
                <a:spcPts val="0"/>
              </a:spcAft>
              <a:buClr>
                <a:schemeClr val="dk2"/>
              </a:buClr>
              <a:buSzPts val="5000"/>
              <a:buFont typeface="Barlow Condensed"/>
              <a:buNone/>
              <a:defRPr sz="5000">
                <a:solidFill>
                  <a:schemeClr val="dk2"/>
                </a:solidFill>
                <a:latin typeface="Barlow Condensed"/>
                <a:ea typeface="Barlow Condensed"/>
                <a:cs typeface="Barlow Condensed"/>
                <a:sym typeface="Barlow Condensed"/>
              </a:defRPr>
            </a:lvl4pPr>
            <a:lvl5pPr lvl="4">
              <a:spcBef>
                <a:spcPts val="0"/>
              </a:spcBef>
              <a:spcAft>
                <a:spcPts val="0"/>
              </a:spcAft>
              <a:buClr>
                <a:schemeClr val="dk2"/>
              </a:buClr>
              <a:buSzPts val="5000"/>
              <a:buFont typeface="Barlow Condensed"/>
              <a:buNone/>
              <a:defRPr sz="5000">
                <a:solidFill>
                  <a:schemeClr val="dk2"/>
                </a:solidFill>
                <a:latin typeface="Barlow Condensed"/>
                <a:ea typeface="Barlow Condensed"/>
                <a:cs typeface="Barlow Condensed"/>
                <a:sym typeface="Barlow Condensed"/>
              </a:defRPr>
            </a:lvl5pPr>
            <a:lvl6pPr lvl="5">
              <a:spcBef>
                <a:spcPts val="0"/>
              </a:spcBef>
              <a:spcAft>
                <a:spcPts val="0"/>
              </a:spcAft>
              <a:buClr>
                <a:schemeClr val="dk2"/>
              </a:buClr>
              <a:buSzPts val="5000"/>
              <a:buFont typeface="Barlow Condensed"/>
              <a:buNone/>
              <a:defRPr sz="5000">
                <a:solidFill>
                  <a:schemeClr val="dk2"/>
                </a:solidFill>
                <a:latin typeface="Barlow Condensed"/>
                <a:ea typeface="Barlow Condensed"/>
                <a:cs typeface="Barlow Condensed"/>
                <a:sym typeface="Barlow Condensed"/>
              </a:defRPr>
            </a:lvl6pPr>
            <a:lvl7pPr lvl="6">
              <a:spcBef>
                <a:spcPts val="0"/>
              </a:spcBef>
              <a:spcAft>
                <a:spcPts val="0"/>
              </a:spcAft>
              <a:buClr>
                <a:schemeClr val="dk2"/>
              </a:buClr>
              <a:buSzPts val="5000"/>
              <a:buFont typeface="Barlow Condensed"/>
              <a:buNone/>
              <a:defRPr sz="5000">
                <a:solidFill>
                  <a:schemeClr val="dk2"/>
                </a:solidFill>
                <a:latin typeface="Barlow Condensed"/>
                <a:ea typeface="Barlow Condensed"/>
                <a:cs typeface="Barlow Condensed"/>
                <a:sym typeface="Barlow Condensed"/>
              </a:defRPr>
            </a:lvl7pPr>
            <a:lvl8pPr lvl="7">
              <a:spcBef>
                <a:spcPts val="0"/>
              </a:spcBef>
              <a:spcAft>
                <a:spcPts val="0"/>
              </a:spcAft>
              <a:buClr>
                <a:schemeClr val="dk2"/>
              </a:buClr>
              <a:buSzPts val="5000"/>
              <a:buFont typeface="Barlow Condensed"/>
              <a:buNone/>
              <a:defRPr sz="5000">
                <a:solidFill>
                  <a:schemeClr val="dk2"/>
                </a:solidFill>
                <a:latin typeface="Barlow Condensed"/>
                <a:ea typeface="Barlow Condensed"/>
                <a:cs typeface="Barlow Condensed"/>
                <a:sym typeface="Barlow Condensed"/>
              </a:defRPr>
            </a:lvl8pPr>
            <a:lvl9pPr lvl="8">
              <a:spcBef>
                <a:spcPts val="0"/>
              </a:spcBef>
              <a:spcAft>
                <a:spcPts val="0"/>
              </a:spcAft>
              <a:buClr>
                <a:schemeClr val="dk2"/>
              </a:buClr>
              <a:buSzPts val="5000"/>
              <a:buFont typeface="Barlow Condensed"/>
              <a:buNone/>
              <a:defRPr sz="5000">
                <a:solidFill>
                  <a:schemeClr val="dk2"/>
                </a:solidFill>
                <a:latin typeface="Barlow Condensed"/>
                <a:ea typeface="Barlow Condensed"/>
                <a:cs typeface="Barlow Condensed"/>
                <a:sym typeface="Barlow Condensed"/>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1"/>
              </a:buClr>
              <a:buSzPts val="1900"/>
              <a:buFont typeface="Happy Monkey"/>
              <a:buChar char="●"/>
              <a:defRPr sz="1900">
                <a:solidFill>
                  <a:schemeClr val="dk1"/>
                </a:solidFill>
                <a:latin typeface="Happy Monkey"/>
                <a:ea typeface="Happy Monkey"/>
                <a:cs typeface="Happy Monkey"/>
                <a:sym typeface="Happy Monkey"/>
              </a:defRPr>
            </a:lvl1pPr>
            <a:lvl2pPr marL="914400" lvl="1" indent="-349250">
              <a:lnSpc>
                <a:spcPct val="115000"/>
              </a:lnSpc>
              <a:spcBef>
                <a:spcPts val="2100"/>
              </a:spcBef>
              <a:spcAft>
                <a:spcPts val="0"/>
              </a:spcAft>
              <a:buClr>
                <a:schemeClr val="dk1"/>
              </a:buClr>
              <a:buSzPts val="1900"/>
              <a:buFont typeface="Happy Monkey"/>
              <a:buChar char="○"/>
              <a:defRPr sz="1900">
                <a:solidFill>
                  <a:schemeClr val="dk1"/>
                </a:solidFill>
                <a:latin typeface="Happy Monkey"/>
                <a:ea typeface="Happy Monkey"/>
                <a:cs typeface="Happy Monkey"/>
                <a:sym typeface="Happy Monkey"/>
              </a:defRPr>
            </a:lvl2pPr>
            <a:lvl3pPr marL="1371600" lvl="2" indent="-349250">
              <a:lnSpc>
                <a:spcPct val="115000"/>
              </a:lnSpc>
              <a:spcBef>
                <a:spcPts val="2100"/>
              </a:spcBef>
              <a:spcAft>
                <a:spcPts val="0"/>
              </a:spcAft>
              <a:buClr>
                <a:schemeClr val="dk1"/>
              </a:buClr>
              <a:buSzPts val="1900"/>
              <a:buFont typeface="Happy Monkey"/>
              <a:buChar char="■"/>
              <a:defRPr sz="1900">
                <a:solidFill>
                  <a:schemeClr val="dk1"/>
                </a:solidFill>
                <a:latin typeface="Happy Monkey"/>
                <a:ea typeface="Happy Monkey"/>
                <a:cs typeface="Happy Monkey"/>
                <a:sym typeface="Happy Monkey"/>
              </a:defRPr>
            </a:lvl3pPr>
            <a:lvl4pPr marL="1828800" lvl="3" indent="-349250">
              <a:lnSpc>
                <a:spcPct val="115000"/>
              </a:lnSpc>
              <a:spcBef>
                <a:spcPts val="2100"/>
              </a:spcBef>
              <a:spcAft>
                <a:spcPts val="0"/>
              </a:spcAft>
              <a:buClr>
                <a:schemeClr val="dk1"/>
              </a:buClr>
              <a:buSzPts val="1900"/>
              <a:buFont typeface="Happy Monkey"/>
              <a:buChar char="●"/>
              <a:defRPr sz="1900">
                <a:solidFill>
                  <a:schemeClr val="dk1"/>
                </a:solidFill>
                <a:latin typeface="Happy Monkey"/>
                <a:ea typeface="Happy Monkey"/>
                <a:cs typeface="Happy Monkey"/>
                <a:sym typeface="Happy Monkey"/>
              </a:defRPr>
            </a:lvl4pPr>
            <a:lvl5pPr marL="2286000" lvl="4" indent="-349250">
              <a:lnSpc>
                <a:spcPct val="115000"/>
              </a:lnSpc>
              <a:spcBef>
                <a:spcPts val="2100"/>
              </a:spcBef>
              <a:spcAft>
                <a:spcPts val="0"/>
              </a:spcAft>
              <a:buClr>
                <a:schemeClr val="dk1"/>
              </a:buClr>
              <a:buSzPts val="1900"/>
              <a:buFont typeface="Happy Monkey"/>
              <a:buChar char="○"/>
              <a:defRPr sz="1900">
                <a:solidFill>
                  <a:schemeClr val="dk1"/>
                </a:solidFill>
                <a:latin typeface="Happy Monkey"/>
                <a:ea typeface="Happy Monkey"/>
                <a:cs typeface="Happy Monkey"/>
                <a:sym typeface="Happy Monkey"/>
              </a:defRPr>
            </a:lvl5pPr>
            <a:lvl6pPr marL="2743200" lvl="5" indent="-349250">
              <a:lnSpc>
                <a:spcPct val="115000"/>
              </a:lnSpc>
              <a:spcBef>
                <a:spcPts val="2100"/>
              </a:spcBef>
              <a:spcAft>
                <a:spcPts val="0"/>
              </a:spcAft>
              <a:buClr>
                <a:schemeClr val="dk1"/>
              </a:buClr>
              <a:buSzPts val="1900"/>
              <a:buFont typeface="Happy Monkey"/>
              <a:buChar char="■"/>
              <a:defRPr sz="1900">
                <a:solidFill>
                  <a:schemeClr val="dk1"/>
                </a:solidFill>
                <a:latin typeface="Happy Monkey"/>
                <a:ea typeface="Happy Monkey"/>
                <a:cs typeface="Happy Monkey"/>
                <a:sym typeface="Happy Monkey"/>
              </a:defRPr>
            </a:lvl6pPr>
            <a:lvl7pPr marL="3200400" lvl="6" indent="-349250">
              <a:lnSpc>
                <a:spcPct val="115000"/>
              </a:lnSpc>
              <a:spcBef>
                <a:spcPts val="2100"/>
              </a:spcBef>
              <a:spcAft>
                <a:spcPts val="0"/>
              </a:spcAft>
              <a:buClr>
                <a:schemeClr val="dk1"/>
              </a:buClr>
              <a:buSzPts val="1900"/>
              <a:buFont typeface="Happy Monkey"/>
              <a:buChar char="●"/>
              <a:defRPr sz="1900">
                <a:solidFill>
                  <a:schemeClr val="dk1"/>
                </a:solidFill>
                <a:latin typeface="Happy Monkey"/>
                <a:ea typeface="Happy Monkey"/>
                <a:cs typeface="Happy Monkey"/>
                <a:sym typeface="Happy Monkey"/>
              </a:defRPr>
            </a:lvl7pPr>
            <a:lvl8pPr marL="3657600" lvl="7" indent="-349250">
              <a:lnSpc>
                <a:spcPct val="115000"/>
              </a:lnSpc>
              <a:spcBef>
                <a:spcPts val="2100"/>
              </a:spcBef>
              <a:spcAft>
                <a:spcPts val="0"/>
              </a:spcAft>
              <a:buClr>
                <a:schemeClr val="dk1"/>
              </a:buClr>
              <a:buSzPts val="1900"/>
              <a:buFont typeface="Happy Monkey"/>
              <a:buChar char="○"/>
              <a:defRPr sz="1900">
                <a:solidFill>
                  <a:schemeClr val="dk1"/>
                </a:solidFill>
                <a:latin typeface="Happy Monkey"/>
                <a:ea typeface="Happy Monkey"/>
                <a:cs typeface="Happy Monkey"/>
                <a:sym typeface="Happy Monkey"/>
              </a:defRPr>
            </a:lvl8pPr>
            <a:lvl9pPr marL="4114800" lvl="8" indent="-349250">
              <a:lnSpc>
                <a:spcPct val="115000"/>
              </a:lnSpc>
              <a:spcBef>
                <a:spcPts val="2100"/>
              </a:spcBef>
              <a:spcAft>
                <a:spcPts val="2100"/>
              </a:spcAft>
              <a:buClr>
                <a:schemeClr val="dk1"/>
              </a:buClr>
              <a:buSzPts val="1900"/>
              <a:buFont typeface="Happy Monkey"/>
              <a:buChar char="■"/>
              <a:defRPr sz="1900">
                <a:solidFill>
                  <a:schemeClr val="dk1"/>
                </a:solidFill>
                <a:latin typeface="Happy Monkey"/>
                <a:ea typeface="Happy Monkey"/>
                <a:cs typeface="Happy Monkey"/>
                <a:sym typeface="Happy Monkey"/>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072" y="1126619"/>
            <a:ext cx="5803980" cy="2202491"/>
          </a:xfrm>
        </p:spPr>
        <p:txBody>
          <a:bodyPr/>
          <a:lstStyle/>
          <a:p>
            <a:r>
              <a:rPr lang="en-IN" sz="5400" dirty="0">
                <a:solidFill>
                  <a:schemeClr val="accent1"/>
                </a:solidFill>
              </a:rPr>
              <a:t>W</a:t>
            </a:r>
            <a:r>
              <a:rPr lang="en-IN" sz="5400" dirty="0">
                <a:solidFill>
                  <a:schemeClr val="accent2">
                    <a:lumMod val="75000"/>
                  </a:schemeClr>
                </a:solidFill>
              </a:rPr>
              <a:t>I</a:t>
            </a:r>
            <a:r>
              <a:rPr lang="en-IN" sz="5400" dirty="0">
                <a:solidFill>
                  <a:schemeClr val="tx2">
                    <a:lumMod val="50000"/>
                  </a:schemeClr>
                </a:solidFill>
              </a:rPr>
              <a:t>L</a:t>
            </a:r>
            <a:r>
              <a:rPr lang="en-IN" sz="5400" dirty="0">
                <a:solidFill>
                  <a:schemeClr val="bg2">
                    <a:lumMod val="40000"/>
                    <a:lumOff val="60000"/>
                  </a:schemeClr>
                </a:solidFill>
              </a:rPr>
              <a:t>D</a:t>
            </a:r>
            <a:r>
              <a:rPr lang="en-IN" sz="5400" dirty="0">
                <a:solidFill>
                  <a:schemeClr val="accent1"/>
                </a:solidFill>
              </a:rPr>
              <a:t>LIFE S</a:t>
            </a:r>
            <a:r>
              <a:rPr lang="en-IN" sz="5400" dirty="0">
                <a:solidFill>
                  <a:schemeClr val="accent2">
                    <a:lumMod val="75000"/>
                  </a:schemeClr>
                </a:solidFill>
              </a:rPr>
              <a:t>A</a:t>
            </a:r>
            <a:r>
              <a:rPr lang="en-IN" sz="5400" dirty="0">
                <a:solidFill>
                  <a:schemeClr val="tx2">
                    <a:lumMod val="50000"/>
                  </a:schemeClr>
                </a:solidFill>
              </a:rPr>
              <a:t>N</a:t>
            </a:r>
            <a:r>
              <a:rPr lang="en-IN" sz="5400" dirty="0">
                <a:solidFill>
                  <a:schemeClr val="bg2">
                    <a:lumMod val="40000"/>
                    <a:lumOff val="60000"/>
                  </a:schemeClr>
                </a:solidFill>
              </a:rPr>
              <a:t>C</a:t>
            </a:r>
            <a:r>
              <a:rPr lang="en-IN" sz="5400" dirty="0">
                <a:solidFill>
                  <a:schemeClr val="accent1"/>
                </a:solidFill>
              </a:rPr>
              <a:t>TUARY W</a:t>
            </a:r>
            <a:r>
              <a:rPr lang="en-IN" sz="5400" dirty="0">
                <a:solidFill>
                  <a:schemeClr val="accent3"/>
                </a:solidFill>
              </a:rPr>
              <a:t>E</a:t>
            </a:r>
            <a:r>
              <a:rPr lang="en-IN" sz="5400" dirty="0">
                <a:solidFill>
                  <a:schemeClr val="accent1"/>
                </a:solidFill>
              </a:rPr>
              <a:t>B</a:t>
            </a:r>
            <a:r>
              <a:rPr lang="en-IN" sz="5400" dirty="0">
                <a:solidFill>
                  <a:srgbClr val="92D050"/>
                </a:solidFill>
              </a:rPr>
              <a:t>S</a:t>
            </a:r>
            <a:r>
              <a:rPr lang="en-IN" sz="5400" dirty="0">
                <a:solidFill>
                  <a:schemeClr val="accent1"/>
                </a:solidFill>
              </a:rPr>
              <a:t>I</a:t>
            </a:r>
            <a:r>
              <a:rPr lang="en-IN" sz="5400" dirty="0">
                <a:solidFill>
                  <a:srgbClr val="FFC000"/>
                </a:solidFill>
              </a:rPr>
              <a:t>T</a:t>
            </a:r>
            <a:r>
              <a:rPr lang="en-IN" sz="5400" dirty="0">
                <a:solidFill>
                  <a:schemeClr val="accent1"/>
                </a:solidFill>
              </a:rPr>
              <a:t>E</a:t>
            </a:r>
            <a:endParaRPr lang="en-IN" sz="5400" dirty="0"/>
          </a:p>
        </p:txBody>
      </p:sp>
      <p:pic>
        <p:nvPicPr>
          <p:cNvPr id="5" name="Picture Placeholder 4"/>
          <p:cNvPicPr>
            <a:picLocks noGrp="1" noChangeAspect="1"/>
          </p:cNvPicPr>
          <p:nvPr>
            <p:ph type="pic" idx="2"/>
          </p:nvPr>
        </p:nvPicPr>
        <p:blipFill>
          <a:blip r:embed="rId2">
            <a:extLst>
              <a:ext uri="{28A0092B-C50C-407E-A947-70E740481C1C}">
                <a14:useLocalDpi xmlns:a14="http://schemas.microsoft.com/office/drawing/2010/main" val="0"/>
              </a:ext>
            </a:extLst>
          </a:blip>
          <a:srcRect l="21429" r="21429"/>
          <a:stretch>
            <a:fillRect/>
          </a:stretch>
        </p:blipFill>
        <p:spPr/>
      </p:pic>
      <p:sp>
        <p:nvSpPr>
          <p:cNvPr id="3" name="TextBox 2">
            <a:extLst>
              <a:ext uri="{FF2B5EF4-FFF2-40B4-BE49-F238E27FC236}">
                <a16:creationId xmlns:a16="http://schemas.microsoft.com/office/drawing/2014/main" id="{CCAD1046-0BD5-8D92-6FF3-5E9BE9377EBB}"/>
              </a:ext>
            </a:extLst>
          </p:cNvPr>
          <p:cNvSpPr txBox="1"/>
          <p:nvPr/>
        </p:nvSpPr>
        <p:spPr>
          <a:xfrm>
            <a:off x="2222090" y="3329110"/>
            <a:ext cx="4896464" cy="1631216"/>
          </a:xfrm>
          <a:prstGeom prst="rect">
            <a:avLst/>
          </a:prstGeom>
          <a:noFill/>
        </p:spPr>
        <p:txBody>
          <a:bodyPr wrap="square" rtlCol="0">
            <a:spAutoFit/>
          </a:bodyPr>
          <a:lstStyle/>
          <a:p>
            <a:r>
              <a:rPr lang="en-IN" sz="2000" dirty="0">
                <a:latin typeface="Happy Monkey" panose="020B0604020202020204" charset="0"/>
              </a:rPr>
              <a:t>ADIL AHMAD DAR – 20CS1004</a:t>
            </a:r>
          </a:p>
          <a:p>
            <a:endParaRPr lang="en-IN" sz="2000" dirty="0">
              <a:latin typeface="Happy Monkey" panose="020B0604020202020204" charset="0"/>
            </a:endParaRPr>
          </a:p>
          <a:p>
            <a:r>
              <a:rPr lang="en-IN" sz="2000" dirty="0">
                <a:latin typeface="Happy Monkey" panose="020B0604020202020204" charset="0"/>
              </a:rPr>
              <a:t>BEENA SAMUEL – 20CS1020</a:t>
            </a:r>
          </a:p>
          <a:p>
            <a:endParaRPr lang="en-IN" sz="2000" dirty="0">
              <a:latin typeface="Happy Monkey" panose="020B0604020202020204" charset="0"/>
            </a:endParaRPr>
          </a:p>
          <a:p>
            <a:r>
              <a:rPr lang="en-IN" sz="2000" dirty="0">
                <a:latin typeface="Happy Monkey" panose="020B0604020202020204" charset="0"/>
              </a:rPr>
              <a:t>M. HEMAPRIYA – 20CS1048</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CA2E4C1-4ABE-29D7-90A6-949482B38293}"/>
                  </a:ext>
                </a:extLst>
              </p14:cNvPr>
              <p14:cNvContentPartPr/>
              <p14:nvPr/>
            </p14:nvContentPartPr>
            <p14:xfrm>
              <a:off x="12719960" y="3372640"/>
              <a:ext cx="360" cy="360"/>
            </p14:xfrm>
          </p:contentPart>
        </mc:Choice>
        <mc:Fallback xmlns="">
          <p:pic>
            <p:nvPicPr>
              <p:cNvPr id="4" name="Ink 3">
                <a:extLst>
                  <a:ext uri="{FF2B5EF4-FFF2-40B4-BE49-F238E27FC236}">
                    <a16:creationId xmlns:a16="http://schemas.microsoft.com/office/drawing/2014/main" id="{3CA2E4C1-4ABE-29D7-90A6-949482B38293}"/>
                  </a:ext>
                </a:extLst>
              </p:cNvPr>
              <p:cNvPicPr/>
              <p:nvPr/>
            </p:nvPicPr>
            <p:blipFill>
              <a:blip r:embed="rId4"/>
              <a:stretch>
                <a:fillRect/>
              </a:stretch>
            </p:blipFill>
            <p:spPr>
              <a:xfrm>
                <a:off x="12684320" y="333700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C836755-EA1B-DB6F-F478-0101F5DF7D77}"/>
                  </a:ext>
                </a:extLst>
              </p14:cNvPr>
              <p14:cNvContentPartPr/>
              <p14:nvPr/>
            </p14:nvContentPartPr>
            <p14:xfrm>
              <a:off x="-1707040" y="2011480"/>
              <a:ext cx="360" cy="360"/>
            </p14:xfrm>
          </p:contentPart>
        </mc:Choice>
        <mc:Fallback xmlns="">
          <p:pic>
            <p:nvPicPr>
              <p:cNvPr id="6" name="Ink 5">
                <a:extLst>
                  <a:ext uri="{FF2B5EF4-FFF2-40B4-BE49-F238E27FC236}">
                    <a16:creationId xmlns:a16="http://schemas.microsoft.com/office/drawing/2014/main" id="{3C836755-EA1B-DB6F-F478-0101F5DF7D77}"/>
                  </a:ext>
                </a:extLst>
              </p:cNvPr>
              <p:cNvPicPr/>
              <p:nvPr/>
            </p:nvPicPr>
            <p:blipFill>
              <a:blip r:embed="rId4"/>
              <a:stretch>
                <a:fillRect/>
              </a:stretch>
            </p:blipFill>
            <p:spPr>
              <a:xfrm>
                <a:off x="-1742680" y="1975840"/>
                <a:ext cx="72000" cy="72000"/>
              </a:xfrm>
              <a:prstGeom prst="rect">
                <a:avLst/>
              </a:prstGeom>
            </p:spPr>
          </p:pic>
        </mc:Fallback>
      </mc:AlternateContent>
    </p:spTree>
    <p:extLst>
      <p:ext uri="{BB962C8B-B14F-4D97-AF65-F5344CB8AC3E}">
        <p14:creationId xmlns:p14="http://schemas.microsoft.com/office/powerpoint/2010/main" val="2125048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EC13-D070-F248-7167-DCFC51BEC1E4}"/>
              </a:ext>
            </a:extLst>
          </p:cNvPr>
          <p:cNvSpPr>
            <a:spLocks noGrp="1"/>
          </p:cNvSpPr>
          <p:nvPr>
            <p:ph type="title"/>
          </p:nvPr>
        </p:nvSpPr>
        <p:spPr>
          <a:xfrm>
            <a:off x="2391031" y="2797309"/>
            <a:ext cx="7794000" cy="763500"/>
          </a:xfrm>
        </p:spPr>
        <p:txBody>
          <a:bodyPr/>
          <a:lstStyle/>
          <a:p>
            <a:r>
              <a:rPr lang="en-IN" sz="8000" dirty="0"/>
              <a:t>THANK YOU</a:t>
            </a:r>
          </a:p>
        </p:txBody>
      </p:sp>
      <p:pic>
        <p:nvPicPr>
          <p:cNvPr id="4" name="Picture 3">
            <a:extLst>
              <a:ext uri="{FF2B5EF4-FFF2-40B4-BE49-F238E27FC236}">
                <a16:creationId xmlns:a16="http://schemas.microsoft.com/office/drawing/2014/main" id="{A8E15995-B2D2-11AD-49B2-E9B927B36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6575" y="1252908"/>
            <a:ext cx="4234843" cy="4352184"/>
          </a:xfrm>
          <a:prstGeom prst="ellipse">
            <a:avLst/>
          </a:prstGeom>
          <a:ln>
            <a:solidFill>
              <a:srgbClr val="00B0F0"/>
            </a:solidFill>
          </a:ln>
        </p:spPr>
      </p:pic>
    </p:spTree>
    <p:extLst>
      <p:ext uri="{BB962C8B-B14F-4D97-AF65-F5344CB8AC3E}">
        <p14:creationId xmlns:p14="http://schemas.microsoft.com/office/powerpoint/2010/main" val="1594884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9"/>
          <p:cNvSpPr txBox="1">
            <a:spLocks noGrp="1"/>
          </p:cNvSpPr>
          <p:nvPr>
            <p:ph type="title"/>
          </p:nvPr>
        </p:nvSpPr>
        <p:spPr>
          <a:xfrm>
            <a:off x="773400" y="590508"/>
            <a:ext cx="5322600" cy="13248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sz="4400" dirty="0">
                <a:solidFill>
                  <a:schemeClr val="accent1"/>
                </a:solidFill>
              </a:rPr>
              <a:t>P</a:t>
            </a:r>
            <a:r>
              <a:rPr lang="en" sz="4400" dirty="0">
                <a:solidFill>
                  <a:schemeClr val="accent1"/>
                </a:solidFill>
              </a:rPr>
              <a:t>roblem statement:</a:t>
            </a:r>
            <a:endParaRPr sz="4400" dirty="0"/>
          </a:p>
        </p:txBody>
      </p:sp>
      <p:sp>
        <p:nvSpPr>
          <p:cNvPr id="617" name="Google Shape;617;p19"/>
          <p:cNvSpPr txBox="1">
            <a:spLocks noGrp="1"/>
          </p:cNvSpPr>
          <p:nvPr>
            <p:ph type="body" idx="1"/>
          </p:nvPr>
        </p:nvSpPr>
        <p:spPr>
          <a:xfrm>
            <a:off x="857426" y="1678299"/>
            <a:ext cx="9948226" cy="4589193"/>
          </a:xfrm>
          <a:prstGeom prst="rect">
            <a:avLst/>
          </a:prstGeom>
        </p:spPr>
        <p:txBody>
          <a:bodyPr spcFirstLastPara="1" wrap="square" lIns="121900" tIns="121900" rIns="121900" bIns="121900" anchor="t" anchorCtr="0">
            <a:noAutofit/>
          </a:bodyPr>
          <a:lstStyle/>
          <a:p>
            <a:pPr marL="342900" indent="-342900"/>
            <a:r>
              <a:rPr lang="en-IN" dirty="0">
                <a:latin typeface="Happy Monkey" panose="020B0604020202020204" charset="0"/>
              </a:rPr>
              <a:t>The population of animals is decreasing day by day. This is due to the lack of a living  space and unavailability of food due to human intervention into their habitats.</a:t>
            </a:r>
          </a:p>
          <a:p>
            <a:pPr marL="342900" indent="-342900"/>
            <a:endParaRPr lang="en-IN" dirty="0">
              <a:latin typeface="Happy Monkey" panose="020B0604020202020204" charset="0"/>
            </a:endParaRPr>
          </a:p>
          <a:p>
            <a:pPr marL="342900" indent="-342900"/>
            <a:r>
              <a:rPr lang="en-IN" dirty="0">
                <a:latin typeface="Happy Monkey" panose="020B0604020202020204" charset="0"/>
              </a:rPr>
              <a:t>Many animals are hunted for their tusks, skin etc., We need to protect animals which are on the verge of extinction. </a:t>
            </a:r>
          </a:p>
          <a:p>
            <a:pPr marL="342900" indent="-342900"/>
            <a:endParaRPr lang="en-IN" dirty="0">
              <a:latin typeface="Happy Monkey" panose="020B0604020202020204" charset="0"/>
            </a:endParaRPr>
          </a:p>
          <a:p>
            <a:pPr marL="342900" indent="-342900"/>
            <a:r>
              <a:rPr lang="en-IN" dirty="0">
                <a:latin typeface="Happy Monkey" panose="020B0604020202020204" charset="0"/>
              </a:rPr>
              <a:t>Therefore , we develop this  </a:t>
            </a:r>
            <a:r>
              <a:rPr lang="en-US" b="0" i="0" dirty="0">
                <a:solidFill>
                  <a:srgbClr val="374151"/>
                </a:solidFill>
                <a:effectLst/>
                <a:latin typeface="Happy Monkey" panose="020B0604020202020204" charset="0"/>
              </a:rPr>
              <a:t>online platform to create awareness about </a:t>
            </a:r>
            <a:r>
              <a:rPr lang="en-US" dirty="0">
                <a:solidFill>
                  <a:srgbClr val="374151"/>
                </a:solidFill>
                <a:latin typeface="Happy Monkey" panose="020B0604020202020204" charset="0"/>
              </a:rPr>
              <a:t>the </a:t>
            </a:r>
            <a:r>
              <a:rPr lang="en-US" b="0" i="0" dirty="0">
                <a:solidFill>
                  <a:srgbClr val="374151"/>
                </a:solidFill>
                <a:effectLst/>
                <a:latin typeface="Happy Monkey" panose="020B0604020202020204" charset="0"/>
              </a:rPr>
              <a:t>sanctuary, its conservation efforts, the various species of animals found there, and the measures being taken to protect them.</a:t>
            </a:r>
          </a:p>
          <a:p>
            <a:pPr marL="342900" indent="-342900"/>
            <a:endParaRPr lang="en-US" dirty="0">
              <a:solidFill>
                <a:srgbClr val="374151"/>
              </a:solidFill>
              <a:latin typeface="Happy Monkey" panose="020B0604020202020204" charset="0"/>
            </a:endParaRPr>
          </a:p>
          <a:p>
            <a:pPr marL="0" indent="0">
              <a:buNone/>
            </a:pPr>
            <a:endParaRPr dirty="0">
              <a:latin typeface="Happy Monkey" panose="020B0604020202020204" charset="0"/>
            </a:endParaRPr>
          </a:p>
        </p:txBody>
      </p:sp>
      <p:sp>
        <p:nvSpPr>
          <p:cNvPr id="623" name="Google Shape;623;p19"/>
          <p:cNvSpPr/>
          <p:nvPr/>
        </p:nvSpPr>
        <p:spPr>
          <a:xfrm>
            <a:off x="3048364" y="6081385"/>
            <a:ext cx="4228211" cy="776627"/>
          </a:xfrm>
          <a:custGeom>
            <a:avLst/>
            <a:gdLst/>
            <a:ahLst/>
            <a:cxnLst/>
            <a:rect l="l" t="t" r="r" b="b"/>
            <a:pathLst>
              <a:path w="983877" h="180716" extrusionOk="0">
                <a:moveTo>
                  <a:pt x="0" y="177993"/>
                </a:moveTo>
                <a:cubicBezTo>
                  <a:pt x="28070" y="155190"/>
                  <a:pt x="85849" y="115242"/>
                  <a:pt x="117300" y="97268"/>
                </a:cubicBezTo>
                <a:cubicBezTo>
                  <a:pt x="221437" y="37765"/>
                  <a:pt x="343700" y="7409"/>
                  <a:pt x="463591" y="12620"/>
                </a:cubicBezTo>
                <a:cubicBezTo>
                  <a:pt x="498348" y="14134"/>
                  <a:pt x="679913" y="37613"/>
                  <a:pt x="666264" y="101440"/>
                </a:cubicBezTo>
                <a:cubicBezTo>
                  <a:pt x="653767" y="159904"/>
                  <a:pt x="574605" y="136930"/>
                  <a:pt x="596027" y="72665"/>
                </a:cubicBezTo>
                <a:cubicBezTo>
                  <a:pt x="606971" y="39823"/>
                  <a:pt x="674075" y="-19632"/>
                  <a:pt x="800852" y="6428"/>
                </a:cubicBezTo>
                <a:cubicBezTo>
                  <a:pt x="998591" y="47062"/>
                  <a:pt x="983618" y="180717"/>
                  <a:pt x="983618" y="180717"/>
                </a:cubicBezTo>
              </a:path>
            </a:pathLst>
          </a:custGeom>
          <a:noFill/>
          <a:ln w="331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633961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alpha val="61000"/>
          </a:schemeClr>
        </a:solidFill>
        <a:effectLst/>
      </p:bgPr>
    </p:bg>
    <p:spTree>
      <p:nvGrpSpPr>
        <p:cNvPr id="1" name="Shape 615"/>
        <p:cNvGrpSpPr/>
        <p:nvPr/>
      </p:nvGrpSpPr>
      <p:grpSpPr>
        <a:xfrm>
          <a:off x="0" y="0"/>
          <a:ext cx="0" cy="0"/>
          <a:chOff x="0" y="0"/>
          <a:chExt cx="0" cy="0"/>
        </a:xfrm>
      </p:grpSpPr>
      <p:sp>
        <p:nvSpPr>
          <p:cNvPr id="616" name="Google Shape;616;p19"/>
          <p:cNvSpPr txBox="1">
            <a:spLocks noGrp="1"/>
          </p:cNvSpPr>
          <p:nvPr>
            <p:ph type="title"/>
          </p:nvPr>
        </p:nvSpPr>
        <p:spPr>
          <a:xfrm>
            <a:off x="773400" y="590508"/>
            <a:ext cx="5322600" cy="13248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sz="4400" dirty="0">
                <a:solidFill>
                  <a:schemeClr val="accent1"/>
                </a:solidFill>
              </a:rPr>
              <a:t>P</a:t>
            </a:r>
            <a:r>
              <a:rPr lang="en" sz="4400" dirty="0">
                <a:solidFill>
                  <a:schemeClr val="accent1"/>
                </a:solidFill>
              </a:rPr>
              <a:t>roblem statement:</a:t>
            </a:r>
            <a:endParaRPr sz="4400" dirty="0"/>
          </a:p>
        </p:txBody>
      </p:sp>
      <p:sp>
        <p:nvSpPr>
          <p:cNvPr id="617" name="Google Shape;617;p19"/>
          <p:cNvSpPr txBox="1">
            <a:spLocks noGrp="1"/>
          </p:cNvSpPr>
          <p:nvPr>
            <p:ph type="body" idx="1"/>
          </p:nvPr>
        </p:nvSpPr>
        <p:spPr>
          <a:xfrm>
            <a:off x="773400" y="1378987"/>
            <a:ext cx="9948226" cy="4589193"/>
          </a:xfrm>
          <a:prstGeom prst="rect">
            <a:avLst/>
          </a:prstGeom>
        </p:spPr>
        <p:txBody>
          <a:bodyPr spcFirstLastPara="1" wrap="square" lIns="121900" tIns="121900" rIns="121900" bIns="121900" anchor="t" anchorCtr="0">
            <a:noAutofit/>
          </a:bodyPr>
          <a:lstStyle/>
          <a:p>
            <a:pPr marL="0" indent="0">
              <a:buNone/>
            </a:pPr>
            <a:endParaRPr lang="en-US" b="0" i="0" dirty="0">
              <a:solidFill>
                <a:srgbClr val="374151"/>
              </a:solidFill>
              <a:effectLst/>
              <a:latin typeface="Happy Monkey" panose="020B0604020202020204" charset="0"/>
            </a:endParaRPr>
          </a:p>
          <a:p>
            <a:pPr marL="342900" indent="-342900"/>
            <a:r>
              <a:rPr lang="en-US" dirty="0">
                <a:solidFill>
                  <a:schemeClr val="tx1"/>
                </a:solidFill>
                <a:latin typeface="Happy Monkey" panose="020B0604020202020204" charset="0"/>
              </a:rPr>
              <a:t>T</a:t>
            </a:r>
            <a:r>
              <a:rPr lang="en-US" i="0" dirty="0">
                <a:solidFill>
                  <a:schemeClr val="tx1"/>
                </a:solidFill>
                <a:effectLst/>
                <a:latin typeface="Happy Monkey" panose="020B0604020202020204" charset="0"/>
              </a:rPr>
              <a:t>o create a sustainable and responsible tourism model that balances the conservation of wildlife and their habitats with the economic benefits derived from tourism. </a:t>
            </a:r>
          </a:p>
          <a:p>
            <a:pPr marL="342900" indent="-342900"/>
            <a:endParaRPr lang="en-US" i="0" dirty="0">
              <a:solidFill>
                <a:schemeClr val="tx1"/>
              </a:solidFill>
              <a:effectLst/>
              <a:latin typeface="Happy Monkey" panose="020B0604020202020204" charset="0"/>
            </a:endParaRPr>
          </a:p>
          <a:p>
            <a:pPr marL="342900" indent="-342900"/>
            <a:r>
              <a:rPr lang="en-US" dirty="0">
                <a:solidFill>
                  <a:schemeClr val="tx1"/>
                </a:solidFill>
                <a:latin typeface="Happy Monkey" panose="020B0604020202020204" charset="0"/>
              </a:rPr>
              <a:t>T</a:t>
            </a:r>
            <a:r>
              <a:rPr lang="en-US" i="0" dirty="0">
                <a:solidFill>
                  <a:schemeClr val="tx1"/>
                </a:solidFill>
                <a:effectLst/>
                <a:latin typeface="Happy Monkey" panose="020B0604020202020204" charset="0"/>
              </a:rPr>
              <a:t>o provide an enjoyable and educational experience for tourists while also ensuring the safety and welfare of the animals, promoting environmental awareness and conservation, and contributing to the local community's economic development. </a:t>
            </a:r>
          </a:p>
          <a:p>
            <a:pPr marL="342900" indent="-342900"/>
            <a:endParaRPr lang="en-US" i="0" dirty="0">
              <a:solidFill>
                <a:schemeClr val="tx1"/>
              </a:solidFill>
              <a:effectLst/>
              <a:latin typeface="Happy Monkey" panose="020B0604020202020204" charset="0"/>
            </a:endParaRPr>
          </a:p>
          <a:p>
            <a:pPr marL="342900" indent="-342900"/>
            <a:r>
              <a:rPr lang="en-IN" dirty="0">
                <a:solidFill>
                  <a:schemeClr val="tx1"/>
                </a:solidFill>
                <a:latin typeface="Happy Monkey" panose="020B0604020202020204" charset="0"/>
              </a:rPr>
              <a:t>To enable an interactive mode for the convenience of tourists to book tickets and rides, reserve rooms, provide feedbacks and much more.</a:t>
            </a:r>
          </a:p>
          <a:p>
            <a:pPr marL="342900" indent="-342900"/>
            <a:endParaRPr lang="en-US" b="0" i="0" dirty="0">
              <a:solidFill>
                <a:srgbClr val="374151"/>
              </a:solidFill>
              <a:effectLst/>
              <a:latin typeface="Happy Monkey" panose="020B0604020202020204" charset="0"/>
            </a:endParaRPr>
          </a:p>
          <a:p>
            <a:pPr marL="342900" indent="-342900"/>
            <a:endParaRPr lang="en-US" b="0" i="0" dirty="0">
              <a:solidFill>
                <a:srgbClr val="374151"/>
              </a:solidFill>
              <a:effectLst/>
              <a:latin typeface="Happy Monkey" panose="020B0604020202020204" charset="0"/>
            </a:endParaRPr>
          </a:p>
          <a:p>
            <a:pPr marL="342900" indent="-342900"/>
            <a:endParaRPr lang="en-US" dirty="0">
              <a:solidFill>
                <a:srgbClr val="374151"/>
              </a:solidFill>
              <a:latin typeface="Happy Monkey" panose="020B0604020202020204" charset="0"/>
            </a:endParaRPr>
          </a:p>
          <a:p>
            <a:pPr marL="342900" indent="-342900"/>
            <a:endParaRPr lang="en-IN" dirty="0">
              <a:latin typeface="Happy Monkey" panose="020B0604020202020204" charset="0"/>
            </a:endParaRPr>
          </a:p>
        </p:txBody>
      </p:sp>
      <p:sp>
        <p:nvSpPr>
          <p:cNvPr id="623" name="Google Shape;623;p19"/>
          <p:cNvSpPr/>
          <p:nvPr/>
        </p:nvSpPr>
        <p:spPr>
          <a:xfrm>
            <a:off x="3048364" y="6081385"/>
            <a:ext cx="4228211" cy="776627"/>
          </a:xfrm>
          <a:custGeom>
            <a:avLst/>
            <a:gdLst/>
            <a:ahLst/>
            <a:cxnLst/>
            <a:rect l="l" t="t" r="r" b="b"/>
            <a:pathLst>
              <a:path w="983877" h="180716" extrusionOk="0">
                <a:moveTo>
                  <a:pt x="0" y="177993"/>
                </a:moveTo>
                <a:cubicBezTo>
                  <a:pt x="28070" y="155190"/>
                  <a:pt x="85849" y="115242"/>
                  <a:pt x="117300" y="97268"/>
                </a:cubicBezTo>
                <a:cubicBezTo>
                  <a:pt x="221437" y="37765"/>
                  <a:pt x="343700" y="7409"/>
                  <a:pt x="463591" y="12620"/>
                </a:cubicBezTo>
                <a:cubicBezTo>
                  <a:pt x="498348" y="14134"/>
                  <a:pt x="679913" y="37613"/>
                  <a:pt x="666264" y="101440"/>
                </a:cubicBezTo>
                <a:cubicBezTo>
                  <a:pt x="653767" y="159904"/>
                  <a:pt x="574605" y="136930"/>
                  <a:pt x="596027" y="72665"/>
                </a:cubicBezTo>
                <a:cubicBezTo>
                  <a:pt x="606971" y="39823"/>
                  <a:pt x="674075" y="-19632"/>
                  <a:pt x="800852" y="6428"/>
                </a:cubicBezTo>
                <a:cubicBezTo>
                  <a:pt x="998591" y="47062"/>
                  <a:pt x="983618" y="180717"/>
                  <a:pt x="983618" y="180717"/>
                </a:cubicBezTo>
              </a:path>
            </a:pathLst>
          </a:custGeom>
          <a:noFill/>
          <a:ln w="331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9"/>
          <p:cNvSpPr txBox="1">
            <a:spLocks noGrp="1"/>
          </p:cNvSpPr>
          <p:nvPr>
            <p:ph type="title"/>
          </p:nvPr>
        </p:nvSpPr>
        <p:spPr>
          <a:xfrm>
            <a:off x="766916" y="630439"/>
            <a:ext cx="5577837" cy="13248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4400" dirty="0">
                <a:solidFill>
                  <a:schemeClr val="accent1"/>
                </a:solidFill>
              </a:rPr>
              <a:t>Objectives</a:t>
            </a:r>
            <a:r>
              <a:rPr lang="en" sz="4400" dirty="0">
                <a:solidFill>
                  <a:schemeClr val="accent1"/>
                </a:solidFill>
              </a:rPr>
              <a:t>:</a:t>
            </a:r>
            <a:endParaRPr sz="4400" dirty="0"/>
          </a:p>
        </p:txBody>
      </p:sp>
      <p:sp>
        <p:nvSpPr>
          <p:cNvPr id="617" name="Google Shape;617;p19"/>
          <p:cNvSpPr txBox="1">
            <a:spLocks noGrp="1"/>
          </p:cNvSpPr>
          <p:nvPr>
            <p:ph type="body" idx="1"/>
          </p:nvPr>
        </p:nvSpPr>
        <p:spPr>
          <a:xfrm>
            <a:off x="855003" y="1866748"/>
            <a:ext cx="9842493" cy="3767135"/>
          </a:xfrm>
          <a:prstGeom prst="rect">
            <a:avLst/>
          </a:prstGeom>
        </p:spPr>
        <p:txBody>
          <a:bodyPr spcFirstLastPara="1" wrap="square" lIns="121900" tIns="121900" rIns="121900" bIns="121900" anchor="t" anchorCtr="0">
            <a:noAutofit/>
          </a:bodyPr>
          <a:lstStyle/>
          <a:p>
            <a:pPr marL="342900" indent="-342900">
              <a:buFont typeface="Wingdings" panose="05000000000000000000" pitchFamily="2" charset="2"/>
              <a:buChar char="q"/>
            </a:pPr>
            <a:r>
              <a:rPr lang="en-IN" dirty="0">
                <a:solidFill>
                  <a:schemeClr val="accent3">
                    <a:lumMod val="75000"/>
                  </a:schemeClr>
                </a:solidFill>
                <a:highlight>
                  <a:srgbClr val="FFFF00"/>
                </a:highlight>
              </a:rPr>
              <a:t>To attract tourists  </a:t>
            </a:r>
            <a:r>
              <a:rPr lang="en-US" b="0" i="0" dirty="0">
                <a:solidFill>
                  <a:srgbClr val="374151"/>
                </a:solidFill>
                <a:effectLst/>
                <a:latin typeface="Happy Monkey" panose="020B0604020202020204" charset="0"/>
              </a:rPr>
              <a:t>by providing information about the unique experiences, attractions, rides and activities available.</a:t>
            </a:r>
          </a:p>
          <a:p>
            <a:pPr marL="342900" indent="-342900">
              <a:buFont typeface="Wingdings" panose="05000000000000000000" pitchFamily="2" charset="2"/>
              <a:buChar char="q"/>
            </a:pPr>
            <a:endParaRPr lang="en-US" b="0" i="0" dirty="0">
              <a:solidFill>
                <a:srgbClr val="374151"/>
              </a:solidFill>
              <a:effectLst/>
              <a:latin typeface="Happy Monkey" panose="020B0604020202020204" charset="0"/>
            </a:endParaRPr>
          </a:p>
          <a:p>
            <a:pPr marL="342900" indent="-342900">
              <a:buFont typeface="Wingdings" panose="05000000000000000000" pitchFamily="2" charset="2"/>
              <a:buChar char="q"/>
            </a:pPr>
            <a:r>
              <a:rPr lang="en-US" b="0" i="0" dirty="0">
                <a:solidFill>
                  <a:schemeClr val="accent3">
                    <a:lumMod val="75000"/>
                  </a:schemeClr>
                </a:solidFill>
                <a:effectLst/>
                <a:highlight>
                  <a:srgbClr val="FFFF00"/>
                </a:highlight>
                <a:latin typeface="Happy Monkey" panose="020B0604020202020204" charset="0"/>
              </a:rPr>
              <a:t>Enhancing online presence:</a:t>
            </a:r>
            <a:r>
              <a:rPr lang="en-US" b="0" i="0" dirty="0">
                <a:solidFill>
                  <a:schemeClr val="accent3">
                    <a:lumMod val="75000"/>
                  </a:schemeClr>
                </a:solidFill>
                <a:effectLst/>
                <a:latin typeface="Happy Monkey" panose="020B0604020202020204" charset="0"/>
              </a:rPr>
              <a:t> </a:t>
            </a:r>
            <a:r>
              <a:rPr lang="en-US" b="0" i="0" dirty="0">
                <a:solidFill>
                  <a:srgbClr val="374151"/>
                </a:solidFill>
                <a:effectLst/>
                <a:latin typeface="Happy Monkey" panose="020B0604020202020204" charset="0"/>
              </a:rPr>
              <a:t>To enhance the sanctuary's online presence, making it more visible and accessible to potential visitors and creating a positive image for the sanctuary.</a:t>
            </a:r>
          </a:p>
          <a:p>
            <a:pPr marL="342900" indent="-342900">
              <a:buFont typeface="Wingdings" panose="05000000000000000000" pitchFamily="2" charset="2"/>
              <a:buChar char="q"/>
            </a:pPr>
            <a:endParaRPr lang="en-US" b="0" i="0" dirty="0">
              <a:solidFill>
                <a:srgbClr val="374151"/>
              </a:solidFill>
              <a:effectLst/>
              <a:latin typeface="Happy Monkey" panose="020B0604020202020204" charset="0"/>
            </a:endParaRPr>
          </a:p>
          <a:p>
            <a:pPr marL="342900" indent="-342900">
              <a:buFont typeface="Wingdings" panose="05000000000000000000" pitchFamily="2" charset="2"/>
              <a:buChar char="q"/>
            </a:pPr>
            <a:r>
              <a:rPr lang="en-US" b="0" i="0" dirty="0">
                <a:solidFill>
                  <a:schemeClr val="accent3">
                    <a:lumMod val="75000"/>
                  </a:schemeClr>
                </a:solidFill>
                <a:effectLst/>
                <a:highlight>
                  <a:srgbClr val="FFFF00"/>
                </a:highlight>
                <a:latin typeface="Happy Monkey" panose="020B0604020202020204" charset="0"/>
              </a:rPr>
              <a:t>Improving visitor experience:</a:t>
            </a:r>
            <a:r>
              <a:rPr lang="en-US" b="0" i="0" dirty="0">
                <a:solidFill>
                  <a:srgbClr val="374151"/>
                </a:solidFill>
                <a:effectLst/>
                <a:latin typeface="Happy Monkey" panose="020B0604020202020204" charset="0"/>
              </a:rPr>
              <a:t>  To improve the visitor experience by providing comprehensive information about the sanctuary, including visitor guidelines, sightseeing options, and accommodation.</a:t>
            </a:r>
          </a:p>
          <a:p>
            <a:pPr marL="342900" indent="-342900">
              <a:buFont typeface="Wingdings" panose="05000000000000000000" pitchFamily="2" charset="2"/>
              <a:buChar char="q"/>
            </a:pPr>
            <a:endParaRPr lang="en-US" b="0" i="0" dirty="0">
              <a:solidFill>
                <a:srgbClr val="374151"/>
              </a:solidFill>
              <a:effectLst/>
              <a:latin typeface="Happy Monkey" panose="020B0604020202020204" charset="0"/>
            </a:endParaRPr>
          </a:p>
          <a:p>
            <a:pPr algn="l">
              <a:buFont typeface="Wingdings" panose="05000000000000000000" pitchFamily="2" charset="2"/>
              <a:buChar char="q"/>
            </a:pPr>
            <a:endParaRPr lang="en-IN" dirty="0">
              <a:latin typeface="Happy Monkey" panose="020B0604020202020204" charset="0"/>
            </a:endParaRPr>
          </a:p>
          <a:p>
            <a:pPr marL="342900" indent="-342900">
              <a:buFont typeface="Wingdings" panose="05000000000000000000" pitchFamily="2" charset="2"/>
              <a:buChar char="q"/>
            </a:pPr>
            <a:endParaRPr lang="en-IN" dirty="0"/>
          </a:p>
          <a:p>
            <a:pPr marL="342900" lvl="0" indent="-342900" algn="l" rtl="0">
              <a:spcBef>
                <a:spcPts val="0"/>
              </a:spcBef>
              <a:spcAft>
                <a:spcPts val="0"/>
              </a:spcAft>
              <a:buFont typeface="Wingdings" panose="05000000000000000000" pitchFamily="2" charset="2"/>
              <a:buChar char="q"/>
            </a:pPr>
            <a:endParaRPr lang="en-IN" dirty="0"/>
          </a:p>
          <a:p>
            <a:pPr marL="342900" lvl="0" indent="-342900" algn="l" rtl="0">
              <a:spcBef>
                <a:spcPts val="0"/>
              </a:spcBef>
              <a:spcAft>
                <a:spcPts val="0"/>
              </a:spcAft>
              <a:buFont typeface="Wingdings" panose="05000000000000000000" pitchFamily="2" charset="2"/>
              <a:buChar char="q"/>
            </a:pPr>
            <a:endParaRPr lang="en-IN" dirty="0"/>
          </a:p>
          <a:p>
            <a:pPr marL="342900" lvl="0" indent="-342900" algn="l" rtl="0">
              <a:spcBef>
                <a:spcPts val="0"/>
              </a:spcBef>
              <a:spcAft>
                <a:spcPts val="0"/>
              </a:spcAft>
              <a:buFont typeface="Wingdings" panose="05000000000000000000" pitchFamily="2" charset="2"/>
              <a:buChar char="q"/>
            </a:pPr>
            <a:endParaRPr lang="en-IN" dirty="0"/>
          </a:p>
          <a:p>
            <a:pPr marL="342900" lvl="0" indent="-342900" algn="l" rtl="0">
              <a:spcBef>
                <a:spcPts val="0"/>
              </a:spcBef>
              <a:spcAft>
                <a:spcPts val="0"/>
              </a:spcAft>
              <a:buFont typeface="Wingdings" panose="05000000000000000000" pitchFamily="2" charset="2"/>
              <a:buChar char="q"/>
            </a:pPr>
            <a:endParaRPr lang="en-IN" dirty="0"/>
          </a:p>
          <a:p>
            <a:pPr marL="342900" lvl="0" indent="-342900" algn="l" rtl="0">
              <a:spcBef>
                <a:spcPts val="0"/>
              </a:spcBef>
              <a:spcAft>
                <a:spcPts val="0"/>
              </a:spcAft>
              <a:buFont typeface="Wingdings" panose="05000000000000000000" pitchFamily="2" charset="2"/>
              <a:buChar char="q"/>
            </a:pPr>
            <a:endParaRPr lang="en-IN" dirty="0"/>
          </a:p>
          <a:p>
            <a:pPr marL="342900" lvl="0" indent="-342900" algn="l" rtl="0">
              <a:spcBef>
                <a:spcPts val="0"/>
              </a:spcBef>
              <a:spcAft>
                <a:spcPts val="0"/>
              </a:spcAft>
              <a:buFont typeface="Wingdings" panose="05000000000000000000" pitchFamily="2" charset="2"/>
              <a:buChar char="q"/>
            </a:pPr>
            <a:endParaRPr dirty="0"/>
          </a:p>
        </p:txBody>
      </p:sp>
      <p:sp>
        <p:nvSpPr>
          <p:cNvPr id="623" name="Google Shape;623;p19"/>
          <p:cNvSpPr/>
          <p:nvPr/>
        </p:nvSpPr>
        <p:spPr>
          <a:xfrm>
            <a:off x="3048364" y="6081385"/>
            <a:ext cx="4228211" cy="776627"/>
          </a:xfrm>
          <a:custGeom>
            <a:avLst/>
            <a:gdLst/>
            <a:ahLst/>
            <a:cxnLst/>
            <a:rect l="l" t="t" r="r" b="b"/>
            <a:pathLst>
              <a:path w="983877" h="180716" extrusionOk="0">
                <a:moveTo>
                  <a:pt x="0" y="177993"/>
                </a:moveTo>
                <a:cubicBezTo>
                  <a:pt x="28070" y="155190"/>
                  <a:pt x="85849" y="115242"/>
                  <a:pt x="117300" y="97268"/>
                </a:cubicBezTo>
                <a:cubicBezTo>
                  <a:pt x="221437" y="37765"/>
                  <a:pt x="343700" y="7409"/>
                  <a:pt x="463591" y="12620"/>
                </a:cubicBezTo>
                <a:cubicBezTo>
                  <a:pt x="498348" y="14134"/>
                  <a:pt x="679913" y="37613"/>
                  <a:pt x="666264" y="101440"/>
                </a:cubicBezTo>
                <a:cubicBezTo>
                  <a:pt x="653767" y="159904"/>
                  <a:pt x="574605" y="136930"/>
                  <a:pt x="596027" y="72665"/>
                </a:cubicBezTo>
                <a:cubicBezTo>
                  <a:pt x="606971" y="39823"/>
                  <a:pt x="674075" y="-19632"/>
                  <a:pt x="800852" y="6428"/>
                </a:cubicBezTo>
                <a:cubicBezTo>
                  <a:pt x="998591" y="47062"/>
                  <a:pt x="983618" y="180717"/>
                  <a:pt x="983618" y="180717"/>
                </a:cubicBezTo>
              </a:path>
            </a:pathLst>
          </a:custGeom>
          <a:noFill/>
          <a:ln w="331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30577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9"/>
          <p:cNvSpPr txBox="1">
            <a:spLocks noGrp="1"/>
          </p:cNvSpPr>
          <p:nvPr>
            <p:ph type="title"/>
          </p:nvPr>
        </p:nvSpPr>
        <p:spPr>
          <a:xfrm>
            <a:off x="707923" y="220632"/>
            <a:ext cx="5577837" cy="13248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4400" dirty="0">
                <a:solidFill>
                  <a:schemeClr val="accent1"/>
                </a:solidFill>
              </a:rPr>
              <a:t>Objectives</a:t>
            </a:r>
            <a:r>
              <a:rPr lang="en" sz="4400" dirty="0">
                <a:solidFill>
                  <a:schemeClr val="accent1"/>
                </a:solidFill>
              </a:rPr>
              <a:t>:</a:t>
            </a:r>
            <a:endParaRPr sz="4400" dirty="0"/>
          </a:p>
        </p:txBody>
      </p:sp>
      <p:sp>
        <p:nvSpPr>
          <p:cNvPr id="617" name="Google Shape;617;p19"/>
          <p:cNvSpPr txBox="1">
            <a:spLocks noGrp="1"/>
          </p:cNvSpPr>
          <p:nvPr>
            <p:ph type="body" idx="1"/>
          </p:nvPr>
        </p:nvSpPr>
        <p:spPr>
          <a:xfrm>
            <a:off x="707923" y="1211136"/>
            <a:ext cx="9842493" cy="3767135"/>
          </a:xfrm>
          <a:prstGeom prst="rect">
            <a:avLst/>
          </a:prstGeom>
        </p:spPr>
        <p:txBody>
          <a:bodyPr spcFirstLastPara="1" wrap="square" lIns="121900" tIns="121900" rIns="121900" bIns="121900" anchor="t" anchorCtr="0">
            <a:noAutofit/>
          </a:bodyPr>
          <a:lstStyle/>
          <a:p>
            <a:pPr>
              <a:buFont typeface="Wingdings" panose="05000000000000000000" pitchFamily="2" charset="2"/>
              <a:buChar char="q"/>
            </a:pPr>
            <a:r>
              <a:rPr lang="en-US" sz="1800" b="0" i="0" dirty="0">
                <a:solidFill>
                  <a:schemeClr val="accent3">
                    <a:lumMod val="75000"/>
                  </a:schemeClr>
                </a:solidFill>
                <a:effectLst/>
                <a:highlight>
                  <a:srgbClr val="FFFF00"/>
                </a:highlight>
                <a:latin typeface="Happy Monkey" panose="020B0604020202020204" charset="0"/>
              </a:rPr>
              <a:t>Educating visitors: </a:t>
            </a:r>
            <a:r>
              <a:rPr lang="en-US" sz="1800" dirty="0">
                <a:solidFill>
                  <a:schemeClr val="tx1"/>
                </a:solidFill>
                <a:highlight>
                  <a:srgbClr val="FFFF00"/>
                </a:highlight>
                <a:latin typeface="Happy Monkey" panose="020B0604020202020204" charset="0"/>
              </a:rPr>
              <a:t> </a:t>
            </a:r>
            <a:r>
              <a:rPr lang="en-US" sz="1800" b="0" i="0" dirty="0">
                <a:solidFill>
                  <a:schemeClr val="tx1"/>
                </a:solidFill>
                <a:effectLst/>
                <a:latin typeface="Happy Monkey" panose="020B0604020202020204" charset="0"/>
              </a:rPr>
              <a:t>To educate visitors about the importance of conservation efforts, the impact of human activities on wildlife and the environment, and how they can help protect the natural world.</a:t>
            </a:r>
          </a:p>
          <a:p>
            <a:pPr>
              <a:buFont typeface="Wingdings" panose="05000000000000000000" pitchFamily="2" charset="2"/>
              <a:buChar char="q"/>
            </a:pPr>
            <a:endParaRPr lang="en-IN" sz="1800" dirty="0">
              <a:solidFill>
                <a:schemeClr val="tx1"/>
              </a:solidFill>
            </a:endParaRPr>
          </a:p>
          <a:p>
            <a:pPr marL="342900" indent="-342900">
              <a:buFont typeface="Wingdings" panose="05000000000000000000" pitchFamily="2" charset="2"/>
              <a:buChar char="q"/>
            </a:pPr>
            <a:r>
              <a:rPr lang="en-US" sz="1800" dirty="0">
                <a:solidFill>
                  <a:schemeClr val="accent3">
                    <a:lumMod val="75000"/>
                  </a:schemeClr>
                </a:solidFill>
              </a:rPr>
              <a:t> </a:t>
            </a:r>
            <a:r>
              <a:rPr lang="en-US" sz="1800" dirty="0">
                <a:solidFill>
                  <a:schemeClr val="accent3">
                    <a:lumMod val="75000"/>
                  </a:schemeClr>
                </a:solidFill>
                <a:highlight>
                  <a:srgbClr val="FFFF00"/>
                </a:highlight>
              </a:rPr>
              <a:t>Measuring success: </a:t>
            </a:r>
            <a:r>
              <a:rPr lang="en-US" sz="1800" dirty="0"/>
              <a:t>To measure its success by tracking metrics such as tourists numbers, revenue generated, tourists satisfaction ratings and feedbacks, and conservation impact, and using this data to make informed decisions about future initiatives and investments.</a:t>
            </a:r>
          </a:p>
          <a:p>
            <a:pPr marL="342900" indent="-342900">
              <a:buFont typeface="Wingdings" panose="05000000000000000000" pitchFamily="2" charset="2"/>
              <a:buChar char="q"/>
            </a:pPr>
            <a:endParaRPr lang="en-US" sz="1800" b="0" i="0" dirty="0">
              <a:solidFill>
                <a:schemeClr val="accent3">
                  <a:lumMod val="75000"/>
                </a:schemeClr>
              </a:solidFill>
              <a:effectLst/>
              <a:latin typeface="Happy Monkey" panose="020B0604020202020204" charset="0"/>
            </a:endParaRPr>
          </a:p>
          <a:p>
            <a:pPr marL="342900" indent="-342900">
              <a:buFont typeface="Wingdings" panose="05000000000000000000" pitchFamily="2" charset="2"/>
              <a:buChar char="q"/>
            </a:pPr>
            <a:r>
              <a:rPr lang="en-US" sz="1800" b="0" i="0" dirty="0">
                <a:solidFill>
                  <a:schemeClr val="accent3">
                    <a:lumMod val="75000"/>
                  </a:schemeClr>
                </a:solidFill>
                <a:effectLst/>
                <a:highlight>
                  <a:srgbClr val="FFFF00"/>
                </a:highlight>
                <a:latin typeface="Happy Monkey" panose="020B0604020202020204" charset="0"/>
              </a:rPr>
              <a:t>Utilizing social media: </a:t>
            </a:r>
            <a:r>
              <a:rPr lang="en-US" sz="1800" b="0" i="0" dirty="0">
                <a:solidFill>
                  <a:schemeClr val="tx1"/>
                </a:solidFill>
                <a:effectLst/>
                <a:latin typeface="Happy Monkey" panose="020B0604020202020204" charset="0"/>
              </a:rPr>
              <a:t>The website can leverage social media platforms to </a:t>
            </a:r>
            <a:r>
              <a:rPr lang="en-US" sz="1800" b="1" i="0" dirty="0">
                <a:solidFill>
                  <a:schemeClr val="tx1"/>
                </a:solidFill>
                <a:effectLst/>
                <a:latin typeface="Happy Monkey" panose="020B0604020202020204" charset="0"/>
              </a:rPr>
              <a:t>reach a wider audience</a:t>
            </a:r>
            <a:r>
              <a:rPr lang="en-US" sz="1800" b="0" i="0" dirty="0">
                <a:solidFill>
                  <a:schemeClr val="tx1"/>
                </a:solidFill>
                <a:effectLst/>
                <a:latin typeface="Happy Monkey" panose="020B0604020202020204" charset="0"/>
              </a:rPr>
              <a:t>, engage with visitors, and promote the sanctuary's offerings and initiatives.</a:t>
            </a:r>
          </a:p>
          <a:p>
            <a:pPr marL="342900" indent="-342900">
              <a:buFont typeface="Wingdings" panose="05000000000000000000" pitchFamily="2" charset="2"/>
              <a:buChar char="q"/>
            </a:pPr>
            <a:endParaRPr lang="en-US" sz="1800" dirty="0">
              <a:solidFill>
                <a:srgbClr val="FF0000"/>
              </a:solidFill>
              <a:latin typeface="Happy Monkey" panose="020B0604020202020204" charset="0"/>
            </a:endParaRPr>
          </a:p>
          <a:p>
            <a:pPr marL="342900" indent="-342900">
              <a:buFont typeface="Wingdings" panose="05000000000000000000" pitchFamily="2" charset="2"/>
              <a:buChar char="q"/>
            </a:pPr>
            <a:r>
              <a:rPr lang="en-US" sz="1800" dirty="0">
                <a:solidFill>
                  <a:srgbClr val="FF0000"/>
                </a:solidFill>
                <a:highlight>
                  <a:srgbClr val="FFFF00"/>
                </a:highlight>
                <a:latin typeface="Happy Monkey" panose="020B0604020202020204" charset="0"/>
              </a:rPr>
              <a:t>Boosting revenues</a:t>
            </a:r>
            <a:r>
              <a:rPr lang="en-US" sz="1800" b="0" i="0" dirty="0">
                <a:solidFill>
                  <a:srgbClr val="FF0000"/>
                </a:solidFill>
                <a:effectLst/>
                <a:highlight>
                  <a:srgbClr val="FFFF00"/>
                </a:highlight>
                <a:latin typeface="Happy Monkey" panose="020B0604020202020204" charset="0"/>
              </a:rPr>
              <a:t>: </a:t>
            </a:r>
            <a:r>
              <a:rPr lang="en-US" sz="1800" b="0" i="0" dirty="0">
                <a:solidFill>
                  <a:schemeClr val="tx1"/>
                </a:solidFill>
                <a:effectLst/>
                <a:latin typeface="Happy Monkey" panose="020B0604020202020204" charset="0"/>
              </a:rPr>
              <a:t>The website could be designed to generate revenue by tourism and encouraging visitors to donate to support conservation efforts.</a:t>
            </a:r>
          </a:p>
          <a:p>
            <a:pPr marL="342900" lvl="0" indent="-342900" algn="l" rtl="0">
              <a:spcBef>
                <a:spcPts val="0"/>
              </a:spcBef>
              <a:buFont typeface="Wingdings" panose="05000000000000000000" pitchFamily="2" charset="2"/>
              <a:buChar char="q"/>
            </a:pPr>
            <a:endParaRPr lang="en-IN" dirty="0"/>
          </a:p>
          <a:p>
            <a:pPr marL="342900" lvl="0" indent="-342900" algn="l" rtl="0">
              <a:spcBef>
                <a:spcPts val="0"/>
              </a:spcBef>
              <a:buFont typeface="Wingdings" panose="05000000000000000000" pitchFamily="2" charset="2"/>
              <a:buChar char="q"/>
            </a:pPr>
            <a:endParaRPr dirty="0"/>
          </a:p>
        </p:txBody>
      </p:sp>
      <p:sp>
        <p:nvSpPr>
          <p:cNvPr id="623" name="Google Shape;623;p19"/>
          <p:cNvSpPr/>
          <p:nvPr/>
        </p:nvSpPr>
        <p:spPr>
          <a:xfrm>
            <a:off x="3048364" y="6081385"/>
            <a:ext cx="4228211" cy="776627"/>
          </a:xfrm>
          <a:custGeom>
            <a:avLst/>
            <a:gdLst/>
            <a:ahLst/>
            <a:cxnLst/>
            <a:rect l="l" t="t" r="r" b="b"/>
            <a:pathLst>
              <a:path w="983877" h="180716" extrusionOk="0">
                <a:moveTo>
                  <a:pt x="0" y="177993"/>
                </a:moveTo>
                <a:cubicBezTo>
                  <a:pt x="28070" y="155190"/>
                  <a:pt x="85849" y="115242"/>
                  <a:pt x="117300" y="97268"/>
                </a:cubicBezTo>
                <a:cubicBezTo>
                  <a:pt x="221437" y="37765"/>
                  <a:pt x="343700" y="7409"/>
                  <a:pt x="463591" y="12620"/>
                </a:cubicBezTo>
                <a:cubicBezTo>
                  <a:pt x="498348" y="14134"/>
                  <a:pt x="679913" y="37613"/>
                  <a:pt x="666264" y="101440"/>
                </a:cubicBezTo>
                <a:cubicBezTo>
                  <a:pt x="653767" y="159904"/>
                  <a:pt x="574605" y="136930"/>
                  <a:pt x="596027" y="72665"/>
                </a:cubicBezTo>
                <a:cubicBezTo>
                  <a:pt x="606971" y="39823"/>
                  <a:pt x="674075" y="-19632"/>
                  <a:pt x="800852" y="6428"/>
                </a:cubicBezTo>
                <a:cubicBezTo>
                  <a:pt x="998591" y="47062"/>
                  <a:pt x="983618" y="180717"/>
                  <a:pt x="983618" y="180717"/>
                </a:cubicBezTo>
              </a:path>
            </a:pathLst>
          </a:custGeom>
          <a:noFill/>
          <a:ln w="331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0999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FFD99-24F8-067E-E01E-A432608D5AD3}"/>
              </a:ext>
            </a:extLst>
          </p:cNvPr>
          <p:cNvSpPr>
            <a:spLocks noGrp="1"/>
          </p:cNvSpPr>
          <p:nvPr>
            <p:ph type="title"/>
          </p:nvPr>
        </p:nvSpPr>
        <p:spPr/>
        <p:txBody>
          <a:bodyPr/>
          <a:lstStyle/>
          <a:p>
            <a:pPr algn="ctr"/>
            <a:r>
              <a:rPr lang="en-IN" dirty="0"/>
              <a:t>TECHNOLOGY STACK</a:t>
            </a:r>
          </a:p>
        </p:txBody>
      </p:sp>
      <p:graphicFrame>
        <p:nvGraphicFramePr>
          <p:cNvPr id="4" name="Table 4">
            <a:extLst>
              <a:ext uri="{FF2B5EF4-FFF2-40B4-BE49-F238E27FC236}">
                <a16:creationId xmlns:a16="http://schemas.microsoft.com/office/drawing/2014/main" id="{AD38F88E-6F62-D766-C63D-DC7BC0D06BE2}"/>
              </a:ext>
            </a:extLst>
          </p:cNvPr>
          <p:cNvGraphicFramePr>
            <a:graphicFrameLocks noGrp="1"/>
          </p:cNvGraphicFramePr>
          <p:nvPr>
            <p:extLst>
              <p:ext uri="{D42A27DB-BD31-4B8C-83A1-F6EECF244321}">
                <p14:modId xmlns:p14="http://schemas.microsoft.com/office/powerpoint/2010/main" val="1821643306"/>
              </p:ext>
            </p:extLst>
          </p:nvPr>
        </p:nvGraphicFramePr>
        <p:xfrm>
          <a:off x="2005781" y="2428568"/>
          <a:ext cx="8154219" cy="2715185"/>
        </p:xfrm>
        <a:graphic>
          <a:graphicData uri="http://schemas.openxmlformats.org/drawingml/2006/table">
            <a:tbl>
              <a:tblPr firstRow="1" bandRow="1">
                <a:tableStyleId>{8A107856-5554-42FB-B03E-39F5DBC370BA}</a:tableStyleId>
              </a:tblPr>
              <a:tblGrid>
                <a:gridCol w="4075447">
                  <a:extLst>
                    <a:ext uri="{9D8B030D-6E8A-4147-A177-3AD203B41FA5}">
                      <a16:colId xmlns:a16="http://schemas.microsoft.com/office/drawing/2014/main" val="3763163897"/>
                    </a:ext>
                  </a:extLst>
                </a:gridCol>
                <a:gridCol w="4078772">
                  <a:extLst>
                    <a:ext uri="{9D8B030D-6E8A-4147-A177-3AD203B41FA5}">
                      <a16:colId xmlns:a16="http://schemas.microsoft.com/office/drawing/2014/main" val="17860602"/>
                    </a:ext>
                  </a:extLst>
                </a:gridCol>
              </a:tblGrid>
              <a:tr h="354061">
                <a:tc>
                  <a:txBody>
                    <a:bodyPr/>
                    <a:lstStyle/>
                    <a:p>
                      <a:pPr algn="ctr"/>
                      <a:r>
                        <a:rPr lang="en-IN" sz="1800" dirty="0">
                          <a:latin typeface="Bookman Old Style" panose="02050604050505020204" pitchFamily="18" charset="0"/>
                        </a:rPr>
                        <a:t> TYPE</a:t>
                      </a:r>
                    </a:p>
                  </a:txBody>
                  <a:tcPr/>
                </a:tc>
                <a:tc>
                  <a:txBody>
                    <a:bodyPr/>
                    <a:lstStyle/>
                    <a:p>
                      <a:pPr algn="ctr"/>
                      <a:r>
                        <a:rPr lang="en-IN" sz="1800" dirty="0">
                          <a:latin typeface="Bookman Old Style" panose="02050604050505020204" pitchFamily="18" charset="0"/>
                        </a:rPr>
                        <a:t> TECHNOLOGY</a:t>
                      </a:r>
                    </a:p>
                  </a:txBody>
                  <a:tcPr/>
                </a:tc>
                <a:extLst>
                  <a:ext uri="{0D108BD9-81ED-4DB2-BD59-A6C34878D82A}">
                    <a16:rowId xmlns:a16="http://schemas.microsoft.com/office/drawing/2014/main" val="2494483775"/>
                  </a:ext>
                </a:extLst>
              </a:tr>
              <a:tr h="354061">
                <a:tc>
                  <a:txBody>
                    <a:bodyPr/>
                    <a:lstStyle/>
                    <a:p>
                      <a:pPr algn="ctr"/>
                      <a:r>
                        <a:rPr lang="en-IN" sz="1600" dirty="0">
                          <a:latin typeface="Bookman Old Style" panose="02050604050505020204" pitchFamily="18" charset="0"/>
                        </a:rPr>
                        <a:t>Frontend</a:t>
                      </a:r>
                    </a:p>
                  </a:txBody>
                  <a:tcPr/>
                </a:tc>
                <a:tc>
                  <a:txBody>
                    <a:bodyPr/>
                    <a:lstStyle/>
                    <a:p>
                      <a:pPr algn="ctr"/>
                      <a:r>
                        <a:rPr lang="en-IN" sz="1600" dirty="0">
                          <a:latin typeface="Bookman Old Style" panose="02050604050505020204" pitchFamily="18" charset="0"/>
                        </a:rPr>
                        <a:t>React JS</a:t>
                      </a:r>
                    </a:p>
                  </a:txBody>
                  <a:tcPr/>
                </a:tc>
                <a:extLst>
                  <a:ext uri="{0D108BD9-81ED-4DB2-BD59-A6C34878D82A}">
                    <a16:rowId xmlns:a16="http://schemas.microsoft.com/office/drawing/2014/main" val="713451683"/>
                  </a:ext>
                </a:extLst>
              </a:tr>
              <a:tr h="354061">
                <a:tc>
                  <a:txBody>
                    <a:bodyPr/>
                    <a:lstStyle/>
                    <a:p>
                      <a:pPr algn="ctr"/>
                      <a:r>
                        <a:rPr lang="en-IN" sz="1600" dirty="0">
                          <a:latin typeface="Bookman Old Style" panose="02050604050505020204" pitchFamily="18" charset="0"/>
                        </a:rPr>
                        <a:t>Backend</a:t>
                      </a:r>
                    </a:p>
                  </a:txBody>
                  <a:tcPr/>
                </a:tc>
                <a:tc>
                  <a:txBody>
                    <a:bodyPr/>
                    <a:lstStyle/>
                    <a:p>
                      <a:pPr algn="ctr"/>
                      <a:r>
                        <a:rPr lang="en-IN" sz="1600" dirty="0">
                          <a:latin typeface="Bookman Old Style" panose="02050604050505020204" pitchFamily="18" charset="0"/>
                        </a:rPr>
                        <a:t>Spring Boot</a:t>
                      </a:r>
                    </a:p>
                  </a:txBody>
                  <a:tcPr/>
                </a:tc>
                <a:extLst>
                  <a:ext uri="{0D108BD9-81ED-4DB2-BD59-A6C34878D82A}">
                    <a16:rowId xmlns:a16="http://schemas.microsoft.com/office/drawing/2014/main" val="1674699612"/>
                  </a:ext>
                </a:extLst>
              </a:tr>
              <a:tr h="354061">
                <a:tc>
                  <a:txBody>
                    <a:bodyPr/>
                    <a:lstStyle/>
                    <a:p>
                      <a:pPr algn="ctr"/>
                      <a:r>
                        <a:rPr lang="en-IN" sz="1600" dirty="0">
                          <a:latin typeface="Bookman Old Style" panose="02050604050505020204" pitchFamily="18" charset="0"/>
                        </a:rPr>
                        <a:t>Database</a:t>
                      </a:r>
                    </a:p>
                  </a:txBody>
                  <a:tcPr/>
                </a:tc>
                <a:tc>
                  <a:txBody>
                    <a:bodyPr/>
                    <a:lstStyle/>
                    <a:p>
                      <a:pPr algn="ctr"/>
                      <a:r>
                        <a:rPr lang="en-IN" sz="1600" dirty="0">
                          <a:latin typeface="Bookman Old Style" panose="02050604050505020204" pitchFamily="18" charset="0"/>
                        </a:rPr>
                        <a:t>MySQL</a:t>
                      </a:r>
                    </a:p>
                  </a:txBody>
                  <a:tcPr/>
                </a:tc>
                <a:extLst>
                  <a:ext uri="{0D108BD9-81ED-4DB2-BD59-A6C34878D82A}">
                    <a16:rowId xmlns:a16="http://schemas.microsoft.com/office/drawing/2014/main" val="4249889000"/>
                  </a:ext>
                </a:extLst>
              </a:tr>
              <a:tr h="56466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Bookman Old Style" panose="02050604050505020204" pitchFamily="18" charset="0"/>
                        </a:rPr>
                        <a:t>ORM Mapping</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Bookman Old Style" panose="02050604050505020204" pitchFamily="18" charset="0"/>
                        </a:rPr>
                        <a:t>JPA Hibernate</a:t>
                      </a:r>
                    </a:p>
                    <a:p>
                      <a:pPr algn="ctr"/>
                      <a:endParaRPr lang="en-IN" sz="1600" dirty="0">
                        <a:latin typeface="Bookman Old Style" panose="02050604050505020204" pitchFamily="18" charset="0"/>
                      </a:endParaRPr>
                    </a:p>
                  </a:txBody>
                  <a:tcPr/>
                </a:tc>
                <a:extLst>
                  <a:ext uri="{0D108BD9-81ED-4DB2-BD59-A6C34878D82A}">
                    <a16:rowId xmlns:a16="http://schemas.microsoft.com/office/drawing/2014/main" val="2256155853"/>
                  </a:ext>
                </a:extLst>
              </a:tr>
              <a:tr h="354061">
                <a:tc>
                  <a:txBody>
                    <a:bodyPr/>
                    <a:lstStyle/>
                    <a:p>
                      <a:pPr algn="ctr"/>
                      <a:r>
                        <a:rPr lang="en-IN" sz="1600" dirty="0">
                          <a:latin typeface="Bookman Old Style" panose="02050604050505020204" pitchFamily="18" charset="0"/>
                        </a:rPr>
                        <a:t>Testing</a:t>
                      </a:r>
                    </a:p>
                  </a:txBody>
                  <a:tcPr/>
                </a:tc>
                <a:tc>
                  <a:txBody>
                    <a:bodyPr/>
                    <a:lstStyle/>
                    <a:p>
                      <a:pPr algn="ctr"/>
                      <a:r>
                        <a:rPr lang="en-IN" sz="1600" dirty="0">
                          <a:latin typeface="Bookman Old Style" panose="02050604050505020204" pitchFamily="18" charset="0"/>
                        </a:rPr>
                        <a:t>Junit Mockito</a:t>
                      </a:r>
                    </a:p>
                  </a:txBody>
                  <a:tcPr/>
                </a:tc>
                <a:extLst>
                  <a:ext uri="{0D108BD9-81ED-4DB2-BD59-A6C34878D82A}">
                    <a16:rowId xmlns:a16="http://schemas.microsoft.com/office/drawing/2014/main" val="327478979"/>
                  </a:ext>
                </a:extLst>
              </a:tr>
              <a:tr h="354061">
                <a:tc>
                  <a:txBody>
                    <a:bodyPr/>
                    <a:lstStyle/>
                    <a:p>
                      <a:pPr algn="ctr"/>
                      <a:r>
                        <a:rPr lang="en-IN" sz="1600" dirty="0">
                          <a:latin typeface="Bookman Old Style" panose="02050604050505020204" pitchFamily="18" charset="0"/>
                        </a:rPr>
                        <a:t>Code Coverage</a:t>
                      </a:r>
                    </a:p>
                  </a:txBody>
                  <a:tcPr/>
                </a:tc>
                <a:tc>
                  <a:txBody>
                    <a:bodyPr/>
                    <a:lstStyle/>
                    <a:p>
                      <a:pPr algn="ctr"/>
                      <a:r>
                        <a:rPr lang="en-IN" sz="1600" dirty="0" err="1">
                          <a:latin typeface="Bookman Old Style" panose="02050604050505020204" pitchFamily="18" charset="0"/>
                        </a:rPr>
                        <a:t>EclEmma</a:t>
                      </a:r>
                      <a:endParaRPr lang="en-IN" sz="1600" dirty="0">
                        <a:latin typeface="Bookman Old Style" panose="02050604050505020204" pitchFamily="18" charset="0"/>
                      </a:endParaRPr>
                    </a:p>
                  </a:txBody>
                  <a:tcPr/>
                </a:tc>
                <a:extLst>
                  <a:ext uri="{0D108BD9-81ED-4DB2-BD59-A6C34878D82A}">
                    <a16:rowId xmlns:a16="http://schemas.microsoft.com/office/drawing/2014/main" val="1883408740"/>
                  </a:ext>
                </a:extLst>
              </a:tr>
            </a:tbl>
          </a:graphicData>
        </a:graphic>
      </p:graphicFrame>
    </p:spTree>
    <p:extLst>
      <p:ext uri="{BB962C8B-B14F-4D97-AF65-F5344CB8AC3E}">
        <p14:creationId xmlns:p14="http://schemas.microsoft.com/office/powerpoint/2010/main" val="377259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9"/>
          <p:cNvSpPr txBox="1">
            <a:spLocks noGrp="1"/>
          </p:cNvSpPr>
          <p:nvPr>
            <p:ph type="title"/>
          </p:nvPr>
        </p:nvSpPr>
        <p:spPr>
          <a:xfrm>
            <a:off x="387064" y="300941"/>
            <a:ext cx="5322600" cy="1816274"/>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sz="4400" dirty="0">
                <a:solidFill>
                  <a:schemeClr val="accent1"/>
                </a:solidFill>
              </a:rPr>
              <a:t>Entity Relation </a:t>
            </a:r>
            <a:r>
              <a:rPr lang="en" sz="4400" dirty="0">
                <a:solidFill>
                  <a:schemeClr val="accent1"/>
                </a:solidFill>
              </a:rPr>
              <a:t>diagram:</a:t>
            </a:r>
            <a:endParaRPr sz="4400" dirty="0"/>
          </a:p>
        </p:txBody>
      </p:sp>
      <p:sp>
        <p:nvSpPr>
          <p:cNvPr id="623" name="Google Shape;623;p19"/>
          <p:cNvSpPr/>
          <p:nvPr/>
        </p:nvSpPr>
        <p:spPr>
          <a:xfrm>
            <a:off x="3048364" y="6081385"/>
            <a:ext cx="4228211" cy="776627"/>
          </a:xfrm>
          <a:custGeom>
            <a:avLst/>
            <a:gdLst/>
            <a:ahLst/>
            <a:cxnLst/>
            <a:rect l="l" t="t" r="r" b="b"/>
            <a:pathLst>
              <a:path w="983877" h="180716" extrusionOk="0">
                <a:moveTo>
                  <a:pt x="0" y="177993"/>
                </a:moveTo>
                <a:cubicBezTo>
                  <a:pt x="28070" y="155190"/>
                  <a:pt x="85849" y="115242"/>
                  <a:pt x="117300" y="97268"/>
                </a:cubicBezTo>
                <a:cubicBezTo>
                  <a:pt x="221437" y="37765"/>
                  <a:pt x="343700" y="7409"/>
                  <a:pt x="463591" y="12620"/>
                </a:cubicBezTo>
                <a:cubicBezTo>
                  <a:pt x="498348" y="14134"/>
                  <a:pt x="679913" y="37613"/>
                  <a:pt x="666264" y="101440"/>
                </a:cubicBezTo>
                <a:cubicBezTo>
                  <a:pt x="653767" y="159904"/>
                  <a:pt x="574605" y="136930"/>
                  <a:pt x="596027" y="72665"/>
                </a:cubicBezTo>
                <a:cubicBezTo>
                  <a:pt x="606971" y="39823"/>
                  <a:pt x="674075" y="-19632"/>
                  <a:pt x="800852" y="6428"/>
                </a:cubicBezTo>
                <a:cubicBezTo>
                  <a:pt x="998591" y="47062"/>
                  <a:pt x="983618" y="180717"/>
                  <a:pt x="983618" y="180717"/>
                </a:cubicBezTo>
              </a:path>
            </a:pathLst>
          </a:custGeom>
          <a:noFill/>
          <a:ln w="331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305C411-19B8-2031-0A3A-0E0E8E37CEE1}"/>
              </a:ext>
            </a:extLst>
          </p:cNvPr>
          <p:cNvPicPr>
            <a:picLocks noChangeAspect="1"/>
          </p:cNvPicPr>
          <p:nvPr/>
        </p:nvPicPr>
        <p:blipFill rotWithShape="1">
          <a:blip r:embed="rId3"/>
          <a:srcRect l="-2114" t="20746" r="2114" b="42551"/>
          <a:stretch/>
        </p:blipFill>
        <p:spPr>
          <a:xfrm>
            <a:off x="3874271" y="411364"/>
            <a:ext cx="6516000" cy="6145695"/>
          </a:xfrm>
          <a:prstGeom prst="rect">
            <a:avLst/>
          </a:prstGeom>
          <a:ln>
            <a:noFill/>
          </a:ln>
          <a:effectLst>
            <a:softEdge rad="112500"/>
          </a:effectLst>
        </p:spPr>
      </p:pic>
    </p:spTree>
    <p:extLst>
      <p:ext uri="{BB962C8B-B14F-4D97-AF65-F5344CB8AC3E}">
        <p14:creationId xmlns:p14="http://schemas.microsoft.com/office/powerpoint/2010/main" val="30305773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9"/>
          <p:cNvSpPr txBox="1">
            <a:spLocks noGrp="1"/>
          </p:cNvSpPr>
          <p:nvPr>
            <p:ph type="title"/>
          </p:nvPr>
        </p:nvSpPr>
        <p:spPr>
          <a:xfrm>
            <a:off x="387064" y="0"/>
            <a:ext cx="5322600" cy="1816274"/>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sz="4400" dirty="0">
                <a:solidFill>
                  <a:schemeClr val="accent1"/>
                </a:solidFill>
              </a:rPr>
              <a:t>Class </a:t>
            </a:r>
            <a:r>
              <a:rPr lang="en" sz="4400" dirty="0">
                <a:solidFill>
                  <a:schemeClr val="accent1"/>
                </a:solidFill>
              </a:rPr>
              <a:t>diagram:</a:t>
            </a:r>
            <a:endParaRPr sz="4400" dirty="0"/>
          </a:p>
        </p:txBody>
      </p:sp>
      <p:sp>
        <p:nvSpPr>
          <p:cNvPr id="623" name="Google Shape;623;p19"/>
          <p:cNvSpPr/>
          <p:nvPr/>
        </p:nvSpPr>
        <p:spPr>
          <a:xfrm>
            <a:off x="3048364" y="6081385"/>
            <a:ext cx="4228211" cy="776627"/>
          </a:xfrm>
          <a:custGeom>
            <a:avLst/>
            <a:gdLst/>
            <a:ahLst/>
            <a:cxnLst/>
            <a:rect l="l" t="t" r="r" b="b"/>
            <a:pathLst>
              <a:path w="983877" h="180716" extrusionOk="0">
                <a:moveTo>
                  <a:pt x="0" y="177993"/>
                </a:moveTo>
                <a:cubicBezTo>
                  <a:pt x="28070" y="155190"/>
                  <a:pt x="85849" y="115242"/>
                  <a:pt x="117300" y="97268"/>
                </a:cubicBezTo>
                <a:cubicBezTo>
                  <a:pt x="221437" y="37765"/>
                  <a:pt x="343700" y="7409"/>
                  <a:pt x="463591" y="12620"/>
                </a:cubicBezTo>
                <a:cubicBezTo>
                  <a:pt x="498348" y="14134"/>
                  <a:pt x="679913" y="37613"/>
                  <a:pt x="666264" y="101440"/>
                </a:cubicBezTo>
                <a:cubicBezTo>
                  <a:pt x="653767" y="159904"/>
                  <a:pt x="574605" y="136930"/>
                  <a:pt x="596027" y="72665"/>
                </a:cubicBezTo>
                <a:cubicBezTo>
                  <a:pt x="606971" y="39823"/>
                  <a:pt x="674075" y="-19632"/>
                  <a:pt x="800852" y="6428"/>
                </a:cubicBezTo>
                <a:cubicBezTo>
                  <a:pt x="998591" y="47062"/>
                  <a:pt x="983618" y="180717"/>
                  <a:pt x="983618" y="180717"/>
                </a:cubicBezTo>
              </a:path>
            </a:pathLst>
          </a:custGeom>
          <a:noFill/>
          <a:ln w="331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CB7A4C7-B01E-E734-97C5-1161F2315A20}"/>
              </a:ext>
            </a:extLst>
          </p:cNvPr>
          <p:cNvPicPr>
            <a:picLocks noChangeAspect="1"/>
          </p:cNvPicPr>
          <p:nvPr/>
        </p:nvPicPr>
        <p:blipFill rotWithShape="1">
          <a:blip r:embed="rId3"/>
          <a:srcRect t="27555" r="3927"/>
          <a:stretch/>
        </p:blipFill>
        <p:spPr>
          <a:xfrm>
            <a:off x="3784220" y="517343"/>
            <a:ext cx="6121780" cy="5823314"/>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D41B451-F408-9900-C247-3B38BB2CC33C}"/>
                  </a:ext>
                </a:extLst>
              </p14:cNvPr>
              <p14:cNvContentPartPr/>
              <p14:nvPr/>
            </p14:nvContentPartPr>
            <p14:xfrm>
              <a:off x="5491160" y="2592420"/>
              <a:ext cx="79560" cy="243360"/>
            </p14:xfrm>
          </p:contentPart>
        </mc:Choice>
        <mc:Fallback xmlns="">
          <p:pic>
            <p:nvPicPr>
              <p:cNvPr id="2" name="Ink 1">
                <a:extLst>
                  <a:ext uri="{FF2B5EF4-FFF2-40B4-BE49-F238E27FC236}">
                    <a16:creationId xmlns:a16="http://schemas.microsoft.com/office/drawing/2014/main" id="{CD41B451-F408-9900-C247-3B38BB2CC33C}"/>
                  </a:ext>
                </a:extLst>
              </p:cNvPr>
              <p:cNvPicPr/>
              <p:nvPr/>
            </p:nvPicPr>
            <p:blipFill>
              <a:blip r:embed="rId5"/>
              <a:stretch>
                <a:fillRect/>
              </a:stretch>
            </p:blipFill>
            <p:spPr>
              <a:xfrm>
                <a:off x="5455520" y="2556780"/>
                <a:ext cx="151200" cy="315000"/>
              </a:xfrm>
              <a:prstGeom prst="rect">
                <a:avLst/>
              </a:prstGeom>
            </p:spPr>
          </p:pic>
        </mc:Fallback>
      </mc:AlternateContent>
    </p:spTree>
    <p:extLst>
      <p:ext uri="{BB962C8B-B14F-4D97-AF65-F5344CB8AC3E}">
        <p14:creationId xmlns:p14="http://schemas.microsoft.com/office/powerpoint/2010/main" val="31083703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9"/>
          <p:cNvSpPr txBox="1">
            <a:spLocks noGrp="1"/>
          </p:cNvSpPr>
          <p:nvPr>
            <p:ph type="title"/>
          </p:nvPr>
        </p:nvSpPr>
        <p:spPr>
          <a:xfrm>
            <a:off x="455890" y="0"/>
            <a:ext cx="5322600" cy="1816274"/>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sz="4400" dirty="0">
                <a:solidFill>
                  <a:schemeClr val="accent1"/>
                </a:solidFill>
              </a:rPr>
              <a:t>Use case </a:t>
            </a:r>
            <a:r>
              <a:rPr lang="en" sz="4400" dirty="0">
                <a:solidFill>
                  <a:schemeClr val="accent1"/>
                </a:solidFill>
              </a:rPr>
              <a:t>diagram:</a:t>
            </a:r>
            <a:endParaRPr sz="4400" dirty="0"/>
          </a:p>
        </p:txBody>
      </p:sp>
      <p:sp>
        <p:nvSpPr>
          <p:cNvPr id="623" name="Google Shape;623;p19"/>
          <p:cNvSpPr/>
          <p:nvPr/>
        </p:nvSpPr>
        <p:spPr>
          <a:xfrm>
            <a:off x="3048364" y="6081385"/>
            <a:ext cx="4228211" cy="776627"/>
          </a:xfrm>
          <a:custGeom>
            <a:avLst/>
            <a:gdLst/>
            <a:ahLst/>
            <a:cxnLst/>
            <a:rect l="l" t="t" r="r" b="b"/>
            <a:pathLst>
              <a:path w="983877" h="180716" extrusionOk="0">
                <a:moveTo>
                  <a:pt x="0" y="177993"/>
                </a:moveTo>
                <a:cubicBezTo>
                  <a:pt x="28070" y="155190"/>
                  <a:pt x="85849" y="115242"/>
                  <a:pt x="117300" y="97268"/>
                </a:cubicBezTo>
                <a:cubicBezTo>
                  <a:pt x="221437" y="37765"/>
                  <a:pt x="343700" y="7409"/>
                  <a:pt x="463591" y="12620"/>
                </a:cubicBezTo>
                <a:cubicBezTo>
                  <a:pt x="498348" y="14134"/>
                  <a:pt x="679913" y="37613"/>
                  <a:pt x="666264" y="101440"/>
                </a:cubicBezTo>
                <a:cubicBezTo>
                  <a:pt x="653767" y="159904"/>
                  <a:pt x="574605" y="136930"/>
                  <a:pt x="596027" y="72665"/>
                </a:cubicBezTo>
                <a:cubicBezTo>
                  <a:pt x="606971" y="39823"/>
                  <a:pt x="674075" y="-19632"/>
                  <a:pt x="800852" y="6428"/>
                </a:cubicBezTo>
                <a:cubicBezTo>
                  <a:pt x="998591" y="47062"/>
                  <a:pt x="983618" y="180717"/>
                  <a:pt x="983618" y="180717"/>
                </a:cubicBezTo>
              </a:path>
            </a:pathLst>
          </a:custGeom>
          <a:noFill/>
          <a:ln w="3312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569F9823-1BCD-5979-2354-2873CD302BF2}"/>
              </a:ext>
            </a:extLst>
          </p:cNvPr>
          <p:cNvPicPr>
            <a:picLocks noChangeAspect="1"/>
          </p:cNvPicPr>
          <p:nvPr/>
        </p:nvPicPr>
        <p:blipFill>
          <a:blip r:embed="rId3"/>
          <a:stretch>
            <a:fillRect/>
          </a:stretch>
        </p:blipFill>
        <p:spPr>
          <a:xfrm>
            <a:off x="4875685" y="908137"/>
            <a:ext cx="4629150" cy="5248275"/>
          </a:xfrm>
          <a:prstGeom prst="rect">
            <a:avLst/>
          </a:prstGeom>
        </p:spPr>
      </p:pic>
    </p:spTree>
    <p:extLst>
      <p:ext uri="{BB962C8B-B14F-4D97-AF65-F5344CB8AC3E}">
        <p14:creationId xmlns:p14="http://schemas.microsoft.com/office/powerpoint/2010/main" val="1746274027"/>
      </p:ext>
    </p:extLst>
  </p:cSld>
  <p:clrMapOvr>
    <a:masterClrMapping/>
  </p:clrMapOvr>
  <p:transition spd="slow">
    <p:push dir="u"/>
  </p:transition>
</p:sld>
</file>

<file path=ppt/theme/theme1.xml><?xml version="1.0" encoding="utf-8"?>
<a:theme xmlns:a="http://schemas.openxmlformats.org/drawingml/2006/main" name="SlidesMania">
  <a:themeElements>
    <a:clrScheme name="Simple Light">
      <a:dk1>
        <a:srgbClr val="000000"/>
      </a:dk1>
      <a:lt1>
        <a:srgbClr val="D9B092"/>
      </a:lt1>
      <a:dk2>
        <a:srgbClr val="682D1B"/>
      </a:dk2>
      <a:lt2>
        <a:srgbClr val="FDEFEC"/>
      </a:lt2>
      <a:accent1>
        <a:srgbClr val="35828C"/>
      </a:accent1>
      <a:accent2>
        <a:srgbClr val="FFB155"/>
      </a:accent2>
      <a:accent3>
        <a:srgbClr val="FF714D"/>
      </a:accent3>
      <a:accent4>
        <a:srgbClr val="FF9E8D"/>
      </a:accent4>
      <a:accent5>
        <a:srgbClr val="A6C0C4"/>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445</Words>
  <Application>Microsoft Office PowerPoint</Application>
  <PresentationFormat>Widescreen</PresentationFormat>
  <Paragraphs>61</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Londrina Solid</vt:lpstr>
      <vt:lpstr>Arial</vt:lpstr>
      <vt:lpstr>Aldrich</vt:lpstr>
      <vt:lpstr>Calibri</vt:lpstr>
      <vt:lpstr>Abril Fatface</vt:lpstr>
      <vt:lpstr>Wingdings</vt:lpstr>
      <vt:lpstr>Bookman Old Style</vt:lpstr>
      <vt:lpstr>Happy Monkey</vt:lpstr>
      <vt:lpstr>SlidesMania</vt:lpstr>
      <vt:lpstr>WILDLIFE SANCTUARY WEBSITE</vt:lpstr>
      <vt:lpstr>Problem statement:</vt:lpstr>
      <vt:lpstr>Problem statement:</vt:lpstr>
      <vt:lpstr>Objectives:</vt:lpstr>
      <vt:lpstr>Objectives:</vt:lpstr>
      <vt:lpstr>TECHNOLOGY STACK</vt:lpstr>
      <vt:lpstr>Entity Relation diagram:</vt:lpstr>
      <vt:lpstr>Class diagram:</vt:lpstr>
      <vt:lpstr>Use case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WILDLIFE SANCTUARY MANAGEMENT</dc:title>
  <dc:creator>Hema Priya</dc:creator>
  <cp:lastModifiedBy>Beena Samuel</cp:lastModifiedBy>
  <cp:revision>7</cp:revision>
  <dcterms:modified xsi:type="dcterms:W3CDTF">2023-05-21T07:33:56Z</dcterms:modified>
</cp:coreProperties>
</file>