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4"/>
  </p:sldMasterIdLst>
  <p:notesMasterIdLst>
    <p:notesMasterId r:id="rId6"/>
  </p:notesMasterIdLst>
  <p:handoutMasterIdLst>
    <p:handoutMasterId r:id="rId7"/>
  </p:handoutMasterIdLst>
  <p:sldIdLst>
    <p:sldId id="280" r:id="rId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399" autoAdjust="0"/>
  </p:normalViewPr>
  <p:slideViewPr>
    <p:cSldViewPr>
      <p:cViewPr>
        <p:scale>
          <a:sx n="75" d="100"/>
          <a:sy n="75" d="100"/>
        </p:scale>
        <p:origin x="-3416" y="-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717CF-9968-0D4D-9FC4-597B2E56B041}" type="datetimeFigureOut">
              <a:rPr lang="en-US" smtClean="0"/>
              <a:pPr/>
              <a:t>10/26/11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71AB9-3A05-CF4A-BD10-7270FEABB3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4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A0190-259B-884B-986E-E78E91DEEBF9}" type="datetimeFigureOut">
              <a:rPr lang="en-US" smtClean="0"/>
              <a:pPr/>
              <a:t>10/26/11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8145B-E57F-7042-809D-EFEA362874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584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8145B-E57F-7042-809D-EFEA3628741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30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EB3B8-87AF-954E-AE7E-DFC781C72B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40201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40F25-ACDD-E74B-AACB-E4F5CA901D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30185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1C5B0-EB0E-AD40-AF03-7E2E133CA5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34399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F1976-FC0F-224B-8A7A-A2BF98A1E3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1948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1A00D-67BC-E343-AA7B-CD2193087B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81965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98613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98613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2B1E-D928-4541-A172-112C6755B0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37368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06BE7-504D-C144-9D06-0626492E1D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40980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61A83-FBA0-2044-9342-69965054E7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00751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F2700-A13F-EB46-97EA-750C3711C2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88430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5AB1A-F9E2-3C47-A493-08EC84E1A4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18458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>
              <a:sym typeface="Calibri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9511C-60AF-4547-AC7E-4DAF26D5D2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28048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58"/>
          <a:stretch>
            <a:fillRect/>
          </a:stretch>
        </p:blipFill>
        <p:spPr bwMode="auto">
          <a:xfrm>
            <a:off x="0" y="0"/>
            <a:ext cx="91440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98613"/>
            <a:ext cx="8229600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850313" y="6477000"/>
            <a:ext cx="287337" cy="289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863C3618-3DC4-8E47-BCDD-89F66E4B36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+mj-lt"/>
          <a:ea typeface="+mj-ea"/>
          <a:cs typeface="+mj-cs"/>
          <a:sym typeface="Calibri 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704850" indent="-285750" algn="l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1104900" indent="-2286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5621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20193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476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933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390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848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FUTURE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Architectural:</a:t>
            </a:r>
          </a:p>
          <a:p>
            <a:pPr lvl="1"/>
            <a:r>
              <a:rPr lang="en-US" dirty="0" smtClean="0"/>
              <a:t>Collapse Business </a:t>
            </a:r>
            <a:r>
              <a:rPr lang="en-US" dirty="0" smtClean="0"/>
              <a:t>Services</a:t>
            </a:r>
          </a:p>
          <a:p>
            <a:pPr lvl="2"/>
            <a:r>
              <a:rPr lang="en-US" dirty="0" smtClean="0"/>
              <a:t>Reduce Adapter to simple SPI with no code</a:t>
            </a:r>
          </a:p>
          <a:p>
            <a:pPr lvl="2"/>
            <a:r>
              <a:rPr lang="en-US" dirty="0" smtClean="0"/>
              <a:t>Consolidate code into service provider(s)</a:t>
            </a:r>
          </a:p>
          <a:p>
            <a:pPr lvl="2"/>
            <a:r>
              <a:rPr lang="en-US" dirty="0" smtClean="0"/>
              <a:t>Better leverage OSGI service registry</a:t>
            </a:r>
            <a:endParaRPr lang="en-US" dirty="0" smtClean="0"/>
          </a:p>
          <a:p>
            <a:pPr lvl="1"/>
            <a:r>
              <a:rPr lang="en-US" dirty="0" smtClean="0"/>
              <a:t>Replace MySQL </a:t>
            </a:r>
            <a:r>
              <a:rPr lang="en-US" dirty="0" smtClean="0"/>
              <a:t>data store </a:t>
            </a:r>
            <a:r>
              <a:rPr lang="en-US" dirty="0" smtClean="0"/>
              <a:t>(with say </a:t>
            </a:r>
            <a:r>
              <a:rPr lang="en-US" dirty="0" err="1" smtClean="0"/>
              <a:t>Redis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PTR </a:t>
            </a:r>
            <a:r>
              <a:rPr lang="en-US" dirty="0" smtClean="0"/>
              <a:t>Record Type Implementation</a:t>
            </a:r>
          </a:p>
          <a:p>
            <a:r>
              <a:rPr lang="en-US" smtClean="0"/>
              <a:t>Domain </a:t>
            </a:r>
            <a:r>
              <a:rPr lang="en-US" smtClean="0"/>
              <a:t>Registration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4F1976-FC0F-224B-8A7A-A2BF98A1E36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72667" y="2827867"/>
            <a:ext cx="1846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9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ED0EA2870DE34C8CDD9D866D92E10A" ma:contentTypeVersion="0" ma:contentTypeDescription="Create a new document." ma:contentTypeScope="" ma:versionID="d1b4309b15ba6fdd6b0b077525d219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5B125B8-F366-4283-B926-41D8C901C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758188B-0D45-4098-9DF8-0F8888753F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F57E1B-8E8E-4B61-9917-25689DDB4980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13353</TotalTime>
  <Pages>0</Pages>
  <Words>46</Words>
  <Characters>0</Characters>
  <Application>Microsoft Macintosh PowerPoint</Application>
  <PresentationFormat>On-screen Show (4:3)</PresentationFormat>
  <Lines>0</Lines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- Title and Content</vt:lpstr>
      <vt:lpstr>POSSIBLE FUTURE FEATURES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rackspace</dc:creator>
  <cp:keywords/>
  <dc:description/>
  <cp:lastModifiedBy>Randall Burt</cp:lastModifiedBy>
  <cp:revision>301</cp:revision>
  <cp:lastPrinted>2011-02-16T00:06:42Z</cp:lastPrinted>
  <dcterms:modified xsi:type="dcterms:W3CDTF">2011-10-26T21:55:49Z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0x0101007CED0EA2870DE34C8CDD9D866D92E10A</vt:lpwstr>
  </property>
</Properties>
</file>