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262" r:id="rId5"/>
    <p:sldId id="274" r:id="rId6"/>
    <p:sldId id="291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15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3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r>
              <a:rPr lang="en-US" baseline="0" dirty="0" smtClean="0"/>
              <a:t> information can be found at the following links.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daniel.morris@rackspac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daniel.morris@rackspace.com" TargetMode="External"/><Relationship Id="rId5" Type="http://schemas.openxmlformats.org/officeDocument/2006/relationships/hyperlink" Target="mailto:nicole.hairston@rackspace.com" TargetMode="External"/><Relationship Id="rId6" Type="http://schemas.openxmlformats.org/officeDocument/2006/relationships/hyperlink" Target="mailto:betsy.luzader@rackspace.com" TargetMode="External"/><Relationship Id="rId7" Type="http://schemas.openxmlformats.org/officeDocument/2006/relationships/hyperlink" Target="mailto:jerry.schwartz@rackspace.com" TargetMode="External"/><Relationship Id="rId8" Type="http://schemas.openxmlformats.org/officeDocument/2006/relationships/hyperlink" Target="mailto:heather.felty@rackspace.com" TargetMode="External"/><Relationship Id="rId9" Type="http://schemas.openxmlformats.org/officeDocument/2006/relationships/hyperlink" Target="mailto:peter.day@rackspace.co.uk" TargetMode="External"/><Relationship Id="rId10" Type="http://schemas.openxmlformats.org/officeDocument/2006/relationships/hyperlink" Target="mailto:matt.johns@rackspace.co.u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kspace.com/cloud/cloud_hosting_products/dns" TargetMode="External"/><Relationship Id="rId4" Type="http://schemas.openxmlformats.org/officeDocument/2006/relationships/hyperlink" Target="http://docs-beta.rackspace.com/internal/api/" TargetMode="External"/><Relationship Id="rId5" Type="http://schemas.openxmlformats.org/officeDocument/2006/relationships/hyperlink" Target="http://repo-n01.cloudplatform.rackspace.net/gitw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 b="17688"/>
          <a:stretch/>
        </p:blipFill>
        <p:spPr bwMode="auto">
          <a:xfrm>
            <a:off x="0" y="1"/>
            <a:ext cx="9144000" cy="84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  <a:cs typeface="Calibri" charset="0"/>
                <a:sym typeface="Calibri" charset="0"/>
              </a:rPr>
              <a:t>QUESTIONS?</a:t>
            </a:r>
            <a:endParaRPr lang="en-US" dirty="0" smtClean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 Questions</a:t>
            </a:r>
          </a:p>
          <a:p>
            <a:pPr lvl="1"/>
            <a:r>
              <a:rPr lang="en-US" sz="2400" dirty="0" smtClean="0"/>
              <a:t>Emmanuel </a:t>
            </a:r>
            <a:r>
              <a:rPr lang="en-US" sz="2400" dirty="0" err="1" smtClean="0"/>
              <a:t>Ankutse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emmanuel.ankutse@rackspace.com</a:t>
            </a:r>
            <a:endParaRPr lang="en-US" sz="2400" dirty="0" smtClean="0"/>
          </a:p>
          <a:p>
            <a:pPr lvl="1"/>
            <a:r>
              <a:rPr lang="en-US" sz="2400" dirty="0" smtClean="0"/>
              <a:t>Randall Burt: </a:t>
            </a:r>
            <a:r>
              <a:rPr lang="en-US" sz="2400" dirty="0" err="1" smtClean="0"/>
              <a:t>randall.burt@rackspace.com</a:t>
            </a:r>
            <a:endParaRPr lang="en-US" sz="2400" dirty="0" smtClean="0"/>
          </a:p>
          <a:p>
            <a:pPr lvl="1"/>
            <a:r>
              <a:rPr lang="en-US" sz="2400" dirty="0" smtClean="0"/>
              <a:t>Craig Cobb: </a:t>
            </a:r>
            <a:r>
              <a:rPr lang="en-US" sz="2400" dirty="0" err="1" smtClean="0"/>
              <a:t>craig.cobb@rackspace.com</a:t>
            </a:r>
            <a:endParaRPr lang="en-US" sz="2400" dirty="0" smtClean="0"/>
          </a:p>
          <a:p>
            <a:pPr lvl="1"/>
            <a:r>
              <a:rPr lang="en-US" sz="2400" dirty="0" smtClean="0"/>
              <a:t>Justin Jose: </a:t>
            </a:r>
            <a:r>
              <a:rPr lang="en-US" sz="2400" dirty="0" err="1" smtClean="0"/>
              <a:t>justin.jose@rackspace.com</a:t>
            </a:r>
            <a:endParaRPr lang="en-US" sz="2400" dirty="0" smtClean="0"/>
          </a:p>
          <a:p>
            <a:r>
              <a:rPr lang="en-US" dirty="0" smtClean="0"/>
              <a:t>Product Questions</a:t>
            </a:r>
          </a:p>
          <a:p>
            <a:pPr lvl="1"/>
            <a:r>
              <a:rPr lang="en-US" dirty="0" smtClean="0"/>
              <a:t>Daniel Morris: </a:t>
            </a:r>
            <a:r>
              <a:rPr lang="en-US" dirty="0" smtClean="0">
                <a:hlinkClick r:id="rId4"/>
              </a:rPr>
              <a:t>daniel.morris@rackspace.com</a:t>
            </a:r>
            <a:endParaRPr lang="en-US" dirty="0" smtClean="0"/>
          </a:p>
          <a:p>
            <a:pPr lvl="1"/>
            <a:r>
              <a:rPr lang="en-US" dirty="0" smtClean="0"/>
              <a:t>Nicole Hairston: </a:t>
            </a:r>
            <a:r>
              <a:rPr lang="en-US" dirty="0" err="1" smtClean="0"/>
              <a:t>nicole.hairston@rackspace.com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35B44-7812-E045-9CA3-91A28FD9D48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TEAM CONTACTS</a:t>
            </a: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3190875" y="1666875"/>
            <a:ext cx="1857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76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31162"/>
              </p:ext>
            </p:extLst>
          </p:nvPr>
        </p:nvGraphicFramePr>
        <p:xfrm>
          <a:off x="76201" y="1397000"/>
          <a:ext cx="8991599" cy="3139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819399"/>
                <a:gridCol w="1752600"/>
                <a:gridCol w="1066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Daniel Morris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501.1176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4"/>
                        </a:rPr>
                        <a:t>daniel.morris</a:t>
                      </a:r>
                      <a:r>
                        <a:rPr lang="en-US" sz="1900" u="sng" dirty="0" smtClean="0">
                          <a:hlinkClick r:id="rId4"/>
                        </a:rPr>
                        <a:t>@rackspace.com</a:t>
                      </a:r>
                      <a:r>
                        <a:rPr lang="en-US" sz="1900" dirty="0" smtClean="0">
                          <a:hlinkClick r:id="rId4"/>
                        </a:rPr>
                        <a:t> </a:t>
                      </a:r>
                      <a:endParaRPr lang="en-US" sz="1900" dirty="0" smtClean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Nicole Hairston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501.5439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nicole.hairston@rackspace.com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Betsy Luzader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501.4458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betsy.luzader@rackspace.com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Jerry Schwartz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501.3227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hlinkClick r:id="rId7"/>
                        </a:rPr>
                        <a:t>jerry.schwartz@rackspace.com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Heather</a:t>
                      </a:r>
                      <a:r>
                        <a:rPr lang="en-US" baseline="0" dirty="0" smtClean="0"/>
                        <a:t> Felty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501.5513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heather.felty@rackspace.com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UK Product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507.4274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peter.day@rackspace.co.uk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UK Product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 Johns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507.4543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matt.johns@rackspace.co.uk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67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Page:</a:t>
            </a:r>
          </a:p>
          <a:p>
            <a:pPr lvl="1"/>
            <a:r>
              <a:rPr lang="en-US" sz="2000" dirty="0">
                <a:hlinkClick r:id="rId3"/>
              </a:rPr>
              <a:t>http://www.rackspace.com/cloud/cloud_hosting_products/</a:t>
            </a:r>
            <a:r>
              <a:rPr lang="en-US" sz="2000" dirty="0" smtClean="0">
                <a:hlinkClick r:id="rId3"/>
              </a:rPr>
              <a:t>dns</a:t>
            </a:r>
            <a:endParaRPr lang="en-US" dirty="0" smtClean="0"/>
          </a:p>
          <a:p>
            <a:pPr marL="419100" lvl="1" indent="0">
              <a:buNone/>
            </a:pPr>
            <a:endParaRPr lang="en-US" dirty="0" smtClean="0"/>
          </a:p>
          <a:p>
            <a:r>
              <a:rPr lang="en-US" dirty="0" smtClean="0"/>
              <a:t>Latest docs:</a:t>
            </a:r>
          </a:p>
          <a:p>
            <a:pPr lvl="1"/>
            <a:r>
              <a:rPr lang="en-US" sz="2000" dirty="0">
                <a:hlinkClick r:id="rId4"/>
              </a:rPr>
              <a:t>http://docs-beta.rackspace.com/internal/api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19100" lvl="1" indent="0">
              <a:buNone/>
            </a:pPr>
            <a:endParaRPr lang="en-US" sz="2000" dirty="0" smtClean="0"/>
          </a:p>
          <a:p>
            <a:r>
              <a:rPr lang="en-US" dirty="0" smtClean="0"/>
              <a:t>Code Repository:</a:t>
            </a:r>
          </a:p>
          <a:p>
            <a:pPr lvl="1"/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://repo-n01.cloudplatform.rackspace.net/gitweb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47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Pages>0</Pages>
  <Words>168</Words>
  <Characters>0</Characters>
  <Application>Microsoft Macintosh PowerPoint</Application>
  <PresentationFormat>On-screen Show (4:3)</PresentationFormat>
  <Lines>0</Lines>
  <Paragraphs>56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- Title and Content</vt:lpstr>
      <vt:lpstr>QUESTIONS?</vt:lpstr>
      <vt:lpstr>TEAM CONTACTS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298</cp:revision>
  <cp:lastPrinted>2011-02-16T00:06:42Z</cp:lastPrinted>
  <dcterms:modified xsi:type="dcterms:W3CDTF">2011-10-24T19:46:27Z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