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4"/>
  </p:sldMasterIdLst>
  <p:notesMasterIdLst>
    <p:notesMasterId r:id="rId9"/>
  </p:notesMasterIdLst>
  <p:handoutMasterIdLst>
    <p:handoutMasterId r:id="rId10"/>
  </p:handoutMasterIdLst>
  <p:sldIdLst>
    <p:sldId id="280" r:id="rId5"/>
    <p:sldId id="300" r:id="rId6"/>
    <p:sldId id="301" r:id="rId7"/>
    <p:sldId id="302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99" autoAdjust="0"/>
  </p:normalViewPr>
  <p:slideViewPr>
    <p:cSldViewPr>
      <p:cViewPr>
        <p:scale>
          <a:sx n="100" d="100"/>
          <a:sy n="100" d="100"/>
        </p:scale>
        <p:origin x="-11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17CF-9968-0D4D-9FC4-597B2E56B041}" type="datetimeFigureOut">
              <a:rPr lang="en-US" smtClean="0"/>
              <a:pPr/>
              <a:t>10/26/11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71AB9-3A05-CF4A-BD10-7270FEABB3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0190-259B-884B-986E-E78E91DEEBF9}" type="datetimeFigureOut">
              <a:rPr lang="en-US" smtClean="0"/>
              <a:pPr/>
              <a:t>10/26/11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8145B-E57F-7042-809D-EFEA362874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58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3B8-87AF-954E-AE7E-DFC781C72B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4020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40F25-ACDD-E74B-AACB-E4F5CA901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3018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1C5B0-EB0E-AD40-AF03-7E2E133CA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439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F1976-FC0F-224B-8A7A-A2BF98A1E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1948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1A00D-67BC-E343-AA7B-CD2193087B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8196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2B1E-D928-4541-A172-112C6755B0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3736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06BE7-504D-C144-9D06-0626492E1D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4098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61A83-FBA0-2044-9342-69965054E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0075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F2700-A13F-EB46-97EA-750C371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8843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5AB1A-F9E2-3C47-A493-08EC84E1A4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1845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9511C-60AF-4547-AC7E-4DAF26D5D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2804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/>
          <a:stretch>
            <a:fillRect/>
          </a:stretch>
        </p:blipFill>
        <p:spPr bwMode="auto">
          <a:xfrm>
            <a:off x="0" y="0"/>
            <a:ext cx="91440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850313" y="6477000"/>
            <a:ext cx="287337" cy="28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863C3618-3DC4-8E47-BCDD-89F66E4B36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  <a:sym typeface="Calibri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04850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04900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5621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193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EMPLOYED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Apache CXF</a:t>
            </a:r>
          </a:p>
          <a:p>
            <a:pPr marL="819150" lvl="1" indent="-457200">
              <a:buFont typeface="Arial"/>
              <a:buChar char="•"/>
            </a:pPr>
            <a:r>
              <a:rPr lang="en-US" dirty="0" smtClean="0"/>
              <a:t>Generation of Client for services from </a:t>
            </a:r>
            <a:r>
              <a:rPr lang="en-US" dirty="0" err="1" smtClean="0"/>
              <a:t>wadl</a:t>
            </a:r>
            <a:r>
              <a:rPr lang="en-US" dirty="0" smtClean="0"/>
              <a:t> or </a:t>
            </a:r>
            <a:r>
              <a:rPr lang="en-US" dirty="0" err="1" smtClean="0"/>
              <a:t>wsdl</a:t>
            </a:r>
            <a:endParaRPr lang="en-US" dirty="0" smtClean="0"/>
          </a:p>
          <a:p>
            <a:pPr marL="819150" lvl="1" indent="-457200">
              <a:buFont typeface="Arial"/>
              <a:buChar char="•"/>
            </a:pPr>
            <a:r>
              <a:rPr lang="en-US" dirty="0"/>
              <a:t>Handled </a:t>
            </a:r>
            <a:r>
              <a:rPr lang="en-US" dirty="0" err="1"/>
              <a:t>ReSTful</a:t>
            </a:r>
            <a:r>
              <a:rPr lang="en-US" dirty="0"/>
              <a:t> calls; we focused on business </a:t>
            </a:r>
            <a:r>
              <a:rPr lang="en-US" dirty="0" smtClean="0"/>
              <a:t>logic</a:t>
            </a:r>
          </a:p>
          <a:p>
            <a:pPr marL="819150" lvl="1" indent="-457200">
              <a:buFont typeface="Arial"/>
              <a:buChar char="•"/>
            </a:pPr>
            <a:r>
              <a:rPr lang="en-US" dirty="0" smtClean="0"/>
              <a:t>Content negotiation</a:t>
            </a:r>
          </a:p>
          <a:p>
            <a:pPr marL="819150" lvl="1" indent="-457200">
              <a:buFont typeface="Arial"/>
              <a:buChar char="•"/>
            </a:pPr>
            <a:r>
              <a:rPr lang="en-US" dirty="0" smtClean="0"/>
              <a:t>(De) Serialization</a:t>
            </a:r>
          </a:p>
          <a:p>
            <a:pPr marL="819150" lvl="1" indent="-457200">
              <a:buFont typeface="Arial"/>
              <a:buChar char="•"/>
            </a:pPr>
            <a:r>
              <a:rPr lang="en-US" dirty="0" smtClean="0"/>
              <a:t>Some input 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9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r>
              <a:rPr lang="en-US" dirty="0" smtClean="0"/>
              <a:t>EMPLOYED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ServiceMix4 (</a:t>
            </a:r>
            <a:r>
              <a:rPr lang="en-US" dirty="0" err="1" smtClean="0"/>
              <a:t>osgi</a:t>
            </a:r>
            <a:r>
              <a:rPr lang="en-US" dirty="0" smtClean="0"/>
              <a:t>)</a:t>
            </a:r>
          </a:p>
          <a:p>
            <a:pPr marL="819150" lvl="1" indent="-457200">
              <a:buFont typeface="Arial"/>
              <a:buChar char="•"/>
            </a:pPr>
            <a:r>
              <a:rPr lang="en-US" dirty="0" err="1" smtClean="0"/>
              <a:t>Classpath</a:t>
            </a:r>
            <a:r>
              <a:rPr lang="en-US" dirty="0" smtClean="0"/>
              <a:t> </a:t>
            </a:r>
            <a:r>
              <a:rPr lang="en-US" dirty="0" smtClean="0"/>
              <a:t>resolution and class loading (</a:t>
            </a:r>
            <a:r>
              <a:rPr lang="en-US" dirty="0" err="1" smtClean="0"/>
              <a:t>osgi</a:t>
            </a:r>
            <a:r>
              <a:rPr lang="en-US" dirty="0" smtClean="0"/>
              <a:t>)</a:t>
            </a:r>
          </a:p>
          <a:p>
            <a:pPr marL="819150" lvl="1" indent="-457200">
              <a:buFont typeface="Arial"/>
              <a:buChar char="•"/>
            </a:pPr>
            <a:r>
              <a:rPr lang="en-US" dirty="0" smtClean="0"/>
              <a:t>Module re-use through </a:t>
            </a:r>
            <a:r>
              <a:rPr lang="en-US" dirty="0"/>
              <a:t>S</a:t>
            </a:r>
            <a:r>
              <a:rPr lang="en-US" dirty="0" smtClean="0"/>
              <a:t>ervice Registry</a:t>
            </a:r>
          </a:p>
          <a:p>
            <a:pPr marL="819150" lvl="1" indent="-457200">
              <a:buFont typeface="Arial"/>
              <a:buChar char="•"/>
            </a:pPr>
            <a:r>
              <a:rPr lang="en-US" dirty="0" smtClean="0"/>
              <a:t>(-VE)  Self-contained Integration tests are more challenging to implement than in JBI-based ServceMix3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069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r>
              <a:rPr lang="en-US" dirty="0" smtClean="0"/>
              <a:t>EMPLOYED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Spring</a:t>
            </a:r>
            <a:endParaRPr lang="en-US" dirty="0" smtClean="0"/>
          </a:p>
          <a:p>
            <a:pPr marL="819150" lvl="1" indent="-457200">
              <a:buFont typeface="Arial"/>
              <a:buChar char="•"/>
            </a:pPr>
            <a:r>
              <a:rPr lang="en-US" dirty="0" smtClean="0"/>
              <a:t>Facilitates composition of objects (</a:t>
            </a:r>
            <a:r>
              <a:rPr lang="en-US" dirty="0" err="1" smtClean="0"/>
              <a:t>IoC</a:t>
            </a:r>
            <a:r>
              <a:rPr lang="en-US" dirty="0" smtClean="0"/>
              <a:t> injection)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Dozer</a:t>
            </a:r>
          </a:p>
          <a:p>
            <a:pPr marL="819150" lvl="1" indent="-457200">
              <a:buFont typeface="Arial"/>
              <a:buChar char="•"/>
            </a:pPr>
            <a:r>
              <a:rPr lang="en-US" dirty="0" smtClean="0"/>
              <a:t>Facilitates mapping objects across application layers</a:t>
            </a:r>
          </a:p>
          <a:p>
            <a:pPr marL="819150" lvl="1" indent="-457200">
              <a:buFont typeface="Arial"/>
              <a:buChar char="•"/>
            </a:pPr>
            <a:r>
              <a:rPr lang="en-US" dirty="0" smtClean="0"/>
              <a:t>(-VE) Dozer does not yet always play with </a:t>
            </a:r>
            <a:r>
              <a:rPr lang="en-US" dirty="0" err="1" smtClean="0"/>
              <a:t>osgi</a:t>
            </a:r>
            <a:r>
              <a:rPr lang="en-US" dirty="0" smtClean="0"/>
              <a:t> class loading; sometimes fails to see mapping file on </a:t>
            </a:r>
            <a:r>
              <a:rPr lang="en-US" dirty="0" err="1" smtClean="0"/>
              <a:t>classpath</a:t>
            </a:r>
            <a:endParaRPr lang="en-US" dirty="0" smtClean="0"/>
          </a:p>
          <a:p>
            <a:pPr marL="1676400" lvl="3" indent="-457200">
              <a:buFont typeface="Arial"/>
              <a:buChar char="•"/>
            </a:pPr>
            <a:r>
              <a:rPr lang="en-US" dirty="0" smtClean="0"/>
              <a:t>Resolved with </a:t>
            </a:r>
            <a:r>
              <a:rPr lang="en-US" i="1" dirty="0" err="1" smtClean="0"/>
              <a:t>Thread.currentThread.setContextClassloader</a:t>
            </a:r>
            <a:r>
              <a:rPr lang="en-US" i="1" dirty="0" smtClean="0"/>
              <a:t>(</a:t>
            </a:r>
            <a:r>
              <a:rPr lang="en-US" i="1" dirty="0" err="1" smtClean="0"/>
              <a:t>get.Class</a:t>
            </a:r>
            <a:r>
              <a:rPr lang="en-US" i="1" dirty="0" smtClean="0"/>
              <a:t>().</a:t>
            </a:r>
            <a:r>
              <a:rPr lang="en-US" i="1" dirty="0" err="1" smtClean="0"/>
              <a:t>getClassloader</a:t>
            </a:r>
            <a:r>
              <a:rPr lang="en-US" i="1" dirty="0" smtClean="0"/>
              <a:t>()); </a:t>
            </a:r>
          </a:p>
          <a:p>
            <a:pPr marL="1676400" lvl="3" indent="-457200">
              <a:buFont typeface="Arial"/>
              <a:buChar char="•"/>
            </a:pPr>
            <a:r>
              <a:rPr lang="en-US" dirty="0" smtClean="0"/>
              <a:t>Dozer is fixing this issue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824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r>
              <a:rPr lang="en-US" dirty="0" smtClean="0"/>
              <a:t>EMPLOYED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Mockito</a:t>
            </a:r>
            <a:r>
              <a:rPr lang="en-US" dirty="0" smtClean="0"/>
              <a:t>/Spring</a:t>
            </a:r>
          </a:p>
          <a:p>
            <a:pPr marL="819150" lvl="1" indent="-457200">
              <a:buFont typeface="Arial"/>
              <a:buChar char="•"/>
            </a:pPr>
            <a:r>
              <a:rPr lang="en-US" dirty="0" smtClean="0"/>
              <a:t>Helps with stubbing out external services for better unit testing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ehCache</a:t>
            </a:r>
            <a:endParaRPr lang="en-US" dirty="0" smtClean="0"/>
          </a:p>
          <a:p>
            <a:pPr marL="819150" lvl="1" indent="-457200">
              <a:buFont typeface="Arial"/>
              <a:buChar char="•"/>
            </a:pPr>
            <a:r>
              <a:rPr lang="en-US" dirty="0" smtClean="0"/>
              <a:t>For caching information from external services in order to improve performance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D0EA2870DE34C8CDD9D866D92E10A" ma:contentTypeVersion="0" ma:contentTypeDescription="Create a new document." ma:contentTypeScope="" ma:versionID="d1b4309b15ba6fdd6b0b077525d219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5B125B8-F366-4283-B926-41D8C901C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758188B-0D45-4098-9DF8-0F8888753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F57E1B-8E8E-4B61-9917-25689DDB4980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13448</TotalTime>
  <Pages>0</Pages>
  <Words>175</Words>
  <Characters>0</Characters>
  <Application>Microsoft Macintosh PowerPoint</Application>
  <PresentationFormat>On-screen Show (4:3)</PresentationFormat>
  <Lines>0</Lines>
  <Paragraphs>33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- Title and Content</vt:lpstr>
      <vt:lpstr>TECHNOLOGIES EMPLOYED</vt:lpstr>
      <vt:lpstr>TECHNOLOGIES EMPLOYED (cont’d)</vt:lpstr>
      <vt:lpstr>TECHNOLOGIES EMPLOYED (cont’d)</vt:lpstr>
      <vt:lpstr>TECHNOLOGIES EMPLOYED (cont’d)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rackspace</dc:creator>
  <cp:keywords/>
  <dc:description/>
  <cp:lastModifiedBy>Microsoft Office User</cp:lastModifiedBy>
  <cp:revision>311</cp:revision>
  <cp:lastPrinted>2011-02-16T00:06:42Z</cp:lastPrinted>
  <dcterms:modified xsi:type="dcterms:W3CDTF">2011-10-26T16:31:45Z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0x0101007CED0EA2870DE34C8CDD9D866D92E10A</vt:lpwstr>
  </property>
</Properties>
</file>