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7"/>
  </p:notesMasterIdLst>
  <p:handoutMasterIdLst>
    <p:handoutMasterId r:id="rId8"/>
  </p:handoutMasterIdLst>
  <p:sldIdLst>
    <p:sldId id="280" r:id="rId5"/>
    <p:sldId id="298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99" autoAdjust="0"/>
  </p:normalViewPr>
  <p:slideViewPr>
    <p:cSldViewPr>
      <p:cViewPr>
        <p:scale>
          <a:sx n="75" d="100"/>
          <a:sy n="75" d="100"/>
        </p:scale>
        <p:origin x="-1848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17CF-9968-0D4D-9FC4-597B2E56B041}" type="datetimeFigureOut">
              <a:rPr lang="en-US" smtClean="0"/>
              <a:pPr/>
              <a:t>10/26/11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1AB9-3A05-CF4A-BD10-7270FEABB3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0190-259B-884B-986E-E78E91DEEBF9}" type="datetimeFigureOut">
              <a:rPr lang="en-US" smtClean="0"/>
              <a:pPr/>
              <a:t>10/26/11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145B-E57F-7042-809D-EFEA36287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3B8-87AF-954E-AE7E-DFC781C72B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4020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0F25-ACDD-E74B-AACB-E4F5CA901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18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1C5B0-EB0E-AD40-AF03-7E2E133CA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439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1976-FC0F-224B-8A7A-A2BF98A1E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948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1A00D-67BC-E343-AA7B-CD2193087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196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2B1E-D928-4541-A172-112C6755B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736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06BE7-504D-C144-9D06-0626492E1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098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1A83-FBA0-2044-9342-69965054E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075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2700-A13F-EB46-97EA-750C371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843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5AB1A-F9E2-3C47-A493-08EC84E1A4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1845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9511C-60AF-4547-AC7E-4DAF26D5D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2804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850313" y="6477000"/>
            <a:ext cx="287337" cy="28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863C3618-3DC4-8E47-BCDD-89F66E4B36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HANDS-OFF CONTINUOUS BUILD, INTEGRATION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HANDS-OFF CONTINUOUS BUILD, INTEGRATION &amp; DEPLOYMENT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98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D0EA2870DE34C8CDD9D866D92E10A" ma:contentTypeVersion="0" ma:contentTypeDescription="Create a new document." ma:contentTypeScope="" ma:versionID="d1b4309b15ba6fdd6b0b077525d21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B125B8-F366-4283-B926-41D8C901C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58188B-0D45-4098-9DF8-0F8888753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F57E1B-8E8E-4B61-9917-25689DDB498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13348</TotalTime>
  <Pages>0</Pages>
  <Words>25</Words>
  <Characters>0</Characters>
  <Application>Microsoft Macintosh PowerPoint</Application>
  <PresentationFormat>On-screen Show (4:3)</PresentationFormat>
  <Lines>0</Lines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- Title and Content</vt:lpstr>
      <vt:lpstr>HANDS-OFF CONTINUOUS BUILD, INTEGRATION &amp; DEPLOYMENT</vt:lpstr>
      <vt:lpstr>HANDS-OFF CONTINUOUS BUILD, INTEGRATION &amp; DEPLOYMENT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rackspace</dc:creator>
  <cp:keywords/>
  <dc:description/>
  <cp:lastModifiedBy>Microsoft Office User</cp:lastModifiedBy>
  <cp:revision>299</cp:revision>
  <cp:lastPrinted>2011-02-16T00:06:42Z</cp:lastPrinted>
  <dcterms:modified xsi:type="dcterms:W3CDTF">2011-10-26T16:13:32Z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0x0101007CED0EA2870DE34C8CDD9D866D92E10A</vt:lpwstr>
  </property>
</Properties>
</file>