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4"/>
  </p:sldMasterIdLst>
  <p:notesMasterIdLst>
    <p:notesMasterId r:id="rId8"/>
  </p:notesMasterIdLst>
  <p:handoutMasterIdLst>
    <p:handoutMasterId r:id="rId9"/>
  </p:handoutMasterIdLst>
  <p:sldIdLst>
    <p:sldId id="291" r:id="rId5"/>
    <p:sldId id="262" r:id="rId6"/>
    <p:sldId id="274" r:id="rId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399" autoAdjust="0"/>
  </p:normalViewPr>
  <p:slideViewPr>
    <p:cSldViewPr>
      <p:cViewPr>
        <p:scale>
          <a:sx n="75" d="100"/>
          <a:sy n="75" d="100"/>
        </p:scale>
        <p:origin x="-18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717CF-9968-0D4D-9FC4-597B2E56B041}" type="datetimeFigureOut">
              <a:rPr lang="en-US" smtClean="0"/>
              <a:pPr/>
              <a:t>10/26/11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71AB9-3A05-CF4A-BD10-7270FEABB3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4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A0190-259B-884B-986E-E78E91DEEBF9}" type="datetimeFigureOut">
              <a:rPr lang="en-US" smtClean="0"/>
              <a:pPr/>
              <a:t>10/26/11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8145B-E57F-7042-809D-EFEA362874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584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8145B-E57F-7042-809D-EFEA3628741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02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8145B-E57F-7042-809D-EFEA3628741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39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EB3B8-87AF-954E-AE7E-DFC781C72B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40201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40F25-ACDD-E74B-AACB-E4F5CA901D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30185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1C5B0-EB0E-AD40-AF03-7E2E133CA5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34399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F1976-FC0F-224B-8A7A-A2BF98A1E3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1948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1A00D-67BC-E343-AA7B-CD2193087B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81965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98613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98613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2B1E-D928-4541-A172-112C6755B0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37368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06BE7-504D-C144-9D06-0626492E1D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40980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61A83-FBA0-2044-9342-69965054E7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00751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F2700-A13F-EB46-97EA-750C3711C2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88430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5AB1A-F9E2-3C47-A493-08EC84E1A4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18458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>
              <a:sym typeface="Calibr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9511C-60AF-4547-AC7E-4DAF26D5D2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28048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8"/>
          <a:stretch>
            <a:fillRect/>
          </a:stretch>
        </p:blipFill>
        <p:spPr bwMode="auto">
          <a:xfrm>
            <a:off x="0" y="0"/>
            <a:ext cx="91440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98613"/>
            <a:ext cx="8229600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850313" y="6477000"/>
            <a:ext cx="287337" cy="289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863C3618-3DC4-8E47-BCDD-89F66E4B36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+mj-lt"/>
          <a:ea typeface="+mj-ea"/>
          <a:cs typeface="+mj-cs"/>
          <a:sym typeface="Calibri 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704850" indent="-285750" algn="l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1104900" indent="-2286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5621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20193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476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933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390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848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ckspace.com/cloud/cloud_hosting_products/dns" TargetMode="External"/><Relationship Id="rId4" Type="http://schemas.openxmlformats.org/officeDocument/2006/relationships/hyperlink" Target="http://docs-beta.rackspace.com/internal/api/" TargetMode="External"/><Relationship Id="rId5" Type="http://schemas.openxmlformats.org/officeDocument/2006/relationships/hyperlink" Target="http://repo-n01.cloudplatform.rackspace.net/gitweb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mailto:daniel.morris@rackspace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mailto:daniel.morris@rackspace.com" TargetMode="External"/><Relationship Id="rId5" Type="http://schemas.openxmlformats.org/officeDocument/2006/relationships/hyperlink" Target="mailto:nicole.hairston@rackspace.com" TargetMode="External"/><Relationship Id="rId6" Type="http://schemas.openxmlformats.org/officeDocument/2006/relationships/hyperlink" Target="mailto:betsy.luzader@rackspace.com" TargetMode="External"/><Relationship Id="rId7" Type="http://schemas.openxmlformats.org/officeDocument/2006/relationships/hyperlink" Target="mailto:jerry.schwartz@rackspace.com" TargetMode="External"/><Relationship Id="rId8" Type="http://schemas.openxmlformats.org/officeDocument/2006/relationships/hyperlink" Target="mailto:heather.felty@rackspace.com" TargetMode="External"/><Relationship Id="rId9" Type="http://schemas.openxmlformats.org/officeDocument/2006/relationships/hyperlink" Target="mailto:peter.day@rackspace.co.uk" TargetMode="External"/><Relationship Id="rId10" Type="http://schemas.openxmlformats.org/officeDocument/2006/relationships/hyperlink" Target="mailto:matt.johns@rackspace.co.uk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Page:</a:t>
            </a:r>
          </a:p>
          <a:p>
            <a:pPr lvl="1"/>
            <a:r>
              <a:rPr lang="en-US" sz="2000" dirty="0">
                <a:hlinkClick r:id="rId3"/>
              </a:rPr>
              <a:t>http://www.rackspace.com/cloud/cloud_hosting_products/</a:t>
            </a:r>
            <a:r>
              <a:rPr lang="en-US" sz="2000" dirty="0" smtClean="0">
                <a:hlinkClick r:id="rId3"/>
              </a:rPr>
              <a:t>dns</a:t>
            </a:r>
            <a:endParaRPr lang="en-US" dirty="0" smtClean="0"/>
          </a:p>
          <a:p>
            <a:pPr marL="419100" lvl="1" indent="0">
              <a:buNone/>
            </a:pPr>
            <a:endParaRPr lang="en-US" dirty="0" smtClean="0"/>
          </a:p>
          <a:p>
            <a:r>
              <a:rPr lang="en-US" dirty="0" smtClean="0"/>
              <a:t>Latest docs:</a:t>
            </a:r>
          </a:p>
          <a:p>
            <a:pPr lvl="1"/>
            <a:r>
              <a:rPr lang="en-US" sz="2000" dirty="0">
                <a:hlinkClick r:id="rId4"/>
              </a:rPr>
              <a:t>http://docs-beta.rackspace.com/internal/api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pPr marL="419100" lvl="1" indent="0">
              <a:buNone/>
            </a:pPr>
            <a:endParaRPr lang="en-US" sz="2000" dirty="0" smtClean="0"/>
          </a:p>
          <a:p>
            <a:r>
              <a:rPr lang="en-US" dirty="0" smtClean="0"/>
              <a:t>Code Repository:</a:t>
            </a:r>
          </a:p>
          <a:p>
            <a:pPr lvl="1"/>
            <a:r>
              <a:rPr lang="en-US" sz="2000" dirty="0" smtClean="0">
                <a:hlinkClick r:id="rId5"/>
              </a:rPr>
              <a:t>http</a:t>
            </a:r>
            <a:r>
              <a:rPr lang="en-US" sz="2000" dirty="0">
                <a:hlinkClick r:id="rId5"/>
              </a:rPr>
              <a:t>://repo-n01.cloudplatform.rackspace.net/gitweb</a:t>
            </a:r>
            <a:r>
              <a:rPr lang="en-US" sz="2000" dirty="0" smtClean="0">
                <a:hlinkClick r:id="rId5"/>
              </a:rPr>
              <a:t>/</a:t>
            </a:r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4F1976-FC0F-224B-8A7A-A2BF98A1E36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6478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8" b="17688"/>
          <a:stretch/>
        </p:blipFill>
        <p:spPr bwMode="auto">
          <a:xfrm>
            <a:off x="0" y="1"/>
            <a:ext cx="9144000" cy="842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Calibri" charset="0"/>
                <a:cs typeface="Calibri" charset="0"/>
                <a:sym typeface="Calibri" charset="0"/>
              </a:rPr>
              <a:t>QUESTIONS?</a:t>
            </a:r>
            <a:endParaRPr lang="en-US" dirty="0" smtClean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Technical Questions</a:t>
            </a:r>
          </a:p>
          <a:p>
            <a:pPr lvl="1"/>
            <a:r>
              <a:rPr lang="en-US" sz="2400" dirty="0" smtClean="0"/>
              <a:t>Emmanuel </a:t>
            </a:r>
            <a:r>
              <a:rPr lang="en-US" sz="2400" dirty="0" err="1" smtClean="0"/>
              <a:t>Ankutse</a:t>
            </a:r>
            <a:r>
              <a:rPr lang="en-US" sz="2400" dirty="0"/>
              <a:t>:</a:t>
            </a:r>
            <a:r>
              <a:rPr lang="en-US" sz="2400" dirty="0" smtClean="0"/>
              <a:t> </a:t>
            </a:r>
            <a:r>
              <a:rPr lang="en-US" sz="2400" dirty="0" err="1" smtClean="0"/>
              <a:t>emmanuel.ankutse@rackspace.com</a:t>
            </a:r>
            <a:endParaRPr lang="en-US" sz="2400" dirty="0" smtClean="0"/>
          </a:p>
          <a:p>
            <a:pPr lvl="1"/>
            <a:r>
              <a:rPr lang="en-US" sz="2400" dirty="0" smtClean="0"/>
              <a:t>Randall Burt: </a:t>
            </a:r>
            <a:r>
              <a:rPr lang="en-US" sz="2400" dirty="0" err="1" smtClean="0"/>
              <a:t>randall.burt@rackspace.com</a:t>
            </a:r>
            <a:endParaRPr lang="en-US" sz="2400" dirty="0" smtClean="0"/>
          </a:p>
          <a:p>
            <a:pPr lvl="1"/>
            <a:r>
              <a:rPr lang="en-US" sz="2400" dirty="0" smtClean="0"/>
              <a:t>Craig Cobb: </a:t>
            </a:r>
            <a:r>
              <a:rPr lang="en-US" sz="2400" dirty="0" err="1" smtClean="0"/>
              <a:t>craig.cobb@rackspace.com</a:t>
            </a:r>
            <a:endParaRPr lang="en-US" sz="2400" dirty="0" smtClean="0"/>
          </a:p>
          <a:p>
            <a:pPr lvl="1"/>
            <a:r>
              <a:rPr lang="en-US" sz="2400" dirty="0" smtClean="0"/>
              <a:t>Justin Jose: </a:t>
            </a:r>
            <a:r>
              <a:rPr lang="en-US" sz="2400" dirty="0" err="1" smtClean="0"/>
              <a:t>justin.jose@rackspace.com</a:t>
            </a:r>
            <a:endParaRPr lang="en-US" sz="2400" dirty="0" smtClean="0"/>
          </a:p>
          <a:p>
            <a:r>
              <a:rPr lang="en-US" dirty="0" smtClean="0"/>
              <a:t>Product Questions</a:t>
            </a:r>
          </a:p>
          <a:p>
            <a:pPr lvl="1"/>
            <a:r>
              <a:rPr lang="en-US" dirty="0" smtClean="0"/>
              <a:t>Daniel Morris: </a:t>
            </a:r>
            <a:r>
              <a:rPr lang="en-US" dirty="0" smtClean="0">
                <a:hlinkClick r:id="rId4"/>
              </a:rPr>
              <a:t>daniel.morris@rackspace.com</a:t>
            </a:r>
            <a:endParaRPr lang="en-US" dirty="0" smtClean="0"/>
          </a:p>
          <a:p>
            <a:pPr lvl="1"/>
            <a:r>
              <a:rPr lang="en-US" dirty="0" smtClean="0"/>
              <a:t>Nicole Hairston: </a:t>
            </a:r>
            <a:r>
              <a:rPr lang="en-US" dirty="0" err="1" smtClean="0"/>
              <a:t>nicole.hairston@rackspace.com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235B44-7812-E045-9CA3-91A28FD9D48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8"/>
          <a:stretch>
            <a:fillRect/>
          </a:stretch>
        </p:blipFill>
        <p:spPr bwMode="auto">
          <a:xfrm>
            <a:off x="0" y="0"/>
            <a:ext cx="91440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rPr>
              <a:t>TEAM CONTACTS</a:t>
            </a:r>
          </a:p>
        </p:txBody>
      </p:sp>
      <p:sp>
        <p:nvSpPr>
          <p:cNvPr id="7173" name="TextBox 1"/>
          <p:cNvSpPr txBox="1">
            <a:spLocks noChangeArrowheads="1"/>
          </p:cNvSpPr>
          <p:nvPr/>
        </p:nvSpPr>
        <p:spPr bwMode="auto">
          <a:xfrm>
            <a:off x="3190875" y="1666875"/>
            <a:ext cx="18573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447800"/>
            <a:ext cx="876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331162"/>
              </p:ext>
            </p:extLst>
          </p:nvPr>
        </p:nvGraphicFramePr>
        <p:xfrm>
          <a:off x="76201" y="1397000"/>
          <a:ext cx="8991599" cy="31394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819399"/>
                <a:gridCol w="1752600"/>
                <a:gridCol w="1066800"/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E-mail</a:t>
                      </a:r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Daniel Morris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501.1176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hlinkClick r:id="rId4"/>
                        </a:rPr>
                        <a:t>daniel.morris</a:t>
                      </a:r>
                      <a:r>
                        <a:rPr lang="en-US" sz="1900" u="sng" dirty="0" smtClean="0">
                          <a:hlinkClick r:id="rId4"/>
                        </a:rPr>
                        <a:t>@rackspace.com</a:t>
                      </a:r>
                      <a:r>
                        <a:rPr lang="en-US" sz="1900" dirty="0" smtClean="0">
                          <a:hlinkClick r:id="rId4"/>
                        </a:rPr>
                        <a:t> </a:t>
                      </a:r>
                      <a:endParaRPr lang="en-US" sz="1900" dirty="0" smtClean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 Product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Nicole Hairston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501.5439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5"/>
                        </a:rPr>
                        <a:t>nicole.hairston@rackspace.com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Betsy Luzader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501.4458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6"/>
                        </a:rPr>
                        <a:t>betsy.luzader@rackspace.com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Jerry Schwartz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501.3227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hlinkClick r:id="rId7"/>
                        </a:rPr>
                        <a:t>jerry.schwartz@rackspace.com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Launch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Heather</a:t>
                      </a:r>
                      <a:r>
                        <a:rPr lang="en-US" baseline="0" dirty="0" smtClean="0"/>
                        <a:t> Felty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501.5513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8"/>
                        </a:rPr>
                        <a:t>heather.felty@rackspace.com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UK Product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Peter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507.4274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9"/>
                        </a:rPr>
                        <a:t>peter.day@rackspace.co.uk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UK Product 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 Johns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507.4543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10"/>
                        </a:rPr>
                        <a:t>matt.johns@rackspace.co.uk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6771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ED0EA2870DE34C8CDD9D866D92E10A" ma:contentTypeVersion="0" ma:contentTypeDescription="Create a new document." ma:contentTypeScope="" ma:versionID="d1b4309b15ba6fdd6b0b077525d219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5B125B8-F366-4283-B926-41D8C901C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758188B-0D45-4098-9DF8-0F8888753F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F57E1B-8E8E-4B61-9917-25689DDB4980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13354</TotalTime>
  <Pages>0</Pages>
  <Words>158</Words>
  <Characters>0</Characters>
  <Application>Microsoft Macintosh PowerPoint</Application>
  <PresentationFormat>On-screen Show (4:3)</PresentationFormat>
  <Lines>0</Lines>
  <Paragraphs>55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 - Title and Content</vt:lpstr>
      <vt:lpstr>LINKS</vt:lpstr>
      <vt:lpstr>QUESTIONS?</vt:lpstr>
      <vt:lpstr>TEAM CONTACTS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rackspace</dc:creator>
  <cp:keywords/>
  <dc:description/>
  <cp:lastModifiedBy>Microsoft Office User</cp:lastModifiedBy>
  <cp:revision>300</cp:revision>
  <cp:lastPrinted>2011-02-16T00:06:42Z</cp:lastPrinted>
  <dcterms:modified xsi:type="dcterms:W3CDTF">2011-10-26T16:10:04Z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0x0101007CED0EA2870DE34C8CDD9D866D92E10A</vt:lpwstr>
  </property>
</Properties>
</file>