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9"/>
  </p:notesMasterIdLst>
  <p:handoutMasterIdLst>
    <p:handoutMasterId r:id="rId10"/>
  </p:handoutMasterIdLst>
  <p:sldIdLst>
    <p:sldId id="280" r:id="rId5"/>
    <p:sldId id="281" r:id="rId6"/>
    <p:sldId id="298" r:id="rId7"/>
    <p:sldId id="299" r:id="rId8"/>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75" d="100"/>
          <a:sy n="75" d="100"/>
        </p:scale>
        <p:origin x="-2176"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10/25/11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presentation we will cover </a:t>
            </a:r>
          </a:p>
          <a:p>
            <a:endParaRPr lang="en-US" dirty="0" smtClean="0"/>
          </a:p>
          <a:p>
            <a:pPr marL="457200" indent="-457200">
              <a:buFont typeface="Arial"/>
              <a:buChar char="•"/>
            </a:pPr>
            <a:r>
              <a:rPr lang="en-US" dirty="0" smtClean="0"/>
              <a:t>What is Cloud DNS?</a:t>
            </a:r>
          </a:p>
          <a:p>
            <a:pPr marL="457200" indent="-457200">
              <a:buFont typeface="Arial"/>
              <a:buChar char="•"/>
            </a:pPr>
            <a:endParaRPr lang="en-US" dirty="0" smtClean="0"/>
          </a:p>
          <a:p>
            <a:pPr marL="457200" indent="-457200">
              <a:buFont typeface="Arial"/>
              <a:buChar char="•"/>
            </a:pPr>
            <a:r>
              <a:rPr lang="en-US" dirty="0" smtClean="0"/>
              <a:t>What new features and benefits are we offering customers?</a:t>
            </a:r>
          </a:p>
          <a:p>
            <a:pPr marL="457200" indent="-457200">
              <a:buFont typeface="Arial"/>
              <a:buChar char="•"/>
            </a:pPr>
            <a:endParaRPr lang="en-US" dirty="0" smtClean="0"/>
          </a:p>
          <a:p>
            <a:pPr marL="457200" indent="-457200">
              <a:buFont typeface="Arial"/>
              <a:buChar char="•"/>
            </a:pPr>
            <a:r>
              <a:rPr lang="en-US" dirty="0" smtClean="0"/>
              <a:t>Who is this for?</a:t>
            </a:r>
          </a:p>
          <a:p>
            <a:pPr marL="457200" indent="-457200">
              <a:buFont typeface="Arial"/>
              <a:buChar char="•"/>
            </a:pPr>
            <a:endParaRPr lang="en-US" dirty="0" smtClean="0"/>
          </a:p>
          <a:p>
            <a:pPr marL="457200" indent="-457200">
              <a:buFont typeface="Arial"/>
              <a:buChar char="•"/>
            </a:pPr>
            <a:r>
              <a:rPr lang="en-US" dirty="0" smtClean="0"/>
              <a:t>When does it launch?</a:t>
            </a:r>
          </a:p>
          <a:p>
            <a:pPr marL="457200" indent="-457200">
              <a:buFont typeface="Arial"/>
              <a:buChar char="•"/>
            </a:pPr>
            <a:endParaRPr lang="en-US" dirty="0" smtClean="0"/>
          </a:p>
          <a:p>
            <a:pPr marL="457200" indent="-457200">
              <a:buFont typeface="Arial"/>
              <a:buChar char="•"/>
            </a:pPr>
            <a:r>
              <a:rPr lang="en-US" dirty="0" smtClean="0"/>
              <a:t>How much does it cost?</a:t>
            </a:r>
          </a:p>
          <a:p>
            <a:pPr marL="457200" indent="-457200">
              <a:buFont typeface="Arial"/>
              <a:buChar char="•"/>
            </a:pPr>
            <a:endParaRPr lang="en-US" dirty="0" smtClean="0"/>
          </a:p>
          <a:p>
            <a:pPr marL="457200" indent="-457200">
              <a:buFont typeface="Arial"/>
              <a:buChar char="•"/>
            </a:pPr>
            <a:r>
              <a:rPr lang="en-US" dirty="0" smtClean="0"/>
              <a:t>How does my customer get it?</a:t>
            </a:r>
          </a:p>
          <a:p>
            <a:pPr marL="0" indent="0">
              <a:buNone/>
            </a:pPr>
            <a:endParaRPr lang="en-US" dirty="0" smtClean="0"/>
          </a:p>
          <a:p>
            <a:pPr marL="457200" indent="-457200">
              <a:buFont typeface="Arial"/>
              <a:buChar char="•"/>
            </a:pPr>
            <a:r>
              <a:rPr lang="en-US" dirty="0" smtClean="0"/>
              <a:t>Who do I contact for questions?</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3</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4</a:t>
            </a:fld>
            <a:endParaRPr lang="en-US" dirty="0"/>
          </a:p>
        </p:txBody>
      </p:sp>
    </p:spTree>
    <p:extLst>
      <p:ext uri="{BB962C8B-B14F-4D97-AF65-F5344CB8AC3E}">
        <p14:creationId xmlns:p14="http://schemas.microsoft.com/office/powerpoint/2010/main" val="275169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EMPLOYED</a:t>
            </a:r>
            <a:endParaRPr lang="en-US" dirty="0"/>
          </a:p>
        </p:txBody>
      </p:sp>
      <p:sp>
        <p:nvSpPr>
          <p:cNvPr id="3" name="Content Placeholder 2"/>
          <p:cNvSpPr>
            <a:spLocks noGrp="1"/>
          </p:cNvSpPr>
          <p:nvPr>
            <p:ph idx="1"/>
          </p:nvPr>
        </p:nvSpPr>
        <p:spPr/>
        <p:txBody>
          <a:bodyPr>
            <a:normAutofit fontScale="55000" lnSpcReduction="20000"/>
          </a:bodyPr>
          <a:lstStyle/>
          <a:p>
            <a:pPr marL="457200" indent="-457200">
              <a:buFont typeface="Arial"/>
              <a:buChar char="•"/>
            </a:pPr>
            <a:r>
              <a:rPr lang="en-US" dirty="0" smtClean="0"/>
              <a:t>Apache </a:t>
            </a:r>
            <a:r>
              <a:rPr lang="en-US" dirty="0" smtClean="0"/>
              <a:t>CXF</a:t>
            </a:r>
          </a:p>
          <a:p>
            <a:pPr marL="819150" lvl="1" indent="-457200">
              <a:buFont typeface="Arial"/>
              <a:buChar char="•"/>
            </a:pPr>
            <a:r>
              <a:rPr lang="en-US" dirty="0" smtClean="0"/>
              <a:t>Generation of Client for services from </a:t>
            </a:r>
            <a:r>
              <a:rPr lang="en-US" dirty="0" err="1" smtClean="0"/>
              <a:t>wadl</a:t>
            </a:r>
            <a:r>
              <a:rPr lang="en-US" dirty="0" smtClean="0"/>
              <a:t> or </a:t>
            </a:r>
            <a:r>
              <a:rPr lang="en-US" dirty="0" err="1" smtClean="0"/>
              <a:t>wsdl</a:t>
            </a:r>
            <a:endParaRPr lang="en-US" dirty="0" smtClean="0"/>
          </a:p>
          <a:p>
            <a:pPr marL="819150" lvl="1" indent="-457200">
              <a:buFont typeface="Arial"/>
              <a:buChar char="•"/>
            </a:pPr>
            <a:r>
              <a:rPr lang="en-US" dirty="0"/>
              <a:t>Handled </a:t>
            </a:r>
            <a:r>
              <a:rPr lang="en-US" dirty="0" err="1"/>
              <a:t>ReSTful</a:t>
            </a:r>
            <a:r>
              <a:rPr lang="en-US" dirty="0"/>
              <a:t> calls; we focused on business </a:t>
            </a:r>
            <a:r>
              <a:rPr lang="en-US" dirty="0" smtClean="0"/>
              <a:t>logic</a:t>
            </a:r>
          </a:p>
          <a:p>
            <a:pPr marL="819150" lvl="1" indent="-457200">
              <a:buFont typeface="Arial"/>
              <a:buChar char="•"/>
            </a:pPr>
            <a:r>
              <a:rPr lang="en-US" dirty="0" smtClean="0"/>
              <a:t>Content negotiation</a:t>
            </a:r>
          </a:p>
          <a:p>
            <a:pPr marL="819150" lvl="1" indent="-457200">
              <a:buFont typeface="Arial"/>
              <a:buChar char="•"/>
            </a:pPr>
            <a:r>
              <a:rPr lang="en-US" dirty="0" smtClean="0"/>
              <a:t>(De) Serialization</a:t>
            </a:r>
          </a:p>
          <a:p>
            <a:pPr marL="819150" lvl="1" indent="-457200">
              <a:buFont typeface="Arial"/>
              <a:buChar char="•"/>
            </a:pPr>
            <a:r>
              <a:rPr lang="en-US" dirty="0" smtClean="0"/>
              <a:t>Some input validation</a:t>
            </a:r>
            <a:endParaRPr lang="en-US" dirty="0" smtClean="0"/>
          </a:p>
          <a:p>
            <a:pPr marL="457200" indent="-457200">
              <a:buFont typeface="Arial"/>
              <a:buChar char="•"/>
            </a:pPr>
            <a:r>
              <a:rPr lang="en-US" dirty="0" smtClean="0"/>
              <a:t>ServiceMix4 (</a:t>
            </a:r>
            <a:r>
              <a:rPr lang="en-US" dirty="0" err="1" smtClean="0"/>
              <a:t>osgi</a:t>
            </a:r>
            <a:r>
              <a:rPr lang="en-US" dirty="0" smtClean="0"/>
              <a:t>)</a:t>
            </a:r>
          </a:p>
          <a:p>
            <a:pPr marL="819150" lvl="1" indent="-457200">
              <a:buFont typeface="Arial"/>
              <a:buChar char="•"/>
            </a:pPr>
            <a:r>
              <a:rPr lang="en-US" dirty="0" err="1" smtClean="0"/>
              <a:t>Classpath</a:t>
            </a:r>
            <a:r>
              <a:rPr lang="en-US" dirty="0" smtClean="0"/>
              <a:t> resolution and class loading (</a:t>
            </a:r>
            <a:r>
              <a:rPr lang="en-US" dirty="0" err="1" smtClean="0"/>
              <a:t>osgi</a:t>
            </a:r>
            <a:r>
              <a:rPr lang="en-US" dirty="0" smtClean="0"/>
              <a:t>)</a:t>
            </a:r>
          </a:p>
          <a:p>
            <a:pPr marL="819150" lvl="1" indent="-457200">
              <a:buFont typeface="Arial"/>
              <a:buChar char="•"/>
            </a:pPr>
            <a:r>
              <a:rPr lang="en-US" dirty="0" smtClean="0"/>
              <a:t>Module re-use through </a:t>
            </a:r>
            <a:r>
              <a:rPr lang="en-US" dirty="0"/>
              <a:t>S</a:t>
            </a:r>
            <a:r>
              <a:rPr lang="en-US" dirty="0" smtClean="0"/>
              <a:t>ervice Registry</a:t>
            </a:r>
          </a:p>
          <a:p>
            <a:pPr marL="819150" lvl="1" indent="-457200">
              <a:buFont typeface="Arial"/>
              <a:buChar char="•"/>
            </a:pPr>
            <a:r>
              <a:rPr lang="en-US" dirty="0" smtClean="0"/>
              <a:t>(-VE)  Self-contained Integration tests are more challenging to implement than in JBI-based ServceMix3</a:t>
            </a:r>
            <a:endParaRPr lang="en-US" dirty="0" smtClean="0"/>
          </a:p>
          <a:p>
            <a:pPr marL="457200" indent="-457200">
              <a:buFont typeface="Arial"/>
              <a:buChar char="•"/>
            </a:pPr>
            <a:r>
              <a:rPr lang="en-US" dirty="0" smtClean="0"/>
              <a:t>Spring</a:t>
            </a:r>
          </a:p>
          <a:p>
            <a:pPr marL="457200" indent="-457200">
              <a:buFont typeface="Arial"/>
              <a:buChar char="•"/>
            </a:pPr>
            <a:r>
              <a:rPr lang="en-US" dirty="0" smtClean="0"/>
              <a:t>Dozer</a:t>
            </a:r>
          </a:p>
          <a:p>
            <a:pPr marL="457200" indent="-457200">
              <a:buFont typeface="Arial"/>
              <a:buChar char="•"/>
            </a:pPr>
            <a:r>
              <a:rPr lang="en-US" dirty="0" err="1" smtClean="0"/>
              <a:t>Mockito</a:t>
            </a:r>
            <a:r>
              <a:rPr lang="en-US" dirty="0" smtClean="0"/>
              <a:t>/Spring</a:t>
            </a:r>
          </a:p>
          <a:p>
            <a:pPr marL="457200" indent="-457200">
              <a:buFont typeface="Arial"/>
              <a:buChar char="•"/>
            </a:pPr>
            <a:r>
              <a:rPr lang="en-US" dirty="0" err="1"/>
              <a:t>e</a:t>
            </a:r>
            <a:r>
              <a:rPr lang="en-US" dirty="0" err="1" smtClean="0"/>
              <a:t>hCache</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spTree>
    <p:extLst>
      <p:ext uri="{BB962C8B-B14F-4D97-AF65-F5344CB8AC3E}">
        <p14:creationId xmlns:p14="http://schemas.microsoft.com/office/powerpoint/2010/main" val="302222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1641309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4</a:t>
            </a:fld>
            <a:endParaRPr lang="en-US" dirty="0"/>
          </a:p>
        </p:txBody>
      </p:sp>
    </p:spTree>
    <p:extLst>
      <p:ext uri="{BB962C8B-B14F-4D97-AF65-F5344CB8AC3E}">
        <p14:creationId xmlns:p14="http://schemas.microsoft.com/office/powerpoint/2010/main" val="35198162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13428</TotalTime>
  <Pages>0</Pages>
  <Words>942</Words>
  <Characters>0</Characters>
  <Application>Microsoft Macintosh PowerPoint</Application>
  <PresentationFormat>On-screen Show (4:3)</PresentationFormat>
  <Lines>0</Lines>
  <Paragraphs>89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Default - Title and Content</vt:lpstr>
      <vt:lpstr>TECHNOLOGIES EMPLOYED</vt:lpstr>
      <vt:lpstr>TECHNOLOGIES EMPLOYED (cont’d)</vt:lpstr>
      <vt:lpstr>TECHNOLOGIES EMPLOYED (cont’d)</vt:lpstr>
      <vt:lpstr>TECHNOLOGIES EMPLOYED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303</cp:revision>
  <cp:lastPrinted>2011-02-16T00:06:42Z</cp:lastPrinted>
  <dcterms:modified xsi:type="dcterms:W3CDTF">2011-10-25T18:39:37Z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