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49" r:id="rId5"/>
  </p:sldMasterIdLst>
  <p:notesMasterIdLst>
    <p:notesMasterId r:id="rId8"/>
  </p:notesMasterIdLst>
  <p:handoutMasterIdLst>
    <p:handoutMasterId r:id="rId9"/>
  </p:handoutMasterIdLst>
  <p:sldIdLst>
    <p:sldId id="256" r:id="rId6"/>
    <p:sldId id="280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51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0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676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607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3100" cy="350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063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9997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05559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304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425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13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548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22879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06460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 b="482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 userDrawn="1"/>
        </p:nvSpPr>
        <p:spPr bwMode="auto">
          <a:xfrm>
            <a:off x="0" y="5791200"/>
            <a:ext cx="91567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0"/>
            <a:ext cx="15668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/>
          </p:cNvSpPr>
          <p:nvPr userDrawn="1"/>
        </p:nvSpPr>
        <p:spPr bwMode="auto">
          <a:xfrm>
            <a:off x="1066800" y="1143000"/>
            <a:ext cx="70993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099" dir="2700000" algn="ctr" rotWithShape="0">
              <a:schemeClr val="bg2">
                <a:alpha val="34000"/>
              </a:schemeClr>
            </a:outerShdw>
          </a:effectLst>
          <a:ex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8"/>
          <p:cNvSpPr>
            <a:spLocks/>
          </p:cNvSpPr>
          <p:nvPr userDrawn="1"/>
        </p:nvSpPr>
        <p:spPr bwMode="auto">
          <a:xfrm>
            <a:off x="152400" y="6553200"/>
            <a:ext cx="18875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dirty="0">
                <a:solidFill>
                  <a:srgbClr val="BFBFBF"/>
                </a:solidFill>
                <a:latin typeface="Arial Bold" charset="0"/>
                <a:ea typeface="ＭＳ Ｐゴシック" charset="0"/>
                <a:sym typeface="Arial Bold" charset="0"/>
              </a:rPr>
              <a:t>Confidential Material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2800">
          <a:solidFill>
            <a:srgbClr val="FFFFFF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ctr" rtl="0" eaLnBrk="0" fontAlgn="base" hangingPunct="0">
        <a:spcBef>
          <a:spcPts val="700"/>
        </a:spcBef>
        <a:spcAft>
          <a:spcPct val="0"/>
        </a:spcAft>
        <a:defRPr sz="2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ctr" rtl="0" eaLnBrk="0" fontAlgn="base" hangingPunct="0">
        <a:spcBef>
          <a:spcPts val="600"/>
        </a:spcBef>
        <a:spcAft>
          <a:spcPct val="0"/>
        </a:spcAft>
        <a:defRPr sz="2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 b="482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/>
          </p:cNvSpPr>
          <p:nvPr/>
        </p:nvSpPr>
        <p:spPr bwMode="auto">
          <a:xfrm>
            <a:off x="0" y="5791200"/>
            <a:ext cx="91567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0"/>
            <a:ext cx="15668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/>
          </p:cNvSpPr>
          <p:nvPr/>
        </p:nvSpPr>
        <p:spPr bwMode="auto">
          <a:xfrm>
            <a:off x="152400" y="6553200"/>
            <a:ext cx="18875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dirty="0">
                <a:solidFill>
                  <a:srgbClr val="BFBFBF"/>
                </a:solidFill>
                <a:latin typeface="Arial Bold" charset="0"/>
                <a:ea typeface="ＭＳ Ｐゴシック" charset="0"/>
                <a:sym typeface="Arial Bold" charset="0"/>
              </a:rPr>
              <a:t>Confidential Material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048000"/>
            <a:ext cx="8686800" cy="2667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Automate </a:t>
            </a:r>
            <a:r>
              <a:rPr lang="en-US" sz="4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and </a:t>
            </a:r>
            <a:r>
              <a:rPr lang="en-US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Simplify </a:t>
            </a:r>
            <a:r>
              <a:rPr lang="en-US" sz="4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DNS </a:t>
            </a:r>
            <a:r>
              <a:rPr lang="en-US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Management</a:t>
            </a:r>
            <a:endParaRPr lang="en-US" sz="5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/>
              <a:cs typeface="Arial"/>
              <a:sym typeface="Calibri" charset="0"/>
            </a:endParaRPr>
          </a:p>
          <a:p>
            <a:endParaRPr lang="en-US" sz="28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/>
              <a:cs typeface="Arial"/>
              <a:sym typeface="Calibri" charset="0"/>
            </a:endParaRPr>
          </a:p>
          <a:p>
            <a:r>
              <a:rPr 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Emmanuel </a:t>
            </a:r>
            <a:r>
              <a:rPr lang="en-US" sz="2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Ankutse</a:t>
            </a:r>
            <a:r>
              <a:rPr 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 – Software Engineer - Platform</a:t>
            </a:r>
          </a:p>
          <a:p>
            <a:r>
              <a:rPr 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Randall Burt</a:t>
            </a:r>
            <a:r>
              <a:rPr 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 </a:t>
            </a:r>
            <a:r>
              <a:rPr 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  <a:sym typeface="Calibri" charset="0"/>
              </a:rPr>
              <a:t>- Software Engineer - Platform</a:t>
            </a:r>
            <a:endParaRPr 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838200"/>
            <a:ext cx="6400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Cloud 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DNS</a:t>
            </a:r>
          </a:p>
          <a:p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Rackspace </a:t>
            </a:r>
            <a:r>
              <a:rPr lang="en-US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TechTalk</a:t>
            </a: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 </a:t>
            </a:r>
          </a:p>
          <a:p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October 28, 2011</a:t>
            </a:r>
            <a:endParaRPr lang="en-US" sz="3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Overall Goals of the Product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Architecture and External System Interfaces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Technology Choices and the Benefits and Drawbacks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Technical Challenges and Resolutions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API Demo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13344</TotalTime>
  <Pages>0</Pages>
  <Words>112</Words>
  <Characters>0</Characters>
  <Application>Microsoft Macintosh PowerPoint</Application>
  <PresentationFormat>On-screen Show (4:3)</PresentationFormat>
  <Lines>0</Lines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- Title Slide</vt:lpstr>
      <vt:lpstr>Default - Title and Content</vt:lpstr>
      <vt:lpstr>PowerPoint Presentation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296</cp:revision>
  <cp:lastPrinted>2011-02-16T00:06:42Z</cp:lastPrinted>
  <dcterms:modified xsi:type="dcterms:W3CDTF">2011-10-24T20:25:23Z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