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8"/>
  </p:notesMasterIdLst>
  <p:handoutMasterIdLst>
    <p:handoutMasterId r:id="rId9"/>
  </p:handoutMasterIdLst>
  <p:sldIdLst>
    <p:sldId id="281" r:id="rId5"/>
    <p:sldId id="282" r:id="rId6"/>
    <p:sldId id="294" r:id="rId7"/>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2176"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10/25/11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146406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err="1" smtClean="0"/>
              <a:t>RESTful</a:t>
            </a:r>
            <a:r>
              <a:rPr lang="en-US" dirty="0" smtClean="0"/>
              <a:t> API for managing Cloud customer </a:t>
            </a:r>
            <a:r>
              <a:rPr lang="en-US" dirty="0" smtClean="0"/>
              <a:t>domains</a:t>
            </a:r>
            <a:endParaRPr lang="en-US" dirty="0"/>
          </a:p>
          <a:p>
            <a:pPr marL="819150" lvl="1" indent="-457200">
              <a:buFont typeface="Arial"/>
              <a:buChar char="•"/>
            </a:pPr>
            <a:r>
              <a:rPr lang="en-US" dirty="0" smtClean="0"/>
              <a:t>Public </a:t>
            </a:r>
            <a:r>
              <a:rPr lang="en-US" dirty="0" smtClean="0"/>
              <a:t>API for </a:t>
            </a:r>
            <a:r>
              <a:rPr lang="en-US" dirty="0" smtClean="0"/>
              <a:t>customers</a:t>
            </a:r>
            <a:endParaRPr lang="en-US" dirty="0" smtClean="0"/>
          </a:p>
          <a:p>
            <a:pPr marL="819150" lvl="1" indent="-457200">
              <a:buFont typeface="Arial"/>
              <a:buChar char="•"/>
            </a:pPr>
            <a:r>
              <a:rPr lang="en-US" dirty="0" smtClean="0"/>
              <a:t>Management API for internal </a:t>
            </a:r>
            <a:r>
              <a:rPr lang="en-US" dirty="0" smtClean="0"/>
              <a:t>use</a:t>
            </a:r>
          </a:p>
          <a:p>
            <a:pPr marL="819150" lvl="1" indent="-457200">
              <a:buFont typeface="Arial"/>
              <a:buChar char="•"/>
            </a:pPr>
            <a:endParaRPr lang="en-US" dirty="0"/>
          </a:p>
          <a:p>
            <a:pPr marL="457200" indent="-457200">
              <a:buFont typeface="Arial"/>
              <a:buChar char="•"/>
            </a:pPr>
            <a:r>
              <a:rPr lang="en-US" dirty="0" smtClean="0"/>
              <a:t>Free</a:t>
            </a:r>
          </a:p>
          <a:p>
            <a:pPr marL="819150" lvl="1" indent="-457200">
              <a:buFont typeface="Arial"/>
              <a:buChar char="•"/>
            </a:pPr>
            <a:r>
              <a:rPr lang="en-US" dirty="0" smtClean="0"/>
              <a:t> </a:t>
            </a:r>
            <a:r>
              <a:rPr lang="en-US" dirty="0" smtClean="0"/>
              <a:t>value add 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OVERALL GOALS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support costs via customer self-service</a:t>
            </a:r>
          </a:p>
          <a:p>
            <a:pPr lvl="1"/>
            <a:r>
              <a:rPr lang="en-US" dirty="0" smtClean="0"/>
              <a:t>8% of support volume is DNS related</a:t>
            </a:r>
          </a:p>
          <a:p>
            <a:r>
              <a:rPr lang="en-US" dirty="0" smtClean="0"/>
              <a:t>Consolidate access to DNS infrastructure</a:t>
            </a:r>
          </a:p>
          <a:p>
            <a:r>
              <a:rPr lang="en-US" dirty="0" smtClean="0"/>
              <a:t>Provide </a:t>
            </a:r>
            <a:r>
              <a:rPr lang="en-US" dirty="0" err="1" smtClean="0"/>
              <a:t>RESTful</a:t>
            </a:r>
            <a:r>
              <a:rPr lang="en-US" dirty="0" smtClean="0"/>
              <a:t> DNS API in order to align with enterprise architecture roadmap</a:t>
            </a:r>
          </a:p>
          <a:p>
            <a:r>
              <a:rPr lang="en-US" dirty="0" smtClean="0"/>
              <a:t>Add features </a:t>
            </a:r>
            <a:r>
              <a:rPr lang="en-US" dirty="0"/>
              <a:t>customers </a:t>
            </a:r>
            <a:r>
              <a:rPr lang="en-US" dirty="0" smtClean="0"/>
              <a:t>requested </a:t>
            </a:r>
            <a:endParaRPr lang="en-US" dirty="0"/>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2</a:t>
            </a:fld>
            <a:endParaRPr lang="en-US" dirty="0"/>
          </a:p>
        </p:txBody>
      </p:sp>
    </p:spTree>
    <p:extLst>
      <p:ext uri="{BB962C8B-B14F-4D97-AF65-F5344CB8AC3E}">
        <p14:creationId xmlns:p14="http://schemas.microsoft.com/office/powerpoint/2010/main" val="28191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smtClean="0"/>
              <a:t>– Public </a:t>
            </a:r>
            <a:r>
              <a:rPr lang="en-US" dirty="0" err="1" smtClean="0"/>
              <a:t>RESTful</a:t>
            </a:r>
            <a:r>
              <a:rPr lang="en-US" dirty="0" smtClean="0"/>
              <a:t> </a:t>
            </a:r>
            <a:r>
              <a:rPr lang="en-US" dirty="0"/>
              <a:t>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 SRVR, 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327278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13348</TotalTime>
  <Pages>0</Pages>
  <Words>713</Words>
  <Characters>0</Characters>
  <Application>Microsoft Macintosh PowerPoint</Application>
  <PresentationFormat>On-screen Show (4:3)</PresentationFormat>
  <Lines>0</Lines>
  <Paragraphs>64</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 Title and Content</vt:lpstr>
      <vt:lpstr>WHAT IS CLOUD DNS?</vt:lpstr>
      <vt:lpstr>OVERALL GOALS</vt:lpstr>
      <vt:lpstr>DETAILED FEATURE 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296</cp:revision>
  <cp:lastPrinted>2011-02-16T00:06:42Z</cp:lastPrinted>
  <dcterms:modified xsi:type="dcterms:W3CDTF">2011-10-25T17:16:02Z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