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7"/>
  </p:notesMasterIdLst>
  <p:handoutMasterIdLst>
    <p:handoutMasterId r:id="rId8"/>
  </p:handoutMasterIdLst>
  <p:sldIdLst>
    <p:sldId id="280" r:id="rId5"/>
    <p:sldId id="298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217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HANDS-OFF CONTINUOUS BUILD, INTEGRATION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HANDS-OFF CONTINUOUS BUILD, INTEGRATION &amp; DEPLOYMENT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98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13344</TotalTime>
  <Pages>0</Pages>
  <Words>127</Words>
  <Characters>0</Characters>
  <Application>Microsoft Macintosh PowerPoint</Application>
  <PresentationFormat>On-screen Show (4:3)</PresentationFormat>
  <Lines>0</Lines>
  <Paragraphs>36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- Title and Content</vt:lpstr>
      <vt:lpstr>HANDS-OFF CONTINUOUS BUILD, INTEGRATION &amp; DEPLOYMENT</vt:lpstr>
      <vt:lpstr>HANDS-OFF CONTINUOUS BUILD, INTEGRATION &amp; DEPLOYMENT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297</cp:revision>
  <cp:lastPrinted>2011-02-16T00:06:42Z</cp:lastPrinted>
  <dcterms:modified xsi:type="dcterms:W3CDTF">2011-10-24T20:45:13Z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