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8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10/25/11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10/25/11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Dependence on other systems and caching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PowerAPI</a:t>
            </a:r>
            <a:r>
              <a:rPr lang="en-US" dirty="0" smtClean="0"/>
              <a:t> Integration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Auth</a:t>
            </a:r>
            <a:r>
              <a:rPr lang="en-US" dirty="0" smtClean="0"/>
              <a:t> Integration (1.0 and 1.1)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Performance and User Experience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9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94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Pages>0</Pages>
  <Words>142</Words>
  <Characters>0</Characters>
  <Application>Microsoft Macintosh PowerPoint</Application>
  <PresentationFormat>On-screen Show (4:3)</PresentationFormat>
  <Lines>0</Lines>
  <Paragraphs>46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- Title and Content</vt:lpstr>
      <vt:lpstr>INTERESTING TECHNICAL ISSUES</vt:lpstr>
      <vt:lpstr>INTERESTING TECHNICAL ISSUES (cont’d)</vt:lpstr>
      <vt:lpstr>INTERESTING TECHNICAL ISSUES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298</cp:revision>
  <cp:lastPrinted>2011-02-16T00:06:42Z</cp:lastPrinted>
  <dcterms:modified xsi:type="dcterms:W3CDTF">2011-10-25T20:52:32Z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