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8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Architectural:</a:t>
            </a:r>
          </a:p>
          <a:p>
            <a:pPr lvl="1"/>
            <a:r>
              <a:rPr lang="en-US" dirty="0" smtClean="0"/>
              <a:t>Collapse Business Services (</a:t>
            </a:r>
            <a:r>
              <a:rPr lang="en-US" err="1" smtClean="0"/>
              <a:t>DNSAdapter</a:t>
            </a:r>
            <a:r>
              <a:rPr lang="en-US" smtClean="0"/>
              <a:t>+DNSServiceImpl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MySQL </a:t>
            </a:r>
            <a:r>
              <a:rPr lang="en-US" dirty="0" err="1" smtClean="0"/>
              <a:t>datastore</a:t>
            </a:r>
            <a:r>
              <a:rPr lang="en-US" dirty="0" smtClean="0"/>
              <a:t> (with say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PTR Record Type Implementation</a:t>
            </a:r>
          </a:p>
          <a:p>
            <a:r>
              <a:rPr lang="en-US" dirty="0" smtClean="0"/>
              <a:t>Domain Registration Pass-through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2667" y="2827867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FEATURES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7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Pages>0</Pages>
  <Words>91</Words>
  <Characters>0</Characters>
  <Application>Microsoft Macintosh PowerPoint</Application>
  <PresentationFormat>On-screen Show (4:3)</PresentationFormat>
  <Lines>0</Lines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- Title and Content</vt:lpstr>
      <vt:lpstr>POSSIBLE FUTURE FEATURES</vt:lpstr>
      <vt:lpstr>POSSIBLE FUTURE FEATURES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299</cp:revision>
  <cp:lastPrinted>2011-02-16T00:06:42Z</cp:lastPrinted>
  <dcterms:modified xsi:type="dcterms:W3CDTF">2011-10-26T16:09:50Z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