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80" r:id="rId5"/>
    <p:sldId id="298" r:id="rId6"/>
    <p:sldId id="299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83" autoAdjust="0"/>
  </p:normalViewPr>
  <p:slideViewPr>
    <p:cSldViewPr>
      <p:cViewPr>
        <p:scale>
          <a:sx n="120" d="100"/>
          <a:sy n="120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95735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800" dirty="0" smtClean="0"/>
              <a:t>Platform Jenkins CI Server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5334000" y="3200400"/>
            <a:ext cx="3810000" cy="321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971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800" dirty="0" smtClean="0"/>
              <a:t>Platform 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800" dirty="0" smtClean="0"/>
              <a:t>Platform Maven Repository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1752600"/>
            <a:ext cx="2133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r>
              <a:rPr lang="en-US" sz="1800" dirty="0" smtClean="0"/>
              <a:t>Target SMX Node</a:t>
            </a:r>
            <a:endParaRPr lang="en-US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43200" y="1981200"/>
            <a:ext cx="2307166" cy="2743200"/>
            <a:chOff x="2590800" y="1752600"/>
            <a:chExt cx="2307166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2590800" y="1752600"/>
              <a:ext cx="2307166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800" dirty="0" smtClean="0"/>
                <a:t>Platform Apt Repository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1383" y="2374902"/>
              <a:ext cx="2286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DEV Repo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1383" y="2743314"/>
              <a:ext cx="2286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QA Repo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1383" y="3113617"/>
              <a:ext cx="2286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Staging Repo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1383" y="3484034"/>
              <a:ext cx="2286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Production Repo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0800" y="3865034"/>
              <a:ext cx="22860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n-US" sz="1600" dirty="0" smtClean="0"/>
                <a:t>Custom Repository Import Scripts</a:t>
              </a:r>
              <a:endParaRPr lang="en-US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43600" y="2209800"/>
            <a:ext cx="2133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Cron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2580331"/>
            <a:ext cx="2133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Puppet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961331"/>
            <a:ext cx="2133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 bwMode="auto">
          <a:xfrm>
            <a:off x="1143000" y="2519065"/>
            <a:ext cx="0" cy="4527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029200" y="2133600"/>
            <a:ext cx="914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5" idx="3"/>
          </p:cNvCxnSpPr>
          <p:nvPr/>
        </p:nvCxnSpPr>
        <p:spPr bwMode="auto">
          <a:xfrm>
            <a:off x="1828800" y="2057400"/>
            <a:ext cx="914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Elbow Connector 30"/>
          <p:cNvCxnSpPr>
            <a:endCxn id="8" idx="3"/>
          </p:cNvCxnSpPr>
          <p:nvPr/>
        </p:nvCxnSpPr>
        <p:spPr bwMode="auto">
          <a:xfrm rot="5400000">
            <a:off x="759768" y="3126432"/>
            <a:ext cx="2595265" cy="4572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dirty="0" smtClean="0"/>
              <a:t>Master built and deployed to DEV nightly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Master built and deployed to QA twice a week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Email notification of QA deployments to developers, QE, and management 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9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HANDS-OFF CONTINUOUS BUILD, INTEGRATION &amp; DEPLOYMENT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40F25-ACDD-E74B-AACB-E4F5CA901D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571500" indent="-571500" algn="l">
              <a:buFont typeface="Arial"/>
              <a:buChar char="•"/>
            </a:pPr>
            <a:r>
              <a:rPr lang="en-US" dirty="0" smtClean="0"/>
              <a:t>Package naming using maven plugins was problematic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Still need to “close the loop” with integration test “gatekeepers”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 smtClean="0"/>
              <a:t>Unit test act as build gateway now, but no functional validation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No push-button deployment to Staging or Production</a:t>
            </a:r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Need to automate schema migrations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353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Pages>0</Pages>
  <Words>148</Words>
  <Characters>0</Characters>
  <Application>Microsoft Macintosh PowerPoint</Application>
  <PresentationFormat>On-screen Show (4:3)</PresentationFormat>
  <Lines>0</Lines>
  <Paragraphs>29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HANDS-OFF CONTINUOUS BUILD, INTEGRATION &amp; DEPLOYMENT</vt:lpstr>
      <vt:lpstr>HANDS-OFF CONTINUOUS BUILD, INTEGRATION &amp; DEPLOYMENT (cont’d)</vt:lpstr>
      <vt:lpstr>HANDS-OFF CONTINUOUS BUILD, INTEGRATION &amp; DEPLOYMENT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Randall Burt</cp:lastModifiedBy>
  <cp:revision>303</cp:revision>
  <cp:lastPrinted>2011-02-16T00:06:42Z</cp:lastPrinted>
  <dcterms:modified xsi:type="dcterms:W3CDTF">2011-10-26T21:41:03Z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