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70" r:id="rId14"/>
    <p:sldId id="271" r:id="rId15"/>
    <p:sldId id="272" r:id="rId16"/>
    <p:sldId id="273" r:id="rId17"/>
    <p:sldId id="274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2818B-3FF5-456D-B501-54DB7519D321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88AAA5B-45FA-4562-B9E4-2249ACBE9361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039E51F-AE4A-47CA-A7B8-AB5DAB87A20D}" type="parTrans" cxnId="{3DC0E9F8-7A5A-4007-B784-F11065CDE079}">
      <dgm:prSet/>
      <dgm:spPr/>
      <dgm:t>
        <a:bodyPr/>
        <a:lstStyle/>
        <a:p>
          <a:endParaRPr lang="en-US"/>
        </a:p>
      </dgm:t>
    </dgm:pt>
    <dgm:pt modelId="{84ED463F-00C1-4709-BFD4-BB856D9E3558}" type="sibTrans" cxnId="{3DC0E9F8-7A5A-4007-B784-F11065CDE079}">
      <dgm:prSet/>
      <dgm:spPr/>
      <dgm:t>
        <a:bodyPr/>
        <a:lstStyle/>
        <a:p>
          <a:endParaRPr lang="en-US"/>
        </a:p>
      </dgm:t>
    </dgm:pt>
    <dgm:pt modelId="{B23B34B6-41D9-4E0D-AC16-0392B72AD972}">
      <dgm:prSet phldrT="[Text]" custT="1"/>
      <dgm:spPr/>
      <dgm:t>
        <a:bodyPr/>
        <a:lstStyle/>
        <a:p>
          <a:pPr algn="just"/>
          <a:r>
            <a:rPr lang="en-US" sz="3200" dirty="0" smtClean="0"/>
            <a:t>Web application for customs departments to incorporate all the transactions involved within a digital environment.</a:t>
          </a:r>
          <a:endParaRPr lang="en-US" sz="3200" dirty="0"/>
        </a:p>
      </dgm:t>
    </dgm:pt>
    <dgm:pt modelId="{3D0DB7AC-B602-4665-9875-26A3E3497C1B}" type="parTrans" cxnId="{5744B254-52C9-41A3-AC9A-06BD12373AC4}">
      <dgm:prSet/>
      <dgm:spPr/>
      <dgm:t>
        <a:bodyPr/>
        <a:lstStyle/>
        <a:p>
          <a:endParaRPr lang="en-US"/>
        </a:p>
      </dgm:t>
    </dgm:pt>
    <dgm:pt modelId="{3834347F-32DB-40B0-91EF-AE74AA0011C5}" type="sibTrans" cxnId="{5744B254-52C9-41A3-AC9A-06BD12373AC4}">
      <dgm:prSet/>
      <dgm:spPr/>
      <dgm:t>
        <a:bodyPr/>
        <a:lstStyle/>
        <a:p>
          <a:endParaRPr lang="en-US"/>
        </a:p>
      </dgm:t>
    </dgm:pt>
    <dgm:pt modelId="{E558CF31-C0E5-4A97-8454-D441B861927F}" type="pres">
      <dgm:prSet presAssocID="{B5E2818B-3FF5-456D-B501-54DB7519D321}" presName="composite" presStyleCnt="0">
        <dgm:presLayoutVars>
          <dgm:chMax val="1"/>
          <dgm:dir/>
          <dgm:resizeHandles val="exact"/>
        </dgm:presLayoutVars>
      </dgm:prSet>
      <dgm:spPr/>
    </dgm:pt>
    <dgm:pt modelId="{291ADD9E-96B4-4865-8B8F-EDA53DFF1811}" type="pres">
      <dgm:prSet presAssocID="{788AAA5B-45FA-4562-B9E4-2249ACBE9361}" presName="roof" presStyleLbl="dkBgShp" presStyleIdx="0" presStyleCnt="2"/>
      <dgm:spPr/>
    </dgm:pt>
    <dgm:pt modelId="{87B2CA75-A050-4B4F-A2B8-E4674076D5DD}" type="pres">
      <dgm:prSet presAssocID="{788AAA5B-45FA-4562-B9E4-2249ACBE9361}" presName="pillars" presStyleCnt="0"/>
      <dgm:spPr/>
    </dgm:pt>
    <dgm:pt modelId="{A336FB30-A4A8-4D71-95F2-D12578664260}" type="pres">
      <dgm:prSet presAssocID="{788AAA5B-45FA-4562-B9E4-2249ACBE9361}" presName="pillar1" presStyleLbl="node1" presStyleIdx="0" presStyleCnt="1">
        <dgm:presLayoutVars>
          <dgm:bulletEnabled val="1"/>
        </dgm:presLayoutVars>
      </dgm:prSet>
      <dgm:spPr/>
    </dgm:pt>
    <dgm:pt modelId="{FFBCD2F0-E153-44CC-92C2-69BF05C07468}" type="pres">
      <dgm:prSet presAssocID="{788AAA5B-45FA-4562-B9E4-2249ACBE9361}" presName="base" presStyleLbl="dkBgShp" presStyleIdx="1" presStyleCnt="2"/>
      <dgm:spPr/>
    </dgm:pt>
  </dgm:ptLst>
  <dgm:cxnLst>
    <dgm:cxn modelId="{5744B254-52C9-41A3-AC9A-06BD12373AC4}" srcId="{788AAA5B-45FA-4562-B9E4-2249ACBE9361}" destId="{B23B34B6-41D9-4E0D-AC16-0392B72AD972}" srcOrd="0" destOrd="0" parTransId="{3D0DB7AC-B602-4665-9875-26A3E3497C1B}" sibTransId="{3834347F-32DB-40B0-91EF-AE74AA0011C5}"/>
    <dgm:cxn modelId="{2B6AD1C7-B657-4138-8B76-8CB43B8E4D82}" type="presOf" srcId="{B5E2818B-3FF5-456D-B501-54DB7519D321}" destId="{E558CF31-C0E5-4A97-8454-D441B861927F}" srcOrd="0" destOrd="0" presId="urn:microsoft.com/office/officeart/2005/8/layout/hList3"/>
    <dgm:cxn modelId="{104C0F15-2005-478E-936C-263C0163F408}" type="presOf" srcId="{788AAA5B-45FA-4562-B9E4-2249ACBE9361}" destId="{291ADD9E-96B4-4865-8B8F-EDA53DFF1811}" srcOrd="0" destOrd="0" presId="urn:microsoft.com/office/officeart/2005/8/layout/hList3"/>
    <dgm:cxn modelId="{C5905789-4680-4014-BB0F-DDB0D7E31143}" type="presOf" srcId="{B23B34B6-41D9-4E0D-AC16-0392B72AD972}" destId="{A336FB30-A4A8-4D71-95F2-D12578664260}" srcOrd="0" destOrd="0" presId="urn:microsoft.com/office/officeart/2005/8/layout/hList3"/>
    <dgm:cxn modelId="{3DC0E9F8-7A5A-4007-B784-F11065CDE079}" srcId="{B5E2818B-3FF5-456D-B501-54DB7519D321}" destId="{788AAA5B-45FA-4562-B9E4-2249ACBE9361}" srcOrd="0" destOrd="0" parTransId="{0039E51F-AE4A-47CA-A7B8-AB5DAB87A20D}" sibTransId="{84ED463F-00C1-4709-BFD4-BB856D9E3558}"/>
    <dgm:cxn modelId="{1A742772-6419-4FB8-9918-FBFEFA1355D9}" type="presParOf" srcId="{E558CF31-C0E5-4A97-8454-D441B861927F}" destId="{291ADD9E-96B4-4865-8B8F-EDA53DFF1811}" srcOrd="0" destOrd="0" presId="urn:microsoft.com/office/officeart/2005/8/layout/hList3"/>
    <dgm:cxn modelId="{0C5B6672-87F7-4EDA-88A4-084B3806C046}" type="presParOf" srcId="{E558CF31-C0E5-4A97-8454-D441B861927F}" destId="{87B2CA75-A050-4B4F-A2B8-E4674076D5DD}" srcOrd="1" destOrd="0" presId="urn:microsoft.com/office/officeart/2005/8/layout/hList3"/>
    <dgm:cxn modelId="{DADDFFA7-7CF4-4987-877D-DAADC5DE17B1}" type="presParOf" srcId="{87B2CA75-A050-4B4F-A2B8-E4674076D5DD}" destId="{A336FB30-A4A8-4D71-95F2-D12578664260}" srcOrd="0" destOrd="0" presId="urn:microsoft.com/office/officeart/2005/8/layout/hList3"/>
    <dgm:cxn modelId="{FFC892EA-62AF-4D48-8F21-AE58C0B44405}" type="presParOf" srcId="{E558CF31-C0E5-4A97-8454-D441B861927F}" destId="{FFBCD2F0-E153-44CC-92C2-69BF05C0746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00FC0-6D5C-4E8E-8538-23FDFB8A1C33}" type="doc">
      <dgm:prSet loTypeId="urn:microsoft.com/office/officeart/2005/8/layout/lProcess2" loCatId="relationship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7F0A815-D71D-4DC5-A106-3307858BE6F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Implementation Challenges</a:t>
          </a:r>
          <a:endParaRPr lang="en-US" dirty="0"/>
        </a:p>
      </dgm:t>
    </dgm:pt>
    <dgm:pt modelId="{D4BAF6C0-40D5-4602-ACFD-6F249F64912F}" type="parTrans" cxnId="{9F372ACB-CF01-4939-81BF-535525D2523A}">
      <dgm:prSet/>
      <dgm:spPr/>
      <dgm:t>
        <a:bodyPr/>
        <a:lstStyle/>
        <a:p>
          <a:endParaRPr lang="en-US"/>
        </a:p>
      </dgm:t>
    </dgm:pt>
    <dgm:pt modelId="{E4045782-63E5-49F8-8F7C-7FB244F1C884}" type="sibTrans" cxnId="{9F372ACB-CF01-4939-81BF-535525D2523A}">
      <dgm:prSet/>
      <dgm:spPr/>
      <dgm:t>
        <a:bodyPr/>
        <a:lstStyle/>
        <a:p>
          <a:endParaRPr lang="en-US"/>
        </a:p>
      </dgm:t>
    </dgm:pt>
    <dgm:pt modelId="{C4566297-F3C1-4090-A271-B91FEA407190}">
      <dgm:prSet phldrT="[Text]" custT="1"/>
      <dgm:spPr/>
      <dgm:t>
        <a:bodyPr/>
        <a:lstStyle/>
        <a:p>
          <a:r>
            <a:rPr lang="en-US" sz="3200" b="0" dirty="0" smtClean="0"/>
            <a:t>Data Security</a:t>
          </a:r>
          <a:endParaRPr lang="en-US" sz="3200" b="0" dirty="0"/>
        </a:p>
      </dgm:t>
    </dgm:pt>
    <dgm:pt modelId="{76BB11A2-EA70-477B-9494-8208139331DF}" type="parTrans" cxnId="{AEF74DED-6057-454F-9C6E-5BB136F3E327}">
      <dgm:prSet/>
      <dgm:spPr/>
      <dgm:t>
        <a:bodyPr/>
        <a:lstStyle/>
        <a:p>
          <a:endParaRPr lang="en-US"/>
        </a:p>
      </dgm:t>
    </dgm:pt>
    <dgm:pt modelId="{71590AF6-C932-4F84-8402-3E4CEC0946EC}" type="sibTrans" cxnId="{AEF74DED-6057-454F-9C6E-5BB136F3E327}">
      <dgm:prSet/>
      <dgm:spPr/>
      <dgm:t>
        <a:bodyPr/>
        <a:lstStyle/>
        <a:p>
          <a:endParaRPr lang="en-US"/>
        </a:p>
      </dgm:t>
    </dgm:pt>
    <dgm:pt modelId="{3AC49BBE-6E70-491A-8192-0E6EA509FC0F}">
      <dgm:prSet phldrT="[Text]" custT="1"/>
      <dgm:spPr/>
      <dgm:t>
        <a:bodyPr/>
        <a:lstStyle/>
        <a:p>
          <a:r>
            <a:rPr lang="en-US" sz="3200" dirty="0" smtClean="0"/>
            <a:t>Time &amp; cost management</a:t>
          </a:r>
          <a:endParaRPr lang="en-US" sz="3200" dirty="0"/>
        </a:p>
      </dgm:t>
    </dgm:pt>
    <dgm:pt modelId="{EF990AEA-6A65-4539-A685-0475F6F20BB5}" type="parTrans" cxnId="{8CF87B6F-ABC5-4F59-B027-C21DE616B675}">
      <dgm:prSet/>
      <dgm:spPr/>
      <dgm:t>
        <a:bodyPr/>
        <a:lstStyle/>
        <a:p>
          <a:endParaRPr lang="en-US"/>
        </a:p>
      </dgm:t>
    </dgm:pt>
    <dgm:pt modelId="{93537680-51B5-4BEF-8DE4-0B23E53CF305}" type="sibTrans" cxnId="{8CF87B6F-ABC5-4F59-B027-C21DE616B675}">
      <dgm:prSet/>
      <dgm:spPr/>
      <dgm:t>
        <a:bodyPr/>
        <a:lstStyle/>
        <a:p>
          <a:endParaRPr lang="en-US"/>
        </a:p>
      </dgm:t>
    </dgm:pt>
    <dgm:pt modelId="{91730536-393C-454A-8367-AEE047DD1508}">
      <dgm:prSet phldrT="[Text]" custT="1"/>
      <dgm:spPr/>
      <dgm:t>
        <a:bodyPr/>
        <a:lstStyle/>
        <a:p>
          <a:r>
            <a:rPr lang="en-US" sz="3200" dirty="0" smtClean="0"/>
            <a:t>Approach to Government</a:t>
          </a:r>
          <a:endParaRPr lang="en-US" sz="3200" dirty="0"/>
        </a:p>
      </dgm:t>
    </dgm:pt>
    <dgm:pt modelId="{104C10F5-ECFF-4087-BAA5-BB3B76CBD135}" type="parTrans" cxnId="{4422C385-9498-4511-8E94-4D1999DB78A4}">
      <dgm:prSet/>
      <dgm:spPr/>
      <dgm:t>
        <a:bodyPr/>
        <a:lstStyle/>
        <a:p>
          <a:endParaRPr lang="en-US"/>
        </a:p>
      </dgm:t>
    </dgm:pt>
    <dgm:pt modelId="{DDAB6BA3-F078-4D6A-AB4E-BE8CA0393DEA}" type="sibTrans" cxnId="{4422C385-9498-4511-8E94-4D1999DB78A4}">
      <dgm:prSet/>
      <dgm:spPr/>
      <dgm:t>
        <a:bodyPr/>
        <a:lstStyle/>
        <a:p>
          <a:endParaRPr lang="en-US"/>
        </a:p>
      </dgm:t>
    </dgm:pt>
    <dgm:pt modelId="{B54E73C6-F2DF-40CB-9284-78509E453FFF}">
      <dgm:prSet phldrT="[Text]" custT="1"/>
      <dgm:spPr/>
      <dgm:t>
        <a:bodyPr/>
        <a:lstStyle/>
        <a:p>
          <a:r>
            <a:rPr lang="en-US" sz="3200" dirty="0" smtClean="0"/>
            <a:t>Data Optimization</a:t>
          </a:r>
          <a:endParaRPr lang="en-US" sz="3200" dirty="0"/>
        </a:p>
      </dgm:t>
    </dgm:pt>
    <dgm:pt modelId="{E05AECF6-03ED-4A36-A9FC-8822873733B3}" type="parTrans" cxnId="{1591F8AE-036D-4777-BE7D-877FA218682C}">
      <dgm:prSet/>
      <dgm:spPr/>
      <dgm:t>
        <a:bodyPr/>
        <a:lstStyle/>
        <a:p>
          <a:endParaRPr lang="en-US"/>
        </a:p>
      </dgm:t>
    </dgm:pt>
    <dgm:pt modelId="{DAFBEFBB-F588-4EB6-A4F6-1894501C346B}" type="sibTrans" cxnId="{1591F8AE-036D-4777-BE7D-877FA218682C}">
      <dgm:prSet/>
      <dgm:spPr/>
      <dgm:t>
        <a:bodyPr/>
        <a:lstStyle/>
        <a:p>
          <a:endParaRPr lang="en-US"/>
        </a:p>
      </dgm:t>
    </dgm:pt>
    <dgm:pt modelId="{F91A3000-FFE4-4DE8-B8EE-A099F53E06A7}" type="pres">
      <dgm:prSet presAssocID="{0F600FC0-6D5C-4E8E-8538-23FDFB8A1C3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529AF6-5872-4DDE-9EFE-C74C9330ECB6}" type="pres">
      <dgm:prSet presAssocID="{87F0A815-D71D-4DC5-A106-3307858BE6FC}" presName="compNode" presStyleCnt="0"/>
      <dgm:spPr/>
    </dgm:pt>
    <dgm:pt modelId="{3F268416-A61C-4EC2-A08E-4547B9776DE9}" type="pres">
      <dgm:prSet presAssocID="{87F0A815-D71D-4DC5-A106-3307858BE6FC}" presName="aNode" presStyleLbl="bgShp" presStyleIdx="0" presStyleCnt="1" custLinFactNeighborX="4312" custLinFactNeighborY="1639"/>
      <dgm:spPr/>
      <dgm:t>
        <a:bodyPr/>
        <a:lstStyle/>
        <a:p>
          <a:endParaRPr lang="en-US"/>
        </a:p>
      </dgm:t>
    </dgm:pt>
    <dgm:pt modelId="{3EC751DC-E927-4C0A-B502-1AC6C45781D0}" type="pres">
      <dgm:prSet presAssocID="{87F0A815-D71D-4DC5-A106-3307858BE6FC}" presName="textNode" presStyleLbl="bgShp" presStyleIdx="0" presStyleCnt="1"/>
      <dgm:spPr/>
      <dgm:t>
        <a:bodyPr/>
        <a:lstStyle/>
        <a:p>
          <a:endParaRPr lang="en-US"/>
        </a:p>
      </dgm:t>
    </dgm:pt>
    <dgm:pt modelId="{E8BCEB32-2DB8-46AC-B1EE-DB0E79AB42F7}" type="pres">
      <dgm:prSet presAssocID="{87F0A815-D71D-4DC5-A106-3307858BE6FC}" presName="compChildNode" presStyleCnt="0"/>
      <dgm:spPr/>
    </dgm:pt>
    <dgm:pt modelId="{76936AE1-C9EA-4740-AD0E-CE3BFCC2DEC8}" type="pres">
      <dgm:prSet presAssocID="{87F0A815-D71D-4DC5-A106-3307858BE6FC}" presName="theInnerList" presStyleCnt="0"/>
      <dgm:spPr/>
    </dgm:pt>
    <dgm:pt modelId="{7424B05B-5C34-4E48-9AB3-7F66DC8B90FC}" type="pres">
      <dgm:prSet presAssocID="{C4566297-F3C1-4090-A271-B91FEA40719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50760-6749-43AB-8759-725CC40C21CF}" type="pres">
      <dgm:prSet presAssocID="{C4566297-F3C1-4090-A271-B91FEA407190}" presName="aSpace2" presStyleCnt="0"/>
      <dgm:spPr/>
    </dgm:pt>
    <dgm:pt modelId="{E75987F5-7932-4A7D-97CC-EBC97FA98A6A}" type="pres">
      <dgm:prSet presAssocID="{3AC49BBE-6E70-491A-8192-0E6EA509FC0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C9DC3-1FD6-4B99-8CE6-003E0A10065F}" type="pres">
      <dgm:prSet presAssocID="{3AC49BBE-6E70-491A-8192-0E6EA509FC0F}" presName="aSpace2" presStyleCnt="0"/>
      <dgm:spPr/>
    </dgm:pt>
    <dgm:pt modelId="{15B06FE6-4219-43DF-B4E2-6BE10D92663D}" type="pres">
      <dgm:prSet presAssocID="{91730536-393C-454A-8367-AEE047DD150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2DE4D-3CCE-4C96-ACF1-BA1A9AEBF9DF}" type="pres">
      <dgm:prSet presAssocID="{91730536-393C-454A-8367-AEE047DD1508}" presName="aSpace2" presStyleCnt="0"/>
      <dgm:spPr/>
    </dgm:pt>
    <dgm:pt modelId="{91291D86-9BA5-4E15-97B5-6D6779B7A0C8}" type="pres">
      <dgm:prSet presAssocID="{B54E73C6-F2DF-40CB-9284-78509E453FFF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C7D003-3071-42F2-B6EC-B7E3F9F87C41}" type="presOf" srcId="{C4566297-F3C1-4090-A271-B91FEA407190}" destId="{7424B05B-5C34-4E48-9AB3-7F66DC8B90FC}" srcOrd="0" destOrd="0" presId="urn:microsoft.com/office/officeart/2005/8/layout/lProcess2"/>
    <dgm:cxn modelId="{1591F8AE-036D-4777-BE7D-877FA218682C}" srcId="{87F0A815-D71D-4DC5-A106-3307858BE6FC}" destId="{B54E73C6-F2DF-40CB-9284-78509E453FFF}" srcOrd="3" destOrd="0" parTransId="{E05AECF6-03ED-4A36-A9FC-8822873733B3}" sibTransId="{DAFBEFBB-F588-4EB6-A4F6-1894501C346B}"/>
    <dgm:cxn modelId="{CF4F471A-1AD9-4C51-A2A3-C77B076E39D3}" type="presOf" srcId="{87F0A815-D71D-4DC5-A106-3307858BE6FC}" destId="{3EC751DC-E927-4C0A-B502-1AC6C45781D0}" srcOrd="1" destOrd="0" presId="urn:microsoft.com/office/officeart/2005/8/layout/lProcess2"/>
    <dgm:cxn modelId="{9F372ACB-CF01-4939-81BF-535525D2523A}" srcId="{0F600FC0-6D5C-4E8E-8538-23FDFB8A1C33}" destId="{87F0A815-D71D-4DC5-A106-3307858BE6FC}" srcOrd="0" destOrd="0" parTransId="{D4BAF6C0-40D5-4602-ACFD-6F249F64912F}" sibTransId="{E4045782-63E5-49F8-8F7C-7FB244F1C884}"/>
    <dgm:cxn modelId="{CBEDAFB9-1300-4637-B16C-317271ED3D43}" type="presOf" srcId="{B54E73C6-F2DF-40CB-9284-78509E453FFF}" destId="{91291D86-9BA5-4E15-97B5-6D6779B7A0C8}" srcOrd="0" destOrd="0" presId="urn:microsoft.com/office/officeart/2005/8/layout/lProcess2"/>
    <dgm:cxn modelId="{9960A675-FFFB-44E1-849E-450B24827B18}" type="presOf" srcId="{91730536-393C-454A-8367-AEE047DD1508}" destId="{15B06FE6-4219-43DF-B4E2-6BE10D92663D}" srcOrd="0" destOrd="0" presId="urn:microsoft.com/office/officeart/2005/8/layout/lProcess2"/>
    <dgm:cxn modelId="{14A62BF9-B810-48A6-A48D-13A92BA4365F}" type="presOf" srcId="{3AC49BBE-6E70-491A-8192-0E6EA509FC0F}" destId="{E75987F5-7932-4A7D-97CC-EBC97FA98A6A}" srcOrd="0" destOrd="0" presId="urn:microsoft.com/office/officeart/2005/8/layout/lProcess2"/>
    <dgm:cxn modelId="{C53188D5-319F-4954-A53B-1E987750C4C0}" type="presOf" srcId="{87F0A815-D71D-4DC5-A106-3307858BE6FC}" destId="{3F268416-A61C-4EC2-A08E-4547B9776DE9}" srcOrd="0" destOrd="0" presId="urn:microsoft.com/office/officeart/2005/8/layout/lProcess2"/>
    <dgm:cxn modelId="{AEF74DED-6057-454F-9C6E-5BB136F3E327}" srcId="{87F0A815-D71D-4DC5-A106-3307858BE6FC}" destId="{C4566297-F3C1-4090-A271-B91FEA407190}" srcOrd="0" destOrd="0" parTransId="{76BB11A2-EA70-477B-9494-8208139331DF}" sibTransId="{71590AF6-C932-4F84-8402-3E4CEC0946EC}"/>
    <dgm:cxn modelId="{4422C385-9498-4511-8E94-4D1999DB78A4}" srcId="{87F0A815-D71D-4DC5-A106-3307858BE6FC}" destId="{91730536-393C-454A-8367-AEE047DD1508}" srcOrd="2" destOrd="0" parTransId="{104C10F5-ECFF-4087-BAA5-BB3B76CBD135}" sibTransId="{DDAB6BA3-F078-4D6A-AB4E-BE8CA0393DEA}"/>
    <dgm:cxn modelId="{2C0DF408-C188-4690-B954-BB025049D811}" type="presOf" srcId="{0F600FC0-6D5C-4E8E-8538-23FDFB8A1C33}" destId="{F91A3000-FFE4-4DE8-B8EE-A099F53E06A7}" srcOrd="0" destOrd="0" presId="urn:microsoft.com/office/officeart/2005/8/layout/lProcess2"/>
    <dgm:cxn modelId="{8CF87B6F-ABC5-4F59-B027-C21DE616B675}" srcId="{87F0A815-D71D-4DC5-A106-3307858BE6FC}" destId="{3AC49BBE-6E70-491A-8192-0E6EA509FC0F}" srcOrd="1" destOrd="0" parTransId="{EF990AEA-6A65-4539-A685-0475F6F20BB5}" sibTransId="{93537680-51B5-4BEF-8DE4-0B23E53CF305}"/>
    <dgm:cxn modelId="{F93797EC-2A81-404A-82EA-892B5886EBB1}" type="presParOf" srcId="{F91A3000-FFE4-4DE8-B8EE-A099F53E06A7}" destId="{5D529AF6-5872-4DDE-9EFE-C74C9330ECB6}" srcOrd="0" destOrd="0" presId="urn:microsoft.com/office/officeart/2005/8/layout/lProcess2"/>
    <dgm:cxn modelId="{0C800577-55FD-4B82-975F-F96C6A742958}" type="presParOf" srcId="{5D529AF6-5872-4DDE-9EFE-C74C9330ECB6}" destId="{3F268416-A61C-4EC2-A08E-4547B9776DE9}" srcOrd="0" destOrd="0" presId="urn:microsoft.com/office/officeart/2005/8/layout/lProcess2"/>
    <dgm:cxn modelId="{D102C8B5-AD84-4A02-99FB-EA3ABF2E60A4}" type="presParOf" srcId="{5D529AF6-5872-4DDE-9EFE-C74C9330ECB6}" destId="{3EC751DC-E927-4C0A-B502-1AC6C45781D0}" srcOrd="1" destOrd="0" presId="urn:microsoft.com/office/officeart/2005/8/layout/lProcess2"/>
    <dgm:cxn modelId="{10ED7F94-EA06-41C7-BD7A-27FCB101F572}" type="presParOf" srcId="{5D529AF6-5872-4DDE-9EFE-C74C9330ECB6}" destId="{E8BCEB32-2DB8-46AC-B1EE-DB0E79AB42F7}" srcOrd="2" destOrd="0" presId="urn:microsoft.com/office/officeart/2005/8/layout/lProcess2"/>
    <dgm:cxn modelId="{10E8DB32-89AB-4DC5-ABC5-A8A3E9EF8C82}" type="presParOf" srcId="{E8BCEB32-2DB8-46AC-B1EE-DB0E79AB42F7}" destId="{76936AE1-C9EA-4740-AD0E-CE3BFCC2DEC8}" srcOrd="0" destOrd="0" presId="urn:microsoft.com/office/officeart/2005/8/layout/lProcess2"/>
    <dgm:cxn modelId="{81D8DD9C-A502-4854-9965-BE917F87CBE4}" type="presParOf" srcId="{76936AE1-C9EA-4740-AD0E-CE3BFCC2DEC8}" destId="{7424B05B-5C34-4E48-9AB3-7F66DC8B90FC}" srcOrd="0" destOrd="0" presId="urn:microsoft.com/office/officeart/2005/8/layout/lProcess2"/>
    <dgm:cxn modelId="{74D02F7F-3FE0-4C9B-954E-3885C4BF6ACC}" type="presParOf" srcId="{76936AE1-C9EA-4740-AD0E-CE3BFCC2DEC8}" destId="{AAE50760-6749-43AB-8759-725CC40C21CF}" srcOrd="1" destOrd="0" presId="urn:microsoft.com/office/officeart/2005/8/layout/lProcess2"/>
    <dgm:cxn modelId="{DCD20118-F258-496C-841F-7FB4F2B135B2}" type="presParOf" srcId="{76936AE1-C9EA-4740-AD0E-CE3BFCC2DEC8}" destId="{E75987F5-7932-4A7D-97CC-EBC97FA98A6A}" srcOrd="2" destOrd="0" presId="urn:microsoft.com/office/officeart/2005/8/layout/lProcess2"/>
    <dgm:cxn modelId="{CE44B29B-1131-4E37-BBA9-D02A73AE88D5}" type="presParOf" srcId="{76936AE1-C9EA-4740-AD0E-CE3BFCC2DEC8}" destId="{776C9DC3-1FD6-4B99-8CE6-003E0A10065F}" srcOrd="3" destOrd="0" presId="urn:microsoft.com/office/officeart/2005/8/layout/lProcess2"/>
    <dgm:cxn modelId="{59A2967D-A014-44ED-AA71-F0A8446BB619}" type="presParOf" srcId="{76936AE1-C9EA-4740-AD0E-CE3BFCC2DEC8}" destId="{15B06FE6-4219-43DF-B4E2-6BE10D92663D}" srcOrd="4" destOrd="0" presId="urn:microsoft.com/office/officeart/2005/8/layout/lProcess2"/>
    <dgm:cxn modelId="{4795DFBB-9A66-4286-8106-7F17105D04ED}" type="presParOf" srcId="{76936AE1-C9EA-4740-AD0E-CE3BFCC2DEC8}" destId="{0E42DE4D-3CCE-4C96-ACF1-BA1A9AEBF9DF}" srcOrd="5" destOrd="0" presId="urn:microsoft.com/office/officeart/2005/8/layout/lProcess2"/>
    <dgm:cxn modelId="{CCD081EF-299C-4A6A-A6DB-00828FCDA193}" type="presParOf" srcId="{76936AE1-C9EA-4740-AD0E-CE3BFCC2DEC8}" destId="{91291D86-9BA5-4E15-97B5-6D6779B7A0C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D1E059-4BAE-47A9-A10F-9223B053AB20}" type="doc">
      <dgm:prSet loTypeId="urn:microsoft.com/office/officeart/2005/8/layout/target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29450F9-0CC0-4A4D-AE74-2DFB3E9873B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 Security</a:t>
          </a:r>
          <a:endParaRPr lang="en-US" dirty="0"/>
        </a:p>
      </dgm:t>
    </dgm:pt>
    <dgm:pt modelId="{B303F5D3-F169-4858-9548-E56DA365D86E}" type="parTrans" cxnId="{16512B2F-E7EE-4F95-A79E-2203770078E8}">
      <dgm:prSet/>
      <dgm:spPr/>
      <dgm:t>
        <a:bodyPr/>
        <a:lstStyle/>
        <a:p>
          <a:endParaRPr lang="en-US"/>
        </a:p>
      </dgm:t>
    </dgm:pt>
    <dgm:pt modelId="{BD9E56B0-6D1E-49DB-B69E-3F1D93F324CD}" type="sibTrans" cxnId="{16512B2F-E7EE-4F95-A79E-2203770078E8}">
      <dgm:prSet/>
      <dgm:spPr/>
      <dgm:t>
        <a:bodyPr/>
        <a:lstStyle/>
        <a:p>
          <a:endParaRPr lang="en-US"/>
        </a:p>
      </dgm:t>
    </dgm:pt>
    <dgm:pt modelId="{11CAA788-0F3C-4E7A-A6BD-8D881D10678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Encrypted Login credentials </a:t>
          </a:r>
          <a:endParaRPr lang="en-US" dirty="0"/>
        </a:p>
      </dgm:t>
    </dgm:pt>
    <dgm:pt modelId="{73567E45-E098-4CCD-A754-BBA94558D5ED}" type="parTrans" cxnId="{5C98E54D-4320-44DE-AD12-A60FD3DCB2E5}">
      <dgm:prSet/>
      <dgm:spPr/>
      <dgm:t>
        <a:bodyPr/>
        <a:lstStyle/>
        <a:p>
          <a:endParaRPr lang="en-US"/>
        </a:p>
      </dgm:t>
    </dgm:pt>
    <dgm:pt modelId="{D2B4437A-D8E0-467B-8B1C-5B3C36F169A6}" type="sibTrans" cxnId="{5C98E54D-4320-44DE-AD12-A60FD3DCB2E5}">
      <dgm:prSet/>
      <dgm:spPr/>
      <dgm:t>
        <a:bodyPr/>
        <a:lstStyle/>
        <a:p>
          <a:endParaRPr lang="en-US"/>
        </a:p>
      </dgm:t>
    </dgm:pt>
    <dgm:pt modelId="{38172838-313B-49EB-9E68-161611A8772F}">
      <dgm:prSet phldrT="[Text]"/>
      <dgm:spPr/>
      <dgm:t>
        <a:bodyPr/>
        <a:lstStyle/>
        <a:p>
          <a:r>
            <a:rPr lang="en-US" dirty="0" smtClean="0"/>
            <a:t>Encrypted Data transfer</a:t>
          </a:r>
          <a:endParaRPr lang="en-US" dirty="0"/>
        </a:p>
      </dgm:t>
    </dgm:pt>
    <dgm:pt modelId="{756DB9EB-FC95-47AA-94C5-50237D76FC27}" type="parTrans" cxnId="{329FDAF6-8BF7-4FE0-A6CA-013B013FFD37}">
      <dgm:prSet/>
      <dgm:spPr/>
      <dgm:t>
        <a:bodyPr/>
        <a:lstStyle/>
        <a:p>
          <a:endParaRPr lang="en-US"/>
        </a:p>
      </dgm:t>
    </dgm:pt>
    <dgm:pt modelId="{C21296D6-9963-44DE-92E2-14D1BFD9720B}" type="sibTrans" cxnId="{329FDAF6-8BF7-4FE0-A6CA-013B013FFD37}">
      <dgm:prSet/>
      <dgm:spPr/>
      <dgm:t>
        <a:bodyPr/>
        <a:lstStyle/>
        <a:p>
          <a:endParaRPr lang="en-US"/>
        </a:p>
      </dgm:t>
    </dgm:pt>
    <dgm:pt modelId="{406B53E9-B907-489C-AAEF-4F3D77071DF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SSL Certified</a:t>
          </a:r>
          <a:endParaRPr lang="en-US" dirty="0"/>
        </a:p>
      </dgm:t>
    </dgm:pt>
    <dgm:pt modelId="{0DC6710B-6659-4BA6-B772-134BCC5D0EF0}" type="parTrans" cxnId="{35DBED03-0C5E-49F7-9FCF-D91EB5CE606E}">
      <dgm:prSet/>
      <dgm:spPr/>
      <dgm:t>
        <a:bodyPr/>
        <a:lstStyle/>
        <a:p>
          <a:endParaRPr lang="en-US"/>
        </a:p>
      </dgm:t>
    </dgm:pt>
    <dgm:pt modelId="{6B076E98-80E4-4A41-A38C-06875D0DAFA1}" type="sibTrans" cxnId="{35DBED03-0C5E-49F7-9FCF-D91EB5CE606E}">
      <dgm:prSet/>
      <dgm:spPr/>
      <dgm:t>
        <a:bodyPr/>
        <a:lstStyle/>
        <a:p>
          <a:endParaRPr lang="en-US"/>
        </a:p>
      </dgm:t>
    </dgm:pt>
    <dgm:pt modelId="{437605D6-595A-457A-B961-26C822C65533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Admin approved accounts</a:t>
          </a:r>
          <a:endParaRPr lang="en-US" dirty="0"/>
        </a:p>
      </dgm:t>
    </dgm:pt>
    <dgm:pt modelId="{2921B31B-3D2B-43CC-8256-BCD318834F74}" type="parTrans" cxnId="{0AB5A77E-B7D9-41EC-8D0B-5256104E4A6D}">
      <dgm:prSet/>
      <dgm:spPr/>
      <dgm:t>
        <a:bodyPr/>
        <a:lstStyle/>
        <a:p>
          <a:endParaRPr lang="en-US"/>
        </a:p>
      </dgm:t>
    </dgm:pt>
    <dgm:pt modelId="{186F39D0-4AA3-432C-BBC4-8025CB46AC38}" type="sibTrans" cxnId="{0AB5A77E-B7D9-41EC-8D0B-5256104E4A6D}">
      <dgm:prSet/>
      <dgm:spPr/>
      <dgm:t>
        <a:bodyPr/>
        <a:lstStyle/>
        <a:p>
          <a:endParaRPr lang="en-US"/>
        </a:p>
      </dgm:t>
    </dgm:pt>
    <dgm:pt modelId="{21E5D721-06D9-4C1B-93CD-E1B69AD69688}" type="pres">
      <dgm:prSet presAssocID="{A1D1E059-4BAE-47A9-A10F-9223B053AB2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4201C1-B624-4AEF-8F42-B9AEA1B26156}" type="pres">
      <dgm:prSet presAssocID="{A1D1E059-4BAE-47A9-A10F-9223B053AB20}" presName="outerBox" presStyleCnt="0"/>
      <dgm:spPr/>
    </dgm:pt>
    <dgm:pt modelId="{523C5B84-1249-4326-B478-64B215471999}" type="pres">
      <dgm:prSet presAssocID="{A1D1E059-4BAE-47A9-A10F-9223B053AB20}" presName="outerBoxParent" presStyleLbl="node1" presStyleIdx="0" presStyleCnt="1" custLinFactNeighborY="160"/>
      <dgm:spPr/>
      <dgm:t>
        <a:bodyPr/>
        <a:lstStyle/>
        <a:p>
          <a:endParaRPr lang="en-US"/>
        </a:p>
      </dgm:t>
    </dgm:pt>
    <dgm:pt modelId="{DA37794A-914A-4E5D-8D8B-0AD98E56D0B2}" type="pres">
      <dgm:prSet presAssocID="{A1D1E059-4BAE-47A9-A10F-9223B053AB20}" presName="outerBoxChildren" presStyleCnt="0"/>
      <dgm:spPr/>
    </dgm:pt>
    <dgm:pt modelId="{790F0C07-E5EA-49FC-9BCD-97EC098278FB}" type="pres">
      <dgm:prSet presAssocID="{11CAA788-0F3C-4E7A-A6BD-8D881D106788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CF35F-02A2-4B6F-9038-A54D600D5ECC}" type="pres">
      <dgm:prSet presAssocID="{D2B4437A-D8E0-467B-8B1C-5B3C36F169A6}" presName="outerSibTrans" presStyleCnt="0"/>
      <dgm:spPr/>
    </dgm:pt>
    <dgm:pt modelId="{64C921EC-3244-45FC-A80B-C3E5E7E2049B}" type="pres">
      <dgm:prSet presAssocID="{38172838-313B-49EB-9E68-161611A8772F}" presName="o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C0B6-61B1-4A9D-A9F8-7A674BA422D6}" type="pres">
      <dgm:prSet presAssocID="{C21296D6-9963-44DE-92E2-14D1BFD9720B}" presName="outerSibTrans" presStyleCnt="0"/>
      <dgm:spPr/>
    </dgm:pt>
    <dgm:pt modelId="{41850293-3273-4A6C-9956-25850003009F}" type="pres">
      <dgm:prSet presAssocID="{406B53E9-B907-489C-AAEF-4F3D77071DF6}" presName="o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38E07-51DD-4C38-8767-ECA7F8233F29}" type="pres">
      <dgm:prSet presAssocID="{6B076E98-80E4-4A41-A38C-06875D0DAFA1}" presName="outerSibTrans" presStyleCnt="0"/>
      <dgm:spPr/>
    </dgm:pt>
    <dgm:pt modelId="{0C2D9B0A-9D08-41C5-AC63-B36C58F43850}" type="pres">
      <dgm:prSet presAssocID="{437605D6-595A-457A-B961-26C822C65533}" presName="o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F81A3-EFEF-4C75-AD32-1A7766F046DC}" type="presOf" srcId="{A1D1E059-4BAE-47A9-A10F-9223B053AB20}" destId="{21E5D721-06D9-4C1B-93CD-E1B69AD69688}" srcOrd="0" destOrd="0" presId="urn:microsoft.com/office/officeart/2005/8/layout/target2"/>
    <dgm:cxn modelId="{329FDAF6-8BF7-4FE0-A6CA-013B013FFD37}" srcId="{629450F9-0CC0-4A4D-AE74-2DFB3E9873B0}" destId="{38172838-313B-49EB-9E68-161611A8772F}" srcOrd="1" destOrd="0" parTransId="{756DB9EB-FC95-47AA-94C5-50237D76FC27}" sibTransId="{C21296D6-9963-44DE-92E2-14D1BFD9720B}"/>
    <dgm:cxn modelId="{0AB5A77E-B7D9-41EC-8D0B-5256104E4A6D}" srcId="{629450F9-0CC0-4A4D-AE74-2DFB3E9873B0}" destId="{437605D6-595A-457A-B961-26C822C65533}" srcOrd="3" destOrd="0" parTransId="{2921B31B-3D2B-43CC-8256-BCD318834F74}" sibTransId="{186F39D0-4AA3-432C-BBC4-8025CB46AC38}"/>
    <dgm:cxn modelId="{5C98E54D-4320-44DE-AD12-A60FD3DCB2E5}" srcId="{629450F9-0CC0-4A4D-AE74-2DFB3E9873B0}" destId="{11CAA788-0F3C-4E7A-A6BD-8D881D106788}" srcOrd="0" destOrd="0" parTransId="{73567E45-E098-4CCD-A754-BBA94558D5ED}" sibTransId="{D2B4437A-D8E0-467B-8B1C-5B3C36F169A6}"/>
    <dgm:cxn modelId="{C371AC01-6C1D-4167-A781-8945E8AAAC56}" type="presOf" srcId="{11CAA788-0F3C-4E7A-A6BD-8D881D106788}" destId="{790F0C07-E5EA-49FC-9BCD-97EC098278FB}" srcOrd="0" destOrd="0" presId="urn:microsoft.com/office/officeart/2005/8/layout/target2"/>
    <dgm:cxn modelId="{4B203C31-9FE7-47A5-9868-300196C169A2}" type="presOf" srcId="{629450F9-0CC0-4A4D-AE74-2DFB3E9873B0}" destId="{523C5B84-1249-4326-B478-64B215471999}" srcOrd="0" destOrd="0" presId="urn:microsoft.com/office/officeart/2005/8/layout/target2"/>
    <dgm:cxn modelId="{16512B2F-E7EE-4F95-A79E-2203770078E8}" srcId="{A1D1E059-4BAE-47A9-A10F-9223B053AB20}" destId="{629450F9-0CC0-4A4D-AE74-2DFB3E9873B0}" srcOrd="0" destOrd="0" parTransId="{B303F5D3-F169-4858-9548-E56DA365D86E}" sibTransId="{BD9E56B0-6D1E-49DB-B69E-3F1D93F324CD}"/>
    <dgm:cxn modelId="{4A3BF158-E0F3-4C58-97E5-9B14CAD038F2}" type="presOf" srcId="{38172838-313B-49EB-9E68-161611A8772F}" destId="{64C921EC-3244-45FC-A80B-C3E5E7E2049B}" srcOrd="0" destOrd="0" presId="urn:microsoft.com/office/officeart/2005/8/layout/target2"/>
    <dgm:cxn modelId="{35DBED03-0C5E-49F7-9FCF-D91EB5CE606E}" srcId="{629450F9-0CC0-4A4D-AE74-2DFB3E9873B0}" destId="{406B53E9-B907-489C-AAEF-4F3D77071DF6}" srcOrd="2" destOrd="0" parTransId="{0DC6710B-6659-4BA6-B772-134BCC5D0EF0}" sibTransId="{6B076E98-80E4-4A41-A38C-06875D0DAFA1}"/>
    <dgm:cxn modelId="{983CA65F-B1E6-4D9F-8AD1-34CE159A7507}" type="presOf" srcId="{406B53E9-B907-489C-AAEF-4F3D77071DF6}" destId="{41850293-3273-4A6C-9956-25850003009F}" srcOrd="0" destOrd="0" presId="urn:microsoft.com/office/officeart/2005/8/layout/target2"/>
    <dgm:cxn modelId="{CE302696-C906-4F3D-9D85-8BA9558EA103}" type="presOf" srcId="{437605D6-595A-457A-B961-26C822C65533}" destId="{0C2D9B0A-9D08-41C5-AC63-B36C58F43850}" srcOrd="0" destOrd="0" presId="urn:microsoft.com/office/officeart/2005/8/layout/target2"/>
    <dgm:cxn modelId="{D9F9AA20-ECCD-42A2-9878-E3E99A8A14B2}" type="presParOf" srcId="{21E5D721-06D9-4C1B-93CD-E1B69AD69688}" destId="{A54201C1-B624-4AEF-8F42-B9AEA1B26156}" srcOrd="0" destOrd="0" presId="urn:microsoft.com/office/officeart/2005/8/layout/target2"/>
    <dgm:cxn modelId="{10FBCEC1-6F51-4A15-8592-EF1F5974C57D}" type="presParOf" srcId="{A54201C1-B624-4AEF-8F42-B9AEA1B26156}" destId="{523C5B84-1249-4326-B478-64B215471999}" srcOrd="0" destOrd="0" presId="urn:microsoft.com/office/officeart/2005/8/layout/target2"/>
    <dgm:cxn modelId="{D1979A1A-4D91-41E2-96F9-B8753ADECFF6}" type="presParOf" srcId="{A54201C1-B624-4AEF-8F42-B9AEA1B26156}" destId="{DA37794A-914A-4E5D-8D8B-0AD98E56D0B2}" srcOrd="1" destOrd="0" presId="urn:microsoft.com/office/officeart/2005/8/layout/target2"/>
    <dgm:cxn modelId="{7F099609-DC1A-4737-A6B3-F3EF1AC89732}" type="presParOf" srcId="{DA37794A-914A-4E5D-8D8B-0AD98E56D0B2}" destId="{790F0C07-E5EA-49FC-9BCD-97EC098278FB}" srcOrd="0" destOrd="0" presId="urn:microsoft.com/office/officeart/2005/8/layout/target2"/>
    <dgm:cxn modelId="{D00D5EAF-F005-4007-B4CC-A83261266A2A}" type="presParOf" srcId="{DA37794A-914A-4E5D-8D8B-0AD98E56D0B2}" destId="{B1CCF35F-02A2-4B6F-9038-A54D600D5ECC}" srcOrd="1" destOrd="0" presId="urn:microsoft.com/office/officeart/2005/8/layout/target2"/>
    <dgm:cxn modelId="{DE2D1FDF-6EB0-454F-A06F-3C8068AE5FD3}" type="presParOf" srcId="{DA37794A-914A-4E5D-8D8B-0AD98E56D0B2}" destId="{64C921EC-3244-45FC-A80B-C3E5E7E2049B}" srcOrd="2" destOrd="0" presId="urn:microsoft.com/office/officeart/2005/8/layout/target2"/>
    <dgm:cxn modelId="{3ED16B5B-AF51-4624-98C6-94C4281EBE59}" type="presParOf" srcId="{DA37794A-914A-4E5D-8D8B-0AD98E56D0B2}" destId="{B64BC0B6-61B1-4A9D-A9F8-7A674BA422D6}" srcOrd="3" destOrd="0" presId="urn:microsoft.com/office/officeart/2005/8/layout/target2"/>
    <dgm:cxn modelId="{690D1375-86BA-4BFE-8E92-DDD2D72C796A}" type="presParOf" srcId="{DA37794A-914A-4E5D-8D8B-0AD98E56D0B2}" destId="{41850293-3273-4A6C-9956-25850003009F}" srcOrd="4" destOrd="0" presId="urn:microsoft.com/office/officeart/2005/8/layout/target2"/>
    <dgm:cxn modelId="{4C80A137-61A2-4C68-BDD7-1C4482A5A40D}" type="presParOf" srcId="{DA37794A-914A-4E5D-8D8B-0AD98E56D0B2}" destId="{D9138E07-51DD-4C38-8767-ECA7F8233F29}" srcOrd="5" destOrd="0" presId="urn:microsoft.com/office/officeart/2005/8/layout/target2"/>
    <dgm:cxn modelId="{06601509-71A8-4291-87A1-D9C89521A558}" type="presParOf" srcId="{DA37794A-914A-4E5D-8D8B-0AD98E56D0B2}" destId="{0C2D9B0A-9D08-41C5-AC63-B36C58F43850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4EF4D6-BD06-46D6-ADDC-FEC978B33DC5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D778443-A852-4C3B-B805-13E3EF802994}">
      <dgm:prSet phldrT="[Text]"/>
      <dgm:spPr/>
      <dgm:t>
        <a:bodyPr/>
        <a:lstStyle/>
        <a:p>
          <a:r>
            <a:rPr lang="en-US" dirty="0" smtClean="0"/>
            <a:t>Compactness of Data</a:t>
          </a:r>
          <a:endParaRPr lang="en-US" dirty="0"/>
        </a:p>
      </dgm:t>
    </dgm:pt>
    <dgm:pt modelId="{5D9CE161-3EA8-45C0-9AF2-1EC9B07632DC}" type="parTrans" cxnId="{503192BC-D675-472E-B1FC-3776853BFE33}">
      <dgm:prSet/>
      <dgm:spPr/>
      <dgm:t>
        <a:bodyPr/>
        <a:lstStyle/>
        <a:p>
          <a:endParaRPr lang="en-US"/>
        </a:p>
      </dgm:t>
    </dgm:pt>
    <dgm:pt modelId="{85013FEF-B2C0-4A04-A949-80DBD0526122}" type="sibTrans" cxnId="{503192BC-D675-472E-B1FC-3776853BFE33}">
      <dgm:prSet/>
      <dgm:spPr/>
      <dgm:t>
        <a:bodyPr/>
        <a:lstStyle/>
        <a:p>
          <a:endParaRPr lang="en-US"/>
        </a:p>
      </dgm:t>
    </dgm:pt>
    <dgm:pt modelId="{71ABE412-2242-4818-A80E-540605F7980A}">
      <dgm:prSet phldrT="[Text]"/>
      <dgm:spPr/>
      <dgm:t>
        <a:bodyPr/>
        <a:lstStyle/>
        <a:p>
          <a:r>
            <a:rPr lang="en-US" dirty="0" smtClean="0"/>
            <a:t>Loading Optimization</a:t>
          </a:r>
          <a:endParaRPr lang="en-US" dirty="0"/>
        </a:p>
      </dgm:t>
    </dgm:pt>
    <dgm:pt modelId="{471755EE-F290-4107-A0F3-FABC587DDB44}" type="parTrans" cxnId="{19EB979F-D94B-4F24-A167-4F6136771672}">
      <dgm:prSet/>
      <dgm:spPr/>
      <dgm:t>
        <a:bodyPr/>
        <a:lstStyle/>
        <a:p>
          <a:endParaRPr lang="en-US"/>
        </a:p>
      </dgm:t>
    </dgm:pt>
    <dgm:pt modelId="{5C5373B5-38A3-4924-82E0-62E58886EBC4}" type="sibTrans" cxnId="{19EB979F-D94B-4F24-A167-4F6136771672}">
      <dgm:prSet/>
      <dgm:spPr/>
      <dgm:t>
        <a:bodyPr/>
        <a:lstStyle/>
        <a:p>
          <a:endParaRPr lang="en-US"/>
        </a:p>
      </dgm:t>
    </dgm:pt>
    <dgm:pt modelId="{4BD6F370-173B-44D3-B228-744AF21B8DB9}">
      <dgm:prSet phldrT="[Text]"/>
      <dgm:spPr/>
      <dgm:t>
        <a:bodyPr/>
        <a:lstStyle/>
        <a:p>
          <a:r>
            <a:rPr lang="en-US" dirty="0" smtClean="0"/>
            <a:t>Data Storage on Cloud</a:t>
          </a:r>
          <a:endParaRPr lang="en-US" dirty="0"/>
        </a:p>
      </dgm:t>
    </dgm:pt>
    <dgm:pt modelId="{4AC73993-7DBA-4266-A1AD-77E01710D86D}" type="parTrans" cxnId="{1EE5E4CF-5FCD-4431-9EB1-6A952C5E3201}">
      <dgm:prSet/>
      <dgm:spPr/>
      <dgm:t>
        <a:bodyPr/>
        <a:lstStyle/>
        <a:p>
          <a:endParaRPr lang="en-US"/>
        </a:p>
      </dgm:t>
    </dgm:pt>
    <dgm:pt modelId="{CE2E22AD-3FBE-49CD-B90D-F84BF0CABDB2}" type="sibTrans" cxnId="{1EE5E4CF-5FCD-4431-9EB1-6A952C5E3201}">
      <dgm:prSet/>
      <dgm:spPr/>
      <dgm:t>
        <a:bodyPr/>
        <a:lstStyle/>
        <a:p>
          <a:endParaRPr lang="en-US"/>
        </a:p>
      </dgm:t>
    </dgm:pt>
    <dgm:pt modelId="{4881EC0C-7172-4A1F-AC43-AEA34830B9DF}">
      <dgm:prSet phldrT="[Text]"/>
      <dgm:spPr/>
      <dgm:t>
        <a:bodyPr/>
        <a:lstStyle/>
        <a:p>
          <a:r>
            <a:rPr lang="en-US" dirty="0" smtClean="0"/>
            <a:t>Use of </a:t>
          </a:r>
          <a:r>
            <a:rPr lang="en-US" dirty="0" err="1" smtClean="0"/>
            <a:t>NoSQL</a:t>
          </a:r>
          <a:endParaRPr lang="en-US" dirty="0"/>
        </a:p>
      </dgm:t>
    </dgm:pt>
    <dgm:pt modelId="{67B98738-0332-4432-B547-5AC0D9781F65}" type="parTrans" cxnId="{84DE3AF2-ABA8-4157-96D1-70160A002503}">
      <dgm:prSet/>
      <dgm:spPr/>
      <dgm:t>
        <a:bodyPr/>
        <a:lstStyle/>
        <a:p>
          <a:endParaRPr lang="en-US"/>
        </a:p>
      </dgm:t>
    </dgm:pt>
    <dgm:pt modelId="{C99EE13A-C69A-48EE-AA48-86F7734F88A1}" type="sibTrans" cxnId="{84DE3AF2-ABA8-4157-96D1-70160A002503}">
      <dgm:prSet/>
      <dgm:spPr/>
      <dgm:t>
        <a:bodyPr/>
        <a:lstStyle/>
        <a:p>
          <a:endParaRPr lang="en-US"/>
        </a:p>
      </dgm:t>
    </dgm:pt>
    <dgm:pt modelId="{C7F33874-3AF2-45A2-995C-AB3AB18FD0CE}" type="pres">
      <dgm:prSet presAssocID="{8B4EF4D6-BD06-46D6-ADDC-FEC978B33D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F99C5C-EE8F-44C9-BD13-39A9F74C425D}" type="pres">
      <dgm:prSet presAssocID="{0D778443-A852-4C3B-B805-13E3EF802994}" presName="parentLin" presStyleCnt="0"/>
      <dgm:spPr/>
    </dgm:pt>
    <dgm:pt modelId="{B8304D0B-2CF8-4A15-B37E-D8A61EF532FE}" type="pres">
      <dgm:prSet presAssocID="{0D778443-A852-4C3B-B805-13E3EF80299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3A6B27A-048D-465D-A175-3D1BE9AE9774}" type="pres">
      <dgm:prSet presAssocID="{0D778443-A852-4C3B-B805-13E3EF80299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2CFEA-5C2E-4B66-9723-621A1664B421}" type="pres">
      <dgm:prSet presAssocID="{0D778443-A852-4C3B-B805-13E3EF802994}" presName="negativeSpace" presStyleCnt="0"/>
      <dgm:spPr/>
    </dgm:pt>
    <dgm:pt modelId="{F0D53D81-5A8E-4620-9267-3BADD538C799}" type="pres">
      <dgm:prSet presAssocID="{0D778443-A852-4C3B-B805-13E3EF802994}" presName="childText" presStyleLbl="conFgAcc1" presStyleIdx="0" presStyleCnt="4">
        <dgm:presLayoutVars>
          <dgm:bulletEnabled val="1"/>
        </dgm:presLayoutVars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</dgm:pt>
    <dgm:pt modelId="{5282A87B-BB4F-4BB5-95D9-CE1D3FBAB817}" type="pres">
      <dgm:prSet presAssocID="{85013FEF-B2C0-4A04-A949-80DBD0526122}" presName="spaceBetweenRectangles" presStyleCnt="0"/>
      <dgm:spPr/>
    </dgm:pt>
    <dgm:pt modelId="{2742C004-7A43-42C3-A833-897B6D257D6E}" type="pres">
      <dgm:prSet presAssocID="{71ABE412-2242-4818-A80E-540605F7980A}" presName="parentLin" presStyleCnt="0"/>
      <dgm:spPr/>
    </dgm:pt>
    <dgm:pt modelId="{A70F76C5-2F4E-4C2B-8F1E-F57520CB48B5}" type="pres">
      <dgm:prSet presAssocID="{71ABE412-2242-4818-A80E-540605F7980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0A220F-595B-441A-8383-F0C06BD7B1E7}" type="pres">
      <dgm:prSet presAssocID="{71ABE412-2242-4818-A80E-540605F7980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2EDBA-CC58-4AC9-9E04-DA2ED29A156C}" type="pres">
      <dgm:prSet presAssocID="{71ABE412-2242-4818-A80E-540605F7980A}" presName="negativeSpace" presStyleCnt="0"/>
      <dgm:spPr/>
    </dgm:pt>
    <dgm:pt modelId="{2B7CB864-42D6-4A05-A1E0-8B124B85EF42}" type="pres">
      <dgm:prSet presAssocID="{71ABE412-2242-4818-A80E-540605F7980A}" presName="childText" presStyleLbl="conFgAcc1" presStyleIdx="1" presStyleCnt="4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</dgm:pt>
    <dgm:pt modelId="{D21AF555-0ECB-4968-894C-83F4EB5A5C96}" type="pres">
      <dgm:prSet presAssocID="{5C5373B5-38A3-4924-82E0-62E58886EBC4}" presName="spaceBetweenRectangles" presStyleCnt="0"/>
      <dgm:spPr/>
    </dgm:pt>
    <dgm:pt modelId="{AC52188E-A2FD-4B3A-8ECD-0E8C82D5D1D8}" type="pres">
      <dgm:prSet presAssocID="{4BD6F370-173B-44D3-B228-744AF21B8DB9}" presName="parentLin" presStyleCnt="0"/>
      <dgm:spPr/>
    </dgm:pt>
    <dgm:pt modelId="{9A4E49AE-AFCE-418B-8B46-BB7A7270D7CC}" type="pres">
      <dgm:prSet presAssocID="{4BD6F370-173B-44D3-B228-744AF21B8DB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AE9489B-8ED3-4C0F-94DA-A8B9F7605869}" type="pres">
      <dgm:prSet presAssocID="{4BD6F370-173B-44D3-B228-744AF21B8DB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B4DF9-1B6C-4731-9E9E-31CB241942B1}" type="pres">
      <dgm:prSet presAssocID="{4BD6F370-173B-44D3-B228-744AF21B8DB9}" presName="negativeSpace" presStyleCnt="0"/>
      <dgm:spPr/>
    </dgm:pt>
    <dgm:pt modelId="{EFD79CE1-850C-4352-9DF3-998E6E306FEF}" type="pres">
      <dgm:prSet presAssocID="{4BD6F370-173B-44D3-B228-744AF21B8DB9}" presName="childText" presStyleLbl="conFgAcc1" presStyleIdx="2" presStyleCnt="4">
        <dgm:presLayoutVars>
          <dgm:bulletEnabled val="1"/>
        </dgm:presLayoutVars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</dgm:pt>
    <dgm:pt modelId="{182E3AB4-23EC-4544-BC35-26E7E482B325}" type="pres">
      <dgm:prSet presAssocID="{CE2E22AD-3FBE-49CD-B90D-F84BF0CABDB2}" presName="spaceBetweenRectangles" presStyleCnt="0"/>
      <dgm:spPr/>
    </dgm:pt>
    <dgm:pt modelId="{A011E363-66BE-44DC-863F-917429855D3C}" type="pres">
      <dgm:prSet presAssocID="{4881EC0C-7172-4A1F-AC43-AEA34830B9DF}" presName="parentLin" presStyleCnt="0"/>
      <dgm:spPr/>
    </dgm:pt>
    <dgm:pt modelId="{F67979BA-AC4E-495C-9DAB-28BED9A551F6}" type="pres">
      <dgm:prSet presAssocID="{4881EC0C-7172-4A1F-AC43-AEA34830B9D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C7401A3-73DC-479D-80BB-9E08E9B75EAE}" type="pres">
      <dgm:prSet presAssocID="{4881EC0C-7172-4A1F-AC43-AEA34830B9D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A8580-572C-4198-8660-585BD2534334}" type="pres">
      <dgm:prSet presAssocID="{4881EC0C-7172-4A1F-AC43-AEA34830B9DF}" presName="negativeSpace" presStyleCnt="0"/>
      <dgm:spPr/>
    </dgm:pt>
    <dgm:pt modelId="{E3231AA5-3776-40BC-B48A-58C8E2A87DF2}" type="pres">
      <dgm:prSet presAssocID="{4881EC0C-7172-4A1F-AC43-AEA34830B9DF}" presName="childText" presStyleLbl="conFgAcc1" presStyleIdx="3" presStyleCnt="4">
        <dgm:presLayoutVars>
          <dgm:bulletEnabled val="1"/>
        </dgm:presLayoutVars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</dgm:pt>
  </dgm:ptLst>
  <dgm:cxnLst>
    <dgm:cxn modelId="{84DE3AF2-ABA8-4157-96D1-70160A002503}" srcId="{8B4EF4D6-BD06-46D6-ADDC-FEC978B33DC5}" destId="{4881EC0C-7172-4A1F-AC43-AEA34830B9DF}" srcOrd="3" destOrd="0" parTransId="{67B98738-0332-4432-B547-5AC0D9781F65}" sibTransId="{C99EE13A-C69A-48EE-AA48-86F7734F88A1}"/>
    <dgm:cxn modelId="{9047F420-6D9B-45AC-AF70-DE28E3D7C173}" type="presOf" srcId="{0D778443-A852-4C3B-B805-13E3EF802994}" destId="{33A6B27A-048D-465D-A175-3D1BE9AE9774}" srcOrd="1" destOrd="0" presId="urn:microsoft.com/office/officeart/2005/8/layout/list1"/>
    <dgm:cxn modelId="{BF347D4B-988F-409A-BFB4-885540ED0180}" type="presOf" srcId="{71ABE412-2242-4818-A80E-540605F7980A}" destId="{A70F76C5-2F4E-4C2B-8F1E-F57520CB48B5}" srcOrd="0" destOrd="0" presId="urn:microsoft.com/office/officeart/2005/8/layout/list1"/>
    <dgm:cxn modelId="{503192BC-D675-472E-B1FC-3776853BFE33}" srcId="{8B4EF4D6-BD06-46D6-ADDC-FEC978B33DC5}" destId="{0D778443-A852-4C3B-B805-13E3EF802994}" srcOrd="0" destOrd="0" parTransId="{5D9CE161-3EA8-45C0-9AF2-1EC9B07632DC}" sibTransId="{85013FEF-B2C0-4A04-A949-80DBD0526122}"/>
    <dgm:cxn modelId="{A33C45E1-FD6A-4AD4-9431-B2F2ADB73257}" type="presOf" srcId="{0D778443-A852-4C3B-B805-13E3EF802994}" destId="{B8304D0B-2CF8-4A15-B37E-D8A61EF532FE}" srcOrd="0" destOrd="0" presId="urn:microsoft.com/office/officeart/2005/8/layout/list1"/>
    <dgm:cxn modelId="{9CB6A55A-0130-40D2-BA7B-20311EB30771}" type="presOf" srcId="{71ABE412-2242-4818-A80E-540605F7980A}" destId="{810A220F-595B-441A-8383-F0C06BD7B1E7}" srcOrd="1" destOrd="0" presId="urn:microsoft.com/office/officeart/2005/8/layout/list1"/>
    <dgm:cxn modelId="{111823D3-789A-4DBD-9969-D3A43A3F3B5E}" type="presOf" srcId="{8B4EF4D6-BD06-46D6-ADDC-FEC978B33DC5}" destId="{C7F33874-3AF2-45A2-995C-AB3AB18FD0CE}" srcOrd="0" destOrd="0" presId="urn:microsoft.com/office/officeart/2005/8/layout/list1"/>
    <dgm:cxn modelId="{9F85C4CD-653F-4178-BB4C-B1E81F2BAC64}" type="presOf" srcId="{4BD6F370-173B-44D3-B228-744AF21B8DB9}" destId="{9A4E49AE-AFCE-418B-8B46-BB7A7270D7CC}" srcOrd="0" destOrd="0" presId="urn:microsoft.com/office/officeart/2005/8/layout/list1"/>
    <dgm:cxn modelId="{B99C280A-8EC6-42DD-BAC2-9DCF7616E6ED}" type="presOf" srcId="{4881EC0C-7172-4A1F-AC43-AEA34830B9DF}" destId="{7C7401A3-73DC-479D-80BB-9E08E9B75EAE}" srcOrd="1" destOrd="0" presId="urn:microsoft.com/office/officeart/2005/8/layout/list1"/>
    <dgm:cxn modelId="{1C384E0A-CF3E-47F0-B043-BE5A620817F1}" type="presOf" srcId="{4881EC0C-7172-4A1F-AC43-AEA34830B9DF}" destId="{F67979BA-AC4E-495C-9DAB-28BED9A551F6}" srcOrd="0" destOrd="0" presId="urn:microsoft.com/office/officeart/2005/8/layout/list1"/>
    <dgm:cxn modelId="{CF0963AD-DA5D-4529-8FD5-43AF49A3E04A}" type="presOf" srcId="{4BD6F370-173B-44D3-B228-744AF21B8DB9}" destId="{BAE9489B-8ED3-4C0F-94DA-A8B9F7605869}" srcOrd="1" destOrd="0" presId="urn:microsoft.com/office/officeart/2005/8/layout/list1"/>
    <dgm:cxn modelId="{19EB979F-D94B-4F24-A167-4F6136771672}" srcId="{8B4EF4D6-BD06-46D6-ADDC-FEC978B33DC5}" destId="{71ABE412-2242-4818-A80E-540605F7980A}" srcOrd="1" destOrd="0" parTransId="{471755EE-F290-4107-A0F3-FABC587DDB44}" sibTransId="{5C5373B5-38A3-4924-82E0-62E58886EBC4}"/>
    <dgm:cxn modelId="{1EE5E4CF-5FCD-4431-9EB1-6A952C5E3201}" srcId="{8B4EF4D6-BD06-46D6-ADDC-FEC978B33DC5}" destId="{4BD6F370-173B-44D3-B228-744AF21B8DB9}" srcOrd="2" destOrd="0" parTransId="{4AC73993-7DBA-4266-A1AD-77E01710D86D}" sibTransId="{CE2E22AD-3FBE-49CD-B90D-F84BF0CABDB2}"/>
    <dgm:cxn modelId="{77A9FA4B-89CA-4F83-8836-B9953B47F934}" type="presParOf" srcId="{C7F33874-3AF2-45A2-995C-AB3AB18FD0CE}" destId="{47F99C5C-EE8F-44C9-BD13-39A9F74C425D}" srcOrd="0" destOrd="0" presId="urn:microsoft.com/office/officeart/2005/8/layout/list1"/>
    <dgm:cxn modelId="{ED28CC7B-2D98-4893-8E24-A23D3D46AE21}" type="presParOf" srcId="{47F99C5C-EE8F-44C9-BD13-39A9F74C425D}" destId="{B8304D0B-2CF8-4A15-B37E-D8A61EF532FE}" srcOrd="0" destOrd="0" presId="urn:microsoft.com/office/officeart/2005/8/layout/list1"/>
    <dgm:cxn modelId="{217BA2DA-53E2-473E-AF68-A2624F312800}" type="presParOf" srcId="{47F99C5C-EE8F-44C9-BD13-39A9F74C425D}" destId="{33A6B27A-048D-465D-A175-3D1BE9AE9774}" srcOrd="1" destOrd="0" presId="urn:microsoft.com/office/officeart/2005/8/layout/list1"/>
    <dgm:cxn modelId="{F946B814-E0AD-4857-BE0B-A08DBA9E953E}" type="presParOf" srcId="{C7F33874-3AF2-45A2-995C-AB3AB18FD0CE}" destId="{54B2CFEA-5C2E-4B66-9723-621A1664B421}" srcOrd="1" destOrd="0" presId="urn:microsoft.com/office/officeart/2005/8/layout/list1"/>
    <dgm:cxn modelId="{C268BE33-0577-4343-AF59-3E15D6150B3E}" type="presParOf" srcId="{C7F33874-3AF2-45A2-995C-AB3AB18FD0CE}" destId="{F0D53D81-5A8E-4620-9267-3BADD538C799}" srcOrd="2" destOrd="0" presId="urn:microsoft.com/office/officeart/2005/8/layout/list1"/>
    <dgm:cxn modelId="{F6113156-93FF-4008-8DAC-22141B05BBE3}" type="presParOf" srcId="{C7F33874-3AF2-45A2-995C-AB3AB18FD0CE}" destId="{5282A87B-BB4F-4BB5-95D9-CE1D3FBAB817}" srcOrd="3" destOrd="0" presId="urn:microsoft.com/office/officeart/2005/8/layout/list1"/>
    <dgm:cxn modelId="{2EF6588E-0AF4-4ED9-A3E8-BC231CEF4E0C}" type="presParOf" srcId="{C7F33874-3AF2-45A2-995C-AB3AB18FD0CE}" destId="{2742C004-7A43-42C3-A833-897B6D257D6E}" srcOrd="4" destOrd="0" presId="urn:microsoft.com/office/officeart/2005/8/layout/list1"/>
    <dgm:cxn modelId="{D54A6222-87D2-4427-B808-7867BF05051F}" type="presParOf" srcId="{2742C004-7A43-42C3-A833-897B6D257D6E}" destId="{A70F76C5-2F4E-4C2B-8F1E-F57520CB48B5}" srcOrd="0" destOrd="0" presId="urn:microsoft.com/office/officeart/2005/8/layout/list1"/>
    <dgm:cxn modelId="{6A661C53-AA7A-4F4F-8674-16E7188A6575}" type="presParOf" srcId="{2742C004-7A43-42C3-A833-897B6D257D6E}" destId="{810A220F-595B-441A-8383-F0C06BD7B1E7}" srcOrd="1" destOrd="0" presId="urn:microsoft.com/office/officeart/2005/8/layout/list1"/>
    <dgm:cxn modelId="{93439E4C-07F2-4027-9ECC-93E1D9E13F04}" type="presParOf" srcId="{C7F33874-3AF2-45A2-995C-AB3AB18FD0CE}" destId="{6BC2EDBA-CC58-4AC9-9E04-DA2ED29A156C}" srcOrd="5" destOrd="0" presId="urn:microsoft.com/office/officeart/2005/8/layout/list1"/>
    <dgm:cxn modelId="{0555408C-85A4-4B13-A932-D06310EC5165}" type="presParOf" srcId="{C7F33874-3AF2-45A2-995C-AB3AB18FD0CE}" destId="{2B7CB864-42D6-4A05-A1E0-8B124B85EF42}" srcOrd="6" destOrd="0" presId="urn:microsoft.com/office/officeart/2005/8/layout/list1"/>
    <dgm:cxn modelId="{E0F90F43-350B-460B-9D53-274D83026497}" type="presParOf" srcId="{C7F33874-3AF2-45A2-995C-AB3AB18FD0CE}" destId="{D21AF555-0ECB-4968-894C-83F4EB5A5C96}" srcOrd="7" destOrd="0" presId="urn:microsoft.com/office/officeart/2005/8/layout/list1"/>
    <dgm:cxn modelId="{7FCB8F2F-5927-4A06-A710-426B15B58BE0}" type="presParOf" srcId="{C7F33874-3AF2-45A2-995C-AB3AB18FD0CE}" destId="{AC52188E-A2FD-4B3A-8ECD-0E8C82D5D1D8}" srcOrd="8" destOrd="0" presId="urn:microsoft.com/office/officeart/2005/8/layout/list1"/>
    <dgm:cxn modelId="{11B68F16-7A58-4FA6-AC15-8026F2288FFB}" type="presParOf" srcId="{AC52188E-A2FD-4B3A-8ECD-0E8C82D5D1D8}" destId="{9A4E49AE-AFCE-418B-8B46-BB7A7270D7CC}" srcOrd="0" destOrd="0" presId="urn:microsoft.com/office/officeart/2005/8/layout/list1"/>
    <dgm:cxn modelId="{D786CDC5-8B30-4278-93EC-BC94845C2FD5}" type="presParOf" srcId="{AC52188E-A2FD-4B3A-8ECD-0E8C82D5D1D8}" destId="{BAE9489B-8ED3-4C0F-94DA-A8B9F7605869}" srcOrd="1" destOrd="0" presId="urn:microsoft.com/office/officeart/2005/8/layout/list1"/>
    <dgm:cxn modelId="{B0781958-847C-4C81-8745-CD14A00AE092}" type="presParOf" srcId="{C7F33874-3AF2-45A2-995C-AB3AB18FD0CE}" destId="{5F9B4DF9-1B6C-4731-9E9E-31CB241942B1}" srcOrd="9" destOrd="0" presId="urn:microsoft.com/office/officeart/2005/8/layout/list1"/>
    <dgm:cxn modelId="{FEB22239-56A1-4590-89AB-43292F2AB1B3}" type="presParOf" srcId="{C7F33874-3AF2-45A2-995C-AB3AB18FD0CE}" destId="{EFD79CE1-850C-4352-9DF3-998E6E306FEF}" srcOrd="10" destOrd="0" presId="urn:microsoft.com/office/officeart/2005/8/layout/list1"/>
    <dgm:cxn modelId="{A678ABE0-99A2-4377-839B-B6F202EF9208}" type="presParOf" srcId="{C7F33874-3AF2-45A2-995C-AB3AB18FD0CE}" destId="{182E3AB4-23EC-4544-BC35-26E7E482B325}" srcOrd="11" destOrd="0" presId="urn:microsoft.com/office/officeart/2005/8/layout/list1"/>
    <dgm:cxn modelId="{3FFFB110-CDCF-48CC-BCAA-985074753CD6}" type="presParOf" srcId="{C7F33874-3AF2-45A2-995C-AB3AB18FD0CE}" destId="{A011E363-66BE-44DC-863F-917429855D3C}" srcOrd="12" destOrd="0" presId="urn:microsoft.com/office/officeart/2005/8/layout/list1"/>
    <dgm:cxn modelId="{B36D8A1B-94B9-4FC3-BCE4-5E47085F8F84}" type="presParOf" srcId="{A011E363-66BE-44DC-863F-917429855D3C}" destId="{F67979BA-AC4E-495C-9DAB-28BED9A551F6}" srcOrd="0" destOrd="0" presId="urn:microsoft.com/office/officeart/2005/8/layout/list1"/>
    <dgm:cxn modelId="{0BAAC5DA-B424-4A15-A379-F2EF183BA847}" type="presParOf" srcId="{A011E363-66BE-44DC-863F-917429855D3C}" destId="{7C7401A3-73DC-479D-80BB-9E08E9B75EAE}" srcOrd="1" destOrd="0" presId="urn:microsoft.com/office/officeart/2005/8/layout/list1"/>
    <dgm:cxn modelId="{A6E9B496-A956-4F64-9FA1-E038EB09B67C}" type="presParOf" srcId="{C7F33874-3AF2-45A2-995C-AB3AB18FD0CE}" destId="{284A8580-572C-4198-8660-585BD2534334}" srcOrd="13" destOrd="0" presId="urn:microsoft.com/office/officeart/2005/8/layout/list1"/>
    <dgm:cxn modelId="{761C378D-63D6-45C8-A341-C5F2240F3931}" type="presParOf" srcId="{C7F33874-3AF2-45A2-995C-AB3AB18FD0CE}" destId="{E3231AA5-3776-40BC-B48A-58C8E2A87DF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EC3D3-E215-47D2-8AAB-B1B41E9D897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BEE46-0D05-40CC-B0B2-10D0A891CA53}">
      <dgm:prSet phldrT="[Text]"/>
      <dgm:spPr/>
      <dgm:t>
        <a:bodyPr/>
        <a:lstStyle/>
        <a:p>
          <a:r>
            <a:rPr lang="en-US" dirty="0" smtClean="0"/>
            <a:t>Object Detection using ML</a:t>
          </a:r>
          <a:endParaRPr lang="en-US" dirty="0"/>
        </a:p>
      </dgm:t>
    </dgm:pt>
    <dgm:pt modelId="{934BCE5F-FCAA-4DAD-B92E-B40669CD75B2}" type="parTrans" cxnId="{CAD40A78-96CE-4ABE-A299-353A9D194CA4}">
      <dgm:prSet/>
      <dgm:spPr/>
      <dgm:t>
        <a:bodyPr/>
        <a:lstStyle/>
        <a:p>
          <a:endParaRPr lang="en-US"/>
        </a:p>
      </dgm:t>
    </dgm:pt>
    <dgm:pt modelId="{DBA88C8D-99C7-4E12-9DBD-02CBC552E36B}" type="sibTrans" cxnId="{CAD40A78-96CE-4ABE-A299-353A9D194CA4}">
      <dgm:prSet/>
      <dgm:spPr/>
      <dgm:t>
        <a:bodyPr/>
        <a:lstStyle/>
        <a:p>
          <a:endParaRPr lang="en-US"/>
        </a:p>
      </dgm:t>
    </dgm:pt>
    <dgm:pt modelId="{92283889-B245-470A-B8EC-1808666C29BA}">
      <dgm:prSet phldrT="[Text]"/>
      <dgm:spPr/>
      <dgm:t>
        <a:bodyPr/>
        <a:lstStyle/>
        <a:p>
          <a:r>
            <a:rPr lang="en-US" dirty="0" smtClean="0"/>
            <a:t>Internet Banking</a:t>
          </a:r>
          <a:endParaRPr lang="en-US" dirty="0"/>
        </a:p>
      </dgm:t>
    </dgm:pt>
    <dgm:pt modelId="{5741FA8A-1A2A-45E8-8568-E97C85965D8A}" type="parTrans" cxnId="{0769AFF6-08DA-461A-B387-462DEBC0F8DD}">
      <dgm:prSet/>
      <dgm:spPr/>
      <dgm:t>
        <a:bodyPr/>
        <a:lstStyle/>
        <a:p>
          <a:endParaRPr lang="en-US"/>
        </a:p>
      </dgm:t>
    </dgm:pt>
    <dgm:pt modelId="{D0115321-16D6-4A27-AE7D-78A62AE73CE3}" type="sibTrans" cxnId="{0769AFF6-08DA-461A-B387-462DEBC0F8DD}">
      <dgm:prSet/>
      <dgm:spPr/>
      <dgm:t>
        <a:bodyPr/>
        <a:lstStyle/>
        <a:p>
          <a:endParaRPr lang="en-US"/>
        </a:p>
      </dgm:t>
    </dgm:pt>
    <dgm:pt modelId="{98C495B9-3781-44FA-A85D-DDED936FDE99}">
      <dgm:prSet phldrT="[Text]"/>
      <dgm:spPr/>
      <dgm:t>
        <a:bodyPr/>
        <a:lstStyle/>
        <a:p>
          <a:r>
            <a:rPr lang="en-US" dirty="0" err="1" smtClean="0"/>
            <a:t>csv</a:t>
          </a:r>
          <a:r>
            <a:rPr lang="en-US" dirty="0" smtClean="0"/>
            <a:t> format data Download &amp; Upload</a:t>
          </a:r>
          <a:endParaRPr lang="en-US" dirty="0"/>
        </a:p>
      </dgm:t>
    </dgm:pt>
    <dgm:pt modelId="{FC6C1576-8657-4D24-8DD9-39A235BA2AE5}" type="parTrans" cxnId="{4B8D5D7D-F22E-4A3E-A484-E23029DE7EEA}">
      <dgm:prSet/>
      <dgm:spPr/>
      <dgm:t>
        <a:bodyPr/>
        <a:lstStyle/>
        <a:p>
          <a:endParaRPr lang="en-US"/>
        </a:p>
      </dgm:t>
    </dgm:pt>
    <dgm:pt modelId="{1DA01D6A-8B64-4AAE-A643-3C967752D366}" type="sibTrans" cxnId="{4B8D5D7D-F22E-4A3E-A484-E23029DE7EEA}">
      <dgm:prSet/>
      <dgm:spPr/>
      <dgm:t>
        <a:bodyPr/>
        <a:lstStyle/>
        <a:p>
          <a:endParaRPr lang="en-US"/>
        </a:p>
      </dgm:t>
    </dgm:pt>
    <dgm:pt modelId="{8B023C36-8B6E-4FA0-B25C-859AE7E9E547}">
      <dgm:prSet phldrT="[Text]"/>
      <dgm:spPr/>
      <dgm:t>
        <a:bodyPr/>
        <a:lstStyle/>
        <a:p>
          <a:r>
            <a:rPr lang="en-US" dirty="0" smtClean="0"/>
            <a:t>Automatic Data Backup</a:t>
          </a:r>
          <a:endParaRPr lang="en-US" dirty="0"/>
        </a:p>
      </dgm:t>
    </dgm:pt>
    <dgm:pt modelId="{6C20CB94-7A65-443E-A7AC-37153D5AD79F}" type="parTrans" cxnId="{81DB3434-3D46-4915-BE01-69AB825FF379}">
      <dgm:prSet/>
      <dgm:spPr/>
      <dgm:t>
        <a:bodyPr/>
        <a:lstStyle/>
        <a:p>
          <a:endParaRPr lang="en-US"/>
        </a:p>
      </dgm:t>
    </dgm:pt>
    <dgm:pt modelId="{39DC9007-B568-4FF7-9BD6-EEE68A442F99}" type="sibTrans" cxnId="{81DB3434-3D46-4915-BE01-69AB825FF379}">
      <dgm:prSet/>
      <dgm:spPr/>
      <dgm:t>
        <a:bodyPr/>
        <a:lstStyle/>
        <a:p>
          <a:endParaRPr lang="en-US"/>
        </a:p>
      </dgm:t>
    </dgm:pt>
    <dgm:pt modelId="{8162EA09-2712-4132-A558-E0BFA946863F}">
      <dgm:prSet phldrT="[Text]"/>
      <dgm:spPr/>
      <dgm:t>
        <a:bodyPr/>
        <a:lstStyle/>
        <a:p>
          <a:r>
            <a:rPr lang="en-US" dirty="0" smtClean="0"/>
            <a:t>Tax rate Amendment Alert</a:t>
          </a:r>
          <a:endParaRPr lang="en-US" dirty="0"/>
        </a:p>
      </dgm:t>
    </dgm:pt>
    <dgm:pt modelId="{CAE8326E-DAB8-47DC-A174-1DE23DE83C93}" type="parTrans" cxnId="{1CCC1E7A-609F-4C3F-85F9-397E84C876AE}">
      <dgm:prSet/>
      <dgm:spPr/>
      <dgm:t>
        <a:bodyPr/>
        <a:lstStyle/>
        <a:p>
          <a:endParaRPr lang="en-US"/>
        </a:p>
      </dgm:t>
    </dgm:pt>
    <dgm:pt modelId="{4E80A6C5-D3FD-4307-B864-BC193B504E94}" type="sibTrans" cxnId="{1CCC1E7A-609F-4C3F-85F9-397E84C876AE}">
      <dgm:prSet/>
      <dgm:spPr/>
      <dgm:t>
        <a:bodyPr/>
        <a:lstStyle/>
        <a:p>
          <a:endParaRPr lang="en-US"/>
        </a:p>
      </dgm:t>
    </dgm:pt>
    <dgm:pt modelId="{E1D13CEC-1224-4341-ABF6-4A5B9399C2AD}">
      <dgm:prSet phldrT="[Text]"/>
      <dgm:spPr/>
      <dgm:t>
        <a:bodyPr/>
        <a:lstStyle/>
        <a:p>
          <a:r>
            <a:rPr lang="en-US" dirty="0" smtClean="0"/>
            <a:t>Category wise Report Analysis</a:t>
          </a:r>
          <a:endParaRPr lang="en-US" dirty="0"/>
        </a:p>
      </dgm:t>
    </dgm:pt>
    <dgm:pt modelId="{8AAC583D-C958-4B46-B9BB-10A1A4683EA3}" type="parTrans" cxnId="{AC28AFE7-8473-4CF0-970C-6B9716EAFE72}">
      <dgm:prSet/>
      <dgm:spPr/>
      <dgm:t>
        <a:bodyPr/>
        <a:lstStyle/>
        <a:p>
          <a:endParaRPr lang="en-US"/>
        </a:p>
      </dgm:t>
    </dgm:pt>
    <dgm:pt modelId="{BE0B8FED-A145-45E8-A765-37B66FE25DAD}" type="sibTrans" cxnId="{AC28AFE7-8473-4CF0-970C-6B9716EAFE72}">
      <dgm:prSet/>
      <dgm:spPr/>
      <dgm:t>
        <a:bodyPr/>
        <a:lstStyle/>
        <a:p>
          <a:endParaRPr lang="en-US"/>
        </a:p>
      </dgm:t>
    </dgm:pt>
    <dgm:pt modelId="{44B2A4F9-3214-4F42-8DA5-DCB31FA97350}">
      <dgm:prSet phldrT="[Text]"/>
      <dgm:spPr/>
      <dgm:t>
        <a:bodyPr/>
        <a:lstStyle/>
        <a:p>
          <a:r>
            <a:rPr lang="en-US" dirty="0" smtClean="0"/>
            <a:t>Modifiable to Local  Market</a:t>
          </a:r>
          <a:endParaRPr lang="en-US" dirty="0"/>
        </a:p>
      </dgm:t>
    </dgm:pt>
    <dgm:pt modelId="{58DEA584-129A-4EE4-858C-2F9B4388C1D2}" type="parTrans" cxnId="{E15B4DCB-98C0-4C3D-BF29-12377ACE9F37}">
      <dgm:prSet/>
      <dgm:spPr/>
      <dgm:t>
        <a:bodyPr/>
        <a:lstStyle/>
        <a:p>
          <a:endParaRPr lang="en-US"/>
        </a:p>
      </dgm:t>
    </dgm:pt>
    <dgm:pt modelId="{403588FC-6ED2-47D0-BC7B-0B05BEF16F3E}" type="sibTrans" cxnId="{E15B4DCB-98C0-4C3D-BF29-12377ACE9F37}">
      <dgm:prSet/>
      <dgm:spPr/>
      <dgm:t>
        <a:bodyPr/>
        <a:lstStyle/>
        <a:p>
          <a:endParaRPr lang="en-US"/>
        </a:p>
      </dgm:t>
    </dgm:pt>
    <dgm:pt modelId="{2467AF87-BCDA-4E47-A757-CD32C9F77840}" type="pres">
      <dgm:prSet presAssocID="{737EC3D3-E215-47D2-8AAB-B1B41E9D8979}" presName="Name0" presStyleCnt="0">
        <dgm:presLayoutVars>
          <dgm:chMax val="7"/>
          <dgm:chPref val="7"/>
          <dgm:dir/>
        </dgm:presLayoutVars>
      </dgm:prSet>
      <dgm:spPr/>
    </dgm:pt>
    <dgm:pt modelId="{5D7E1547-802F-41F7-AC89-57E5B3E62DBE}" type="pres">
      <dgm:prSet presAssocID="{737EC3D3-E215-47D2-8AAB-B1B41E9D8979}" presName="Name1" presStyleCnt="0"/>
      <dgm:spPr/>
    </dgm:pt>
    <dgm:pt modelId="{6306CA70-BBA9-412C-A40C-90564D16FD0B}" type="pres">
      <dgm:prSet presAssocID="{737EC3D3-E215-47D2-8AAB-B1B41E9D8979}" presName="cycle" presStyleCnt="0"/>
      <dgm:spPr/>
    </dgm:pt>
    <dgm:pt modelId="{72593149-7CCA-4514-ADB7-278D9B033C45}" type="pres">
      <dgm:prSet presAssocID="{737EC3D3-E215-47D2-8AAB-B1B41E9D8979}" presName="srcNode" presStyleLbl="node1" presStyleIdx="0" presStyleCnt="7"/>
      <dgm:spPr/>
    </dgm:pt>
    <dgm:pt modelId="{FEB2A52F-F5B1-4060-AD00-A1B9904777F4}" type="pres">
      <dgm:prSet presAssocID="{737EC3D3-E215-47D2-8AAB-B1B41E9D8979}" presName="conn" presStyleLbl="parChTrans1D2" presStyleIdx="0" presStyleCnt="1"/>
      <dgm:spPr/>
    </dgm:pt>
    <dgm:pt modelId="{2C80B2FF-F204-4F7F-B069-6C07B669458D}" type="pres">
      <dgm:prSet presAssocID="{737EC3D3-E215-47D2-8AAB-B1B41E9D8979}" presName="extraNode" presStyleLbl="node1" presStyleIdx="0" presStyleCnt="7"/>
      <dgm:spPr/>
    </dgm:pt>
    <dgm:pt modelId="{A188196C-1CA5-42C9-A21B-989B78F66C98}" type="pres">
      <dgm:prSet presAssocID="{737EC3D3-E215-47D2-8AAB-B1B41E9D8979}" presName="dstNode" presStyleLbl="node1" presStyleIdx="0" presStyleCnt="7"/>
      <dgm:spPr/>
    </dgm:pt>
    <dgm:pt modelId="{B5F0C493-58F3-4054-A9F0-7990067B75BE}" type="pres">
      <dgm:prSet presAssocID="{33DBEE46-0D05-40CC-B0B2-10D0A891CA53}" presName="text_1" presStyleLbl="node1" presStyleIdx="0" presStyleCnt="7">
        <dgm:presLayoutVars>
          <dgm:bulletEnabled val="1"/>
        </dgm:presLayoutVars>
      </dgm:prSet>
      <dgm:spPr/>
    </dgm:pt>
    <dgm:pt modelId="{856177D6-A174-463F-B812-044B67F5FADD}" type="pres">
      <dgm:prSet presAssocID="{33DBEE46-0D05-40CC-B0B2-10D0A891CA53}" presName="accent_1" presStyleCnt="0"/>
      <dgm:spPr/>
    </dgm:pt>
    <dgm:pt modelId="{66C9AC1A-2126-4A94-9C5E-3DA1788C460A}" type="pres">
      <dgm:prSet presAssocID="{33DBEE46-0D05-40CC-B0B2-10D0A891CA53}" presName="accentRepeatNode" presStyleLbl="solidFgAcc1" presStyleIdx="0" presStyleCnt="7"/>
      <dgm:spPr/>
    </dgm:pt>
    <dgm:pt modelId="{252A5504-9689-4C7A-8E39-13D08269EF1A}" type="pres">
      <dgm:prSet presAssocID="{92283889-B245-470A-B8EC-1808666C29BA}" presName="text_2" presStyleLbl="node1" presStyleIdx="1" presStyleCnt="7">
        <dgm:presLayoutVars>
          <dgm:bulletEnabled val="1"/>
        </dgm:presLayoutVars>
      </dgm:prSet>
      <dgm:spPr/>
    </dgm:pt>
    <dgm:pt modelId="{42C3D653-F114-4727-B0E1-41AE3668E6C0}" type="pres">
      <dgm:prSet presAssocID="{92283889-B245-470A-B8EC-1808666C29BA}" presName="accent_2" presStyleCnt="0"/>
      <dgm:spPr/>
    </dgm:pt>
    <dgm:pt modelId="{CB42A470-AF3A-4609-A0EA-D839CB767B6C}" type="pres">
      <dgm:prSet presAssocID="{92283889-B245-470A-B8EC-1808666C29BA}" presName="accentRepeatNode" presStyleLbl="solidFgAcc1" presStyleIdx="1" presStyleCnt="7"/>
      <dgm:spPr/>
    </dgm:pt>
    <dgm:pt modelId="{800684CE-B35A-4AD3-9FEB-1095EC3712A6}" type="pres">
      <dgm:prSet presAssocID="{98C495B9-3781-44FA-A85D-DDED936FDE99}" presName="text_3" presStyleLbl="node1" presStyleIdx="2" presStyleCnt="7">
        <dgm:presLayoutVars>
          <dgm:bulletEnabled val="1"/>
        </dgm:presLayoutVars>
      </dgm:prSet>
      <dgm:spPr/>
    </dgm:pt>
    <dgm:pt modelId="{DF95EC6A-1D38-4F04-B6FB-60F39E4320A4}" type="pres">
      <dgm:prSet presAssocID="{98C495B9-3781-44FA-A85D-DDED936FDE99}" presName="accent_3" presStyleCnt="0"/>
      <dgm:spPr/>
    </dgm:pt>
    <dgm:pt modelId="{7D38C334-F7DE-4205-ABDE-5D88A89F7713}" type="pres">
      <dgm:prSet presAssocID="{98C495B9-3781-44FA-A85D-DDED936FDE99}" presName="accentRepeatNode" presStyleLbl="solidFgAcc1" presStyleIdx="2" presStyleCnt="7"/>
      <dgm:spPr/>
    </dgm:pt>
    <dgm:pt modelId="{A77C8C34-E728-4C84-BCFC-9332EC32FCE2}" type="pres">
      <dgm:prSet presAssocID="{8B023C36-8B6E-4FA0-B25C-859AE7E9E547}" presName="text_4" presStyleLbl="node1" presStyleIdx="3" presStyleCnt="7">
        <dgm:presLayoutVars>
          <dgm:bulletEnabled val="1"/>
        </dgm:presLayoutVars>
      </dgm:prSet>
      <dgm:spPr/>
    </dgm:pt>
    <dgm:pt modelId="{7FC4E0AE-C05B-4A6E-BE43-7D2A58D38610}" type="pres">
      <dgm:prSet presAssocID="{8B023C36-8B6E-4FA0-B25C-859AE7E9E547}" presName="accent_4" presStyleCnt="0"/>
      <dgm:spPr/>
    </dgm:pt>
    <dgm:pt modelId="{452147C8-42FD-48FA-ABBD-B0F6667FDCD5}" type="pres">
      <dgm:prSet presAssocID="{8B023C36-8B6E-4FA0-B25C-859AE7E9E547}" presName="accentRepeatNode" presStyleLbl="solidFgAcc1" presStyleIdx="3" presStyleCnt="7"/>
      <dgm:spPr/>
    </dgm:pt>
    <dgm:pt modelId="{F43B9CE6-814E-42F4-8B23-350368FEC12D}" type="pres">
      <dgm:prSet presAssocID="{8162EA09-2712-4132-A558-E0BFA946863F}" presName="text_5" presStyleLbl="node1" presStyleIdx="4" presStyleCnt="7">
        <dgm:presLayoutVars>
          <dgm:bulletEnabled val="1"/>
        </dgm:presLayoutVars>
      </dgm:prSet>
      <dgm:spPr/>
    </dgm:pt>
    <dgm:pt modelId="{4646C152-4629-4731-B6BA-60C2EB9AEEED}" type="pres">
      <dgm:prSet presAssocID="{8162EA09-2712-4132-A558-E0BFA946863F}" presName="accent_5" presStyleCnt="0"/>
      <dgm:spPr/>
    </dgm:pt>
    <dgm:pt modelId="{C66D53AA-C623-43BA-BD6D-AEA8851766D7}" type="pres">
      <dgm:prSet presAssocID="{8162EA09-2712-4132-A558-E0BFA946863F}" presName="accentRepeatNode" presStyleLbl="solidFgAcc1" presStyleIdx="4" presStyleCnt="7"/>
      <dgm:spPr/>
    </dgm:pt>
    <dgm:pt modelId="{99A4AD3B-2A1E-4F74-9A9B-1FB6CC50E2B3}" type="pres">
      <dgm:prSet presAssocID="{E1D13CEC-1224-4341-ABF6-4A5B9399C2AD}" presName="text_6" presStyleLbl="node1" presStyleIdx="5" presStyleCnt="7">
        <dgm:presLayoutVars>
          <dgm:bulletEnabled val="1"/>
        </dgm:presLayoutVars>
      </dgm:prSet>
      <dgm:spPr/>
    </dgm:pt>
    <dgm:pt modelId="{04D6A3D1-1B8B-4E93-BC60-3AF11ECAEE8E}" type="pres">
      <dgm:prSet presAssocID="{E1D13CEC-1224-4341-ABF6-4A5B9399C2AD}" presName="accent_6" presStyleCnt="0"/>
      <dgm:spPr/>
    </dgm:pt>
    <dgm:pt modelId="{E631E18D-CB36-4FFD-A5A8-4BD2FD74BF2A}" type="pres">
      <dgm:prSet presAssocID="{E1D13CEC-1224-4341-ABF6-4A5B9399C2AD}" presName="accentRepeatNode" presStyleLbl="solidFgAcc1" presStyleIdx="5" presStyleCnt="7"/>
      <dgm:spPr/>
    </dgm:pt>
    <dgm:pt modelId="{BD65B63A-F5CC-425C-9DD2-A9576CD384B0}" type="pres">
      <dgm:prSet presAssocID="{44B2A4F9-3214-4F42-8DA5-DCB31FA97350}" presName="text_7" presStyleLbl="node1" presStyleIdx="6" presStyleCnt="7">
        <dgm:presLayoutVars>
          <dgm:bulletEnabled val="1"/>
        </dgm:presLayoutVars>
      </dgm:prSet>
      <dgm:spPr/>
    </dgm:pt>
    <dgm:pt modelId="{889E0A53-C7C9-43B9-98E7-5DF83402904A}" type="pres">
      <dgm:prSet presAssocID="{44B2A4F9-3214-4F42-8DA5-DCB31FA97350}" presName="accent_7" presStyleCnt="0"/>
      <dgm:spPr/>
    </dgm:pt>
    <dgm:pt modelId="{27A7DE96-1C7E-452D-9CD9-F833F7BCF1DC}" type="pres">
      <dgm:prSet presAssocID="{44B2A4F9-3214-4F42-8DA5-DCB31FA97350}" presName="accentRepeatNode" presStyleLbl="solidFgAcc1" presStyleIdx="6" presStyleCnt="7"/>
      <dgm:spPr/>
    </dgm:pt>
  </dgm:ptLst>
  <dgm:cxnLst>
    <dgm:cxn modelId="{AC28AFE7-8473-4CF0-970C-6B9716EAFE72}" srcId="{737EC3D3-E215-47D2-8AAB-B1B41E9D8979}" destId="{E1D13CEC-1224-4341-ABF6-4A5B9399C2AD}" srcOrd="5" destOrd="0" parTransId="{8AAC583D-C958-4B46-B9BB-10A1A4683EA3}" sibTransId="{BE0B8FED-A145-45E8-A765-37B66FE25DAD}"/>
    <dgm:cxn modelId="{72756C0D-95B6-4F04-96F0-9D635D705498}" type="presOf" srcId="{E1D13CEC-1224-4341-ABF6-4A5B9399C2AD}" destId="{99A4AD3B-2A1E-4F74-9A9B-1FB6CC50E2B3}" srcOrd="0" destOrd="0" presId="urn:microsoft.com/office/officeart/2008/layout/VerticalCurvedList"/>
    <dgm:cxn modelId="{E15B4DCB-98C0-4C3D-BF29-12377ACE9F37}" srcId="{737EC3D3-E215-47D2-8AAB-B1B41E9D8979}" destId="{44B2A4F9-3214-4F42-8DA5-DCB31FA97350}" srcOrd="6" destOrd="0" parTransId="{58DEA584-129A-4EE4-858C-2F9B4388C1D2}" sibTransId="{403588FC-6ED2-47D0-BC7B-0B05BEF16F3E}"/>
    <dgm:cxn modelId="{A8BC501F-C5DC-4993-915E-1D4C4D0C8A3D}" type="presOf" srcId="{44B2A4F9-3214-4F42-8DA5-DCB31FA97350}" destId="{BD65B63A-F5CC-425C-9DD2-A9576CD384B0}" srcOrd="0" destOrd="0" presId="urn:microsoft.com/office/officeart/2008/layout/VerticalCurvedList"/>
    <dgm:cxn modelId="{429E680B-FF9F-4B3B-BDE1-11A559810420}" type="presOf" srcId="{92283889-B245-470A-B8EC-1808666C29BA}" destId="{252A5504-9689-4C7A-8E39-13D08269EF1A}" srcOrd="0" destOrd="0" presId="urn:microsoft.com/office/officeart/2008/layout/VerticalCurvedList"/>
    <dgm:cxn modelId="{1C972554-D541-4A16-B2AC-DFEB1C786544}" type="presOf" srcId="{737EC3D3-E215-47D2-8AAB-B1B41E9D8979}" destId="{2467AF87-BCDA-4E47-A757-CD32C9F77840}" srcOrd="0" destOrd="0" presId="urn:microsoft.com/office/officeart/2008/layout/VerticalCurvedList"/>
    <dgm:cxn modelId="{81DB3434-3D46-4915-BE01-69AB825FF379}" srcId="{737EC3D3-E215-47D2-8AAB-B1B41E9D8979}" destId="{8B023C36-8B6E-4FA0-B25C-859AE7E9E547}" srcOrd="3" destOrd="0" parTransId="{6C20CB94-7A65-443E-A7AC-37153D5AD79F}" sibTransId="{39DC9007-B568-4FF7-9BD6-EEE68A442F99}"/>
    <dgm:cxn modelId="{068352BB-6080-4DB9-BB74-F63186E6A54E}" type="presOf" srcId="{DBA88C8D-99C7-4E12-9DBD-02CBC552E36B}" destId="{FEB2A52F-F5B1-4060-AD00-A1B9904777F4}" srcOrd="0" destOrd="0" presId="urn:microsoft.com/office/officeart/2008/layout/VerticalCurvedList"/>
    <dgm:cxn modelId="{2FB2F9B3-CF61-4E73-8F44-B3A0CFD1615A}" type="presOf" srcId="{8162EA09-2712-4132-A558-E0BFA946863F}" destId="{F43B9CE6-814E-42F4-8B23-350368FEC12D}" srcOrd="0" destOrd="0" presId="urn:microsoft.com/office/officeart/2008/layout/VerticalCurvedList"/>
    <dgm:cxn modelId="{95000CCD-B7E9-4A39-B374-2A6C5CA16A49}" type="presOf" srcId="{98C495B9-3781-44FA-A85D-DDED936FDE99}" destId="{800684CE-B35A-4AD3-9FEB-1095EC3712A6}" srcOrd="0" destOrd="0" presId="urn:microsoft.com/office/officeart/2008/layout/VerticalCurvedList"/>
    <dgm:cxn modelId="{88F378E7-AE76-4C17-8290-799693687CA8}" type="presOf" srcId="{33DBEE46-0D05-40CC-B0B2-10D0A891CA53}" destId="{B5F0C493-58F3-4054-A9F0-7990067B75BE}" srcOrd="0" destOrd="0" presId="urn:microsoft.com/office/officeart/2008/layout/VerticalCurvedList"/>
    <dgm:cxn modelId="{0769AFF6-08DA-461A-B387-462DEBC0F8DD}" srcId="{737EC3D3-E215-47D2-8AAB-B1B41E9D8979}" destId="{92283889-B245-470A-B8EC-1808666C29BA}" srcOrd="1" destOrd="0" parTransId="{5741FA8A-1A2A-45E8-8568-E97C85965D8A}" sibTransId="{D0115321-16D6-4A27-AE7D-78A62AE73CE3}"/>
    <dgm:cxn modelId="{CAD40A78-96CE-4ABE-A299-353A9D194CA4}" srcId="{737EC3D3-E215-47D2-8AAB-B1B41E9D8979}" destId="{33DBEE46-0D05-40CC-B0B2-10D0A891CA53}" srcOrd="0" destOrd="0" parTransId="{934BCE5F-FCAA-4DAD-B92E-B40669CD75B2}" sibTransId="{DBA88C8D-99C7-4E12-9DBD-02CBC552E36B}"/>
    <dgm:cxn modelId="{1CCC1E7A-609F-4C3F-85F9-397E84C876AE}" srcId="{737EC3D3-E215-47D2-8AAB-B1B41E9D8979}" destId="{8162EA09-2712-4132-A558-E0BFA946863F}" srcOrd="4" destOrd="0" parTransId="{CAE8326E-DAB8-47DC-A174-1DE23DE83C93}" sibTransId="{4E80A6C5-D3FD-4307-B864-BC193B504E94}"/>
    <dgm:cxn modelId="{B60F3CE8-7A4C-4858-8120-692C4D428B80}" type="presOf" srcId="{8B023C36-8B6E-4FA0-B25C-859AE7E9E547}" destId="{A77C8C34-E728-4C84-BCFC-9332EC32FCE2}" srcOrd="0" destOrd="0" presId="urn:microsoft.com/office/officeart/2008/layout/VerticalCurvedList"/>
    <dgm:cxn modelId="{4B8D5D7D-F22E-4A3E-A484-E23029DE7EEA}" srcId="{737EC3D3-E215-47D2-8AAB-B1B41E9D8979}" destId="{98C495B9-3781-44FA-A85D-DDED936FDE99}" srcOrd="2" destOrd="0" parTransId="{FC6C1576-8657-4D24-8DD9-39A235BA2AE5}" sibTransId="{1DA01D6A-8B64-4AAE-A643-3C967752D366}"/>
    <dgm:cxn modelId="{F22F9773-1E29-4872-850F-CF4D8AB99C0F}" type="presParOf" srcId="{2467AF87-BCDA-4E47-A757-CD32C9F77840}" destId="{5D7E1547-802F-41F7-AC89-57E5B3E62DBE}" srcOrd="0" destOrd="0" presId="urn:microsoft.com/office/officeart/2008/layout/VerticalCurvedList"/>
    <dgm:cxn modelId="{EB1905F8-578A-4F77-868C-3124CF4A8072}" type="presParOf" srcId="{5D7E1547-802F-41F7-AC89-57E5B3E62DBE}" destId="{6306CA70-BBA9-412C-A40C-90564D16FD0B}" srcOrd="0" destOrd="0" presId="urn:microsoft.com/office/officeart/2008/layout/VerticalCurvedList"/>
    <dgm:cxn modelId="{62043C6E-FD1B-4666-A0DF-E05893C1A11A}" type="presParOf" srcId="{6306CA70-BBA9-412C-A40C-90564D16FD0B}" destId="{72593149-7CCA-4514-ADB7-278D9B033C45}" srcOrd="0" destOrd="0" presId="urn:microsoft.com/office/officeart/2008/layout/VerticalCurvedList"/>
    <dgm:cxn modelId="{9CC129D5-45B9-4BDC-9CC8-C251503C36C1}" type="presParOf" srcId="{6306CA70-BBA9-412C-A40C-90564D16FD0B}" destId="{FEB2A52F-F5B1-4060-AD00-A1B9904777F4}" srcOrd="1" destOrd="0" presId="urn:microsoft.com/office/officeart/2008/layout/VerticalCurvedList"/>
    <dgm:cxn modelId="{EA0287D2-33C3-4280-A1D5-C2D526EA9193}" type="presParOf" srcId="{6306CA70-BBA9-412C-A40C-90564D16FD0B}" destId="{2C80B2FF-F204-4F7F-B069-6C07B669458D}" srcOrd="2" destOrd="0" presId="urn:microsoft.com/office/officeart/2008/layout/VerticalCurvedList"/>
    <dgm:cxn modelId="{5FD7BC1F-B1B6-4AD3-A156-4E130EB4E857}" type="presParOf" srcId="{6306CA70-BBA9-412C-A40C-90564D16FD0B}" destId="{A188196C-1CA5-42C9-A21B-989B78F66C98}" srcOrd="3" destOrd="0" presId="urn:microsoft.com/office/officeart/2008/layout/VerticalCurvedList"/>
    <dgm:cxn modelId="{1594AE2C-EA72-4026-894D-3AF429673FE7}" type="presParOf" srcId="{5D7E1547-802F-41F7-AC89-57E5B3E62DBE}" destId="{B5F0C493-58F3-4054-A9F0-7990067B75BE}" srcOrd="1" destOrd="0" presId="urn:microsoft.com/office/officeart/2008/layout/VerticalCurvedList"/>
    <dgm:cxn modelId="{BBCAF641-9364-4691-BF88-396A867E5753}" type="presParOf" srcId="{5D7E1547-802F-41F7-AC89-57E5B3E62DBE}" destId="{856177D6-A174-463F-B812-044B67F5FADD}" srcOrd="2" destOrd="0" presId="urn:microsoft.com/office/officeart/2008/layout/VerticalCurvedList"/>
    <dgm:cxn modelId="{F232408B-B1EA-474F-B61C-9E3AE8AF5B76}" type="presParOf" srcId="{856177D6-A174-463F-B812-044B67F5FADD}" destId="{66C9AC1A-2126-4A94-9C5E-3DA1788C460A}" srcOrd="0" destOrd="0" presId="urn:microsoft.com/office/officeart/2008/layout/VerticalCurvedList"/>
    <dgm:cxn modelId="{B88BA231-C885-4002-8660-2F2EC99F442D}" type="presParOf" srcId="{5D7E1547-802F-41F7-AC89-57E5B3E62DBE}" destId="{252A5504-9689-4C7A-8E39-13D08269EF1A}" srcOrd="3" destOrd="0" presId="urn:microsoft.com/office/officeart/2008/layout/VerticalCurvedList"/>
    <dgm:cxn modelId="{B7B62C69-5C75-49C3-904F-CA08447B8F16}" type="presParOf" srcId="{5D7E1547-802F-41F7-AC89-57E5B3E62DBE}" destId="{42C3D653-F114-4727-B0E1-41AE3668E6C0}" srcOrd="4" destOrd="0" presId="urn:microsoft.com/office/officeart/2008/layout/VerticalCurvedList"/>
    <dgm:cxn modelId="{6BA425D4-C6B4-473C-A6AF-68E9307BB412}" type="presParOf" srcId="{42C3D653-F114-4727-B0E1-41AE3668E6C0}" destId="{CB42A470-AF3A-4609-A0EA-D839CB767B6C}" srcOrd="0" destOrd="0" presId="urn:microsoft.com/office/officeart/2008/layout/VerticalCurvedList"/>
    <dgm:cxn modelId="{25719A8B-C9B8-49FA-88AE-A0A45F3E7858}" type="presParOf" srcId="{5D7E1547-802F-41F7-AC89-57E5B3E62DBE}" destId="{800684CE-B35A-4AD3-9FEB-1095EC3712A6}" srcOrd="5" destOrd="0" presId="urn:microsoft.com/office/officeart/2008/layout/VerticalCurvedList"/>
    <dgm:cxn modelId="{82BE29D6-CD64-4750-87FA-04F7A71FEEC3}" type="presParOf" srcId="{5D7E1547-802F-41F7-AC89-57E5B3E62DBE}" destId="{DF95EC6A-1D38-4F04-B6FB-60F39E4320A4}" srcOrd="6" destOrd="0" presId="urn:microsoft.com/office/officeart/2008/layout/VerticalCurvedList"/>
    <dgm:cxn modelId="{20A38D40-F4B6-4637-84F6-A6F63E7C94CE}" type="presParOf" srcId="{DF95EC6A-1D38-4F04-B6FB-60F39E4320A4}" destId="{7D38C334-F7DE-4205-ABDE-5D88A89F7713}" srcOrd="0" destOrd="0" presId="urn:microsoft.com/office/officeart/2008/layout/VerticalCurvedList"/>
    <dgm:cxn modelId="{5CE9CD89-8631-4A4A-9A07-75DE637C51A8}" type="presParOf" srcId="{5D7E1547-802F-41F7-AC89-57E5B3E62DBE}" destId="{A77C8C34-E728-4C84-BCFC-9332EC32FCE2}" srcOrd="7" destOrd="0" presId="urn:microsoft.com/office/officeart/2008/layout/VerticalCurvedList"/>
    <dgm:cxn modelId="{90D23ADE-311E-4FFC-8F74-D97EDA616966}" type="presParOf" srcId="{5D7E1547-802F-41F7-AC89-57E5B3E62DBE}" destId="{7FC4E0AE-C05B-4A6E-BE43-7D2A58D38610}" srcOrd="8" destOrd="0" presId="urn:microsoft.com/office/officeart/2008/layout/VerticalCurvedList"/>
    <dgm:cxn modelId="{5C240264-C854-4E86-9EFC-391AB0E1DE16}" type="presParOf" srcId="{7FC4E0AE-C05B-4A6E-BE43-7D2A58D38610}" destId="{452147C8-42FD-48FA-ABBD-B0F6667FDCD5}" srcOrd="0" destOrd="0" presId="urn:microsoft.com/office/officeart/2008/layout/VerticalCurvedList"/>
    <dgm:cxn modelId="{FECA0F13-F5A8-4799-ACF1-0FE251D28D4A}" type="presParOf" srcId="{5D7E1547-802F-41F7-AC89-57E5B3E62DBE}" destId="{F43B9CE6-814E-42F4-8B23-350368FEC12D}" srcOrd="9" destOrd="0" presId="urn:microsoft.com/office/officeart/2008/layout/VerticalCurvedList"/>
    <dgm:cxn modelId="{7F667522-54CA-4F07-BCD2-1B18A223CE99}" type="presParOf" srcId="{5D7E1547-802F-41F7-AC89-57E5B3E62DBE}" destId="{4646C152-4629-4731-B6BA-60C2EB9AEEED}" srcOrd="10" destOrd="0" presId="urn:microsoft.com/office/officeart/2008/layout/VerticalCurvedList"/>
    <dgm:cxn modelId="{B9B8BA95-5084-4DED-9C84-3142C0681DE7}" type="presParOf" srcId="{4646C152-4629-4731-B6BA-60C2EB9AEEED}" destId="{C66D53AA-C623-43BA-BD6D-AEA8851766D7}" srcOrd="0" destOrd="0" presId="urn:microsoft.com/office/officeart/2008/layout/VerticalCurvedList"/>
    <dgm:cxn modelId="{D55CB22F-C50A-4A62-A0CC-BC0C305C74DB}" type="presParOf" srcId="{5D7E1547-802F-41F7-AC89-57E5B3E62DBE}" destId="{99A4AD3B-2A1E-4F74-9A9B-1FB6CC50E2B3}" srcOrd="11" destOrd="0" presId="urn:microsoft.com/office/officeart/2008/layout/VerticalCurvedList"/>
    <dgm:cxn modelId="{67E17710-A595-483D-8264-2B433AE10981}" type="presParOf" srcId="{5D7E1547-802F-41F7-AC89-57E5B3E62DBE}" destId="{04D6A3D1-1B8B-4E93-BC60-3AF11ECAEE8E}" srcOrd="12" destOrd="0" presId="urn:microsoft.com/office/officeart/2008/layout/VerticalCurvedList"/>
    <dgm:cxn modelId="{8250325F-3AD0-488C-998A-042E79E289E9}" type="presParOf" srcId="{04D6A3D1-1B8B-4E93-BC60-3AF11ECAEE8E}" destId="{E631E18D-CB36-4FFD-A5A8-4BD2FD74BF2A}" srcOrd="0" destOrd="0" presId="urn:microsoft.com/office/officeart/2008/layout/VerticalCurvedList"/>
    <dgm:cxn modelId="{BA57C082-C0BF-4DB6-A796-E0FDA2AD4003}" type="presParOf" srcId="{5D7E1547-802F-41F7-AC89-57E5B3E62DBE}" destId="{BD65B63A-F5CC-425C-9DD2-A9576CD384B0}" srcOrd="13" destOrd="0" presId="urn:microsoft.com/office/officeart/2008/layout/VerticalCurvedList"/>
    <dgm:cxn modelId="{EB28D814-AC89-46B9-BF58-7A526B367221}" type="presParOf" srcId="{5D7E1547-802F-41F7-AC89-57E5B3E62DBE}" destId="{889E0A53-C7C9-43B9-98E7-5DF83402904A}" srcOrd="14" destOrd="0" presId="urn:microsoft.com/office/officeart/2008/layout/VerticalCurvedList"/>
    <dgm:cxn modelId="{FE2C65D1-8A9E-4893-B3D1-3B13CE24E8D1}" type="presParOf" srcId="{889E0A53-C7C9-43B9-98E7-5DF83402904A}" destId="{27A7DE96-1C7E-452D-9CD9-F833F7BCF1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ADD9E-96B4-4865-8B8F-EDA53DFF1811}">
      <dsp:nvSpPr>
        <dsp:cNvPr id="0" name=""/>
        <dsp:cNvSpPr/>
      </dsp:nvSpPr>
      <dsp:spPr>
        <a:xfrm>
          <a:off x="0" y="0"/>
          <a:ext cx="7780800" cy="12192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Introduction</a:t>
          </a:r>
          <a:endParaRPr lang="en-US" sz="5800" kern="1200" dirty="0"/>
        </a:p>
      </dsp:txBody>
      <dsp:txXfrm>
        <a:off x="0" y="0"/>
        <a:ext cx="7780800" cy="1219200"/>
      </dsp:txXfrm>
    </dsp:sp>
    <dsp:sp modelId="{A336FB30-A4A8-4D71-95F2-D12578664260}">
      <dsp:nvSpPr>
        <dsp:cNvPr id="0" name=""/>
        <dsp:cNvSpPr/>
      </dsp:nvSpPr>
      <dsp:spPr>
        <a:xfrm>
          <a:off x="0" y="1219200"/>
          <a:ext cx="7780800" cy="25603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Web application for customs departments to incorporate all the transactions involved within a digital environment.</a:t>
          </a:r>
          <a:endParaRPr lang="en-US" sz="3200" kern="1200" dirty="0"/>
        </a:p>
      </dsp:txBody>
      <dsp:txXfrm>
        <a:off x="0" y="1219200"/>
        <a:ext cx="7780800" cy="2560320"/>
      </dsp:txXfrm>
    </dsp:sp>
    <dsp:sp modelId="{FFBCD2F0-E153-44CC-92C2-69BF05C07468}">
      <dsp:nvSpPr>
        <dsp:cNvPr id="0" name=""/>
        <dsp:cNvSpPr/>
      </dsp:nvSpPr>
      <dsp:spPr>
        <a:xfrm>
          <a:off x="0" y="3779520"/>
          <a:ext cx="7780800" cy="28448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68416-A61C-4EC2-A08E-4547B9776DE9}">
      <dsp:nvSpPr>
        <dsp:cNvPr id="0" name=""/>
        <dsp:cNvSpPr/>
      </dsp:nvSpPr>
      <dsp:spPr>
        <a:xfrm>
          <a:off x="0" y="0"/>
          <a:ext cx="7556938" cy="44881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Implementation Challenges</a:t>
          </a:r>
          <a:endParaRPr lang="en-US" sz="4600" kern="1200" dirty="0"/>
        </a:p>
      </dsp:txBody>
      <dsp:txXfrm>
        <a:off x="0" y="0"/>
        <a:ext cx="7556938" cy="1346441"/>
      </dsp:txXfrm>
    </dsp:sp>
    <dsp:sp modelId="{7424B05B-5C34-4E48-9AB3-7F66DC8B90FC}">
      <dsp:nvSpPr>
        <dsp:cNvPr id="0" name=""/>
        <dsp:cNvSpPr/>
      </dsp:nvSpPr>
      <dsp:spPr>
        <a:xfrm>
          <a:off x="755693" y="1346550"/>
          <a:ext cx="6045550" cy="65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Data Security</a:t>
          </a:r>
          <a:endParaRPr lang="en-US" sz="3200" b="0" kern="1200" dirty="0"/>
        </a:p>
      </dsp:txBody>
      <dsp:txXfrm>
        <a:off x="774843" y="1365700"/>
        <a:ext cx="6007250" cy="615526"/>
      </dsp:txXfrm>
    </dsp:sp>
    <dsp:sp modelId="{E75987F5-7932-4A7D-97CC-EBC97FA98A6A}">
      <dsp:nvSpPr>
        <dsp:cNvPr id="0" name=""/>
        <dsp:cNvSpPr/>
      </dsp:nvSpPr>
      <dsp:spPr>
        <a:xfrm>
          <a:off x="755693" y="2100965"/>
          <a:ext cx="6045550" cy="65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Time &amp; cost management</a:t>
          </a:r>
          <a:endParaRPr lang="en-US" sz="3200" kern="1200" dirty="0"/>
        </a:p>
      </dsp:txBody>
      <dsp:txXfrm>
        <a:off x="774843" y="2120115"/>
        <a:ext cx="6007250" cy="615526"/>
      </dsp:txXfrm>
    </dsp:sp>
    <dsp:sp modelId="{15B06FE6-4219-43DF-B4E2-6BE10D92663D}">
      <dsp:nvSpPr>
        <dsp:cNvPr id="0" name=""/>
        <dsp:cNvSpPr/>
      </dsp:nvSpPr>
      <dsp:spPr>
        <a:xfrm>
          <a:off x="755693" y="2855379"/>
          <a:ext cx="6045550" cy="65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Approach to Government</a:t>
          </a:r>
          <a:endParaRPr lang="en-US" sz="3200" kern="1200" dirty="0"/>
        </a:p>
      </dsp:txBody>
      <dsp:txXfrm>
        <a:off x="774843" y="2874529"/>
        <a:ext cx="6007250" cy="615526"/>
      </dsp:txXfrm>
    </dsp:sp>
    <dsp:sp modelId="{91291D86-9BA5-4E15-97B5-6D6779B7A0C8}">
      <dsp:nvSpPr>
        <dsp:cNvPr id="0" name=""/>
        <dsp:cNvSpPr/>
      </dsp:nvSpPr>
      <dsp:spPr>
        <a:xfrm>
          <a:off x="755693" y="3609794"/>
          <a:ext cx="6045550" cy="65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Optimization</a:t>
          </a:r>
          <a:endParaRPr lang="en-US" sz="3200" kern="1200" dirty="0"/>
        </a:p>
      </dsp:txBody>
      <dsp:txXfrm>
        <a:off x="774843" y="3628944"/>
        <a:ext cx="6007250" cy="615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C5B84-1249-4326-B478-64B215471999}">
      <dsp:nvSpPr>
        <dsp:cNvPr id="0" name=""/>
        <dsp:cNvSpPr/>
      </dsp:nvSpPr>
      <dsp:spPr>
        <a:xfrm>
          <a:off x="0" y="0"/>
          <a:ext cx="8103475" cy="4494706"/>
        </a:xfrm>
        <a:prstGeom prst="roundRect">
          <a:avLst>
            <a:gd name="adj" fmla="val 85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47650" tIns="247650" rIns="247650" bIns="2774857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Data Security</a:t>
          </a:r>
          <a:endParaRPr lang="en-US" sz="6500" kern="1200" dirty="0"/>
        </a:p>
      </dsp:txBody>
      <dsp:txXfrm>
        <a:off x="111899" y="111899"/>
        <a:ext cx="7879677" cy="4270908"/>
      </dsp:txXfrm>
    </dsp:sp>
    <dsp:sp modelId="{790F0C07-E5EA-49FC-9BCD-97EC098278FB}">
      <dsp:nvSpPr>
        <dsp:cNvPr id="0" name=""/>
        <dsp:cNvSpPr/>
      </dsp:nvSpPr>
      <dsp:spPr>
        <a:xfrm>
          <a:off x="202586" y="2022617"/>
          <a:ext cx="1902021" cy="2022617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Encrypted Login credentials </a:t>
          </a:r>
          <a:endParaRPr lang="en-US" sz="2500" kern="1200" dirty="0"/>
        </a:p>
      </dsp:txBody>
      <dsp:txXfrm>
        <a:off x="261080" y="2081111"/>
        <a:ext cx="1785033" cy="1905629"/>
      </dsp:txXfrm>
    </dsp:sp>
    <dsp:sp modelId="{64C921EC-3244-45FC-A80B-C3E5E7E2049B}">
      <dsp:nvSpPr>
        <dsp:cNvPr id="0" name=""/>
        <dsp:cNvSpPr/>
      </dsp:nvSpPr>
      <dsp:spPr>
        <a:xfrm>
          <a:off x="2134640" y="2022617"/>
          <a:ext cx="1902021" cy="202261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Encrypted Data transfer</a:t>
          </a:r>
          <a:endParaRPr lang="en-US" sz="2500" kern="1200" dirty="0"/>
        </a:p>
      </dsp:txBody>
      <dsp:txXfrm>
        <a:off x="2193134" y="2081111"/>
        <a:ext cx="1785033" cy="1905629"/>
      </dsp:txXfrm>
    </dsp:sp>
    <dsp:sp modelId="{41850293-3273-4A6C-9956-25850003009F}">
      <dsp:nvSpPr>
        <dsp:cNvPr id="0" name=""/>
        <dsp:cNvSpPr/>
      </dsp:nvSpPr>
      <dsp:spPr>
        <a:xfrm>
          <a:off x="4066694" y="2022617"/>
          <a:ext cx="1902021" cy="2022617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SSL Certified</a:t>
          </a:r>
          <a:endParaRPr lang="en-US" sz="2500" kern="1200" dirty="0"/>
        </a:p>
      </dsp:txBody>
      <dsp:txXfrm>
        <a:off x="4125188" y="2081111"/>
        <a:ext cx="1785033" cy="1905629"/>
      </dsp:txXfrm>
    </dsp:sp>
    <dsp:sp modelId="{0C2D9B0A-9D08-41C5-AC63-B36C58F43850}">
      <dsp:nvSpPr>
        <dsp:cNvPr id="0" name=""/>
        <dsp:cNvSpPr/>
      </dsp:nvSpPr>
      <dsp:spPr>
        <a:xfrm>
          <a:off x="5998747" y="2022617"/>
          <a:ext cx="1902021" cy="2022617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Admin approved accounts</a:t>
          </a:r>
          <a:endParaRPr lang="en-US" sz="2500" kern="1200" dirty="0"/>
        </a:p>
      </dsp:txBody>
      <dsp:txXfrm>
        <a:off x="6057241" y="2081111"/>
        <a:ext cx="1785033" cy="1905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53D81-5A8E-4620-9267-3BADD538C799}">
      <dsp:nvSpPr>
        <dsp:cNvPr id="0" name=""/>
        <dsp:cNvSpPr/>
      </dsp:nvSpPr>
      <dsp:spPr>
        <a:xfrm>
          <a:off x="0" y="364537"/>
          <a:ext cx="5759669" cy="579600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33A6B27A-048D-465D-A175-3D1BE9AE9774}">
      <dsp:nvSpPr>
        <dsp:cNvPr id="0" name=""/>
        <dsp:cNvSpPr/>
      </dsp:nvSpPr>
      <dsp:spPr>
        <a:xfrm>
          <a:off x="287983" y="25057"/>
          <a:ext cx="4031768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91" tIns="0" rIns="15239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Compactness of Data</a:t>
          </a:r>
          <a:endParaRPr lang="en-US" sz="2300" kern="1200" dirty="0"/>
        </a:p>
      </dsp:txBody>
      <dsp:txXfrm>
        <a:off x="321127" y="58201"/>
        <a:ext cx="3965480" cy="612672"/>
      </dsp:txXfrm>
    </dsp:sp>
    <dsp:sp modelId="{2B7CB864-42D6-4A05-A1E0-8B124B85EF42}">
      <dsp:nvSpPr>
        <dsp:cNvPr id="0" name=""/>
        <dsp:cNvSpPr/>
      </dsp:nvSpPr>
      <dsp:spPr>
        <a:xfrm>
          <a:off x="0" y="1407817"/>
          <a:ext cx="5759669" cy="5796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10A220F-595B-441A-8383-F0C06BD7B1E7}">
      <dsp:nvSpPr>
        <dsp:cNvPr id="0" name=""/>
        <dsp:cNvSpPr/>
      </dsp:nvSpPr>
      <dsp:spPr>
        <a:xfrm>
          <a:off x="287983" y="1068337"/>
          <a:ext cx="4031768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91" tIns="0" rIns="15239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Loading Optimization</a:t>
          </a:r>
          <a:endParaRPr lang="en-US" sz="2300" kern="1200" dirty="0"/>
        </a:p>
      </dsp:txBody>
      <dsp:txXfrm>
        <a:off x="321127" y="1101481"/>
        <a:ext cx="3965480" cy="612672"/>
      </dsp:txXfrm>
    </dsp:sp>
    <dsp:sp modelId="{EFD79CE1-850C-4352-9DF3-998E6E306FEF}">
      <dsp:nvSpPr>
        <dsp:cNvPr id="0" name=""/>
        <dsp:cNvSpPr/>
      </dsp:nvSpPr>
      <dsp:spPr>
        <a:xfrm>
          <a:off x="0" y="2451097"/>
          <a:ext cx="5759669" cy="57960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BAE9489B-8ED3-4C0F-94DA-A8B9F7605869}">
      <dsp:nvSpPr>
        <dsp:cNvPr id="0" name=""/>
        <dsp:cNvSpPr/>
      </dsp:nvSpPr>
      <dsp:spPr>
        <a:xfrm>
          <a:off x="287983" y="2111617"/>
          <a:ext cx="4031768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91" tIns="0" rIns="15239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Storage on Cloud</a:t>
          </a:r>
          <a:endParaRPr lang="en-US" sz="2300" kern="1200" dirty="0"/>
        </a:p>
      </dsp:txBody>
      <dsp:txXfrm>
        <a:off x="321127" y="2144761"/>
        <a:ext cx="3965480" cy="612672"/>
      </dsp:txXfrm>
    </dsp:sp>
    <dsp:sp modelId="{E3231AA5-3776-40BC-B48A-58C8E2A87DF2}">
      <dsp:nvSpPr>
        <dsp:cNvPr id="0" name=""/>
        <dsp:cNvSpPr/>
      </dsp:nvSpPr>
      <dsp:spPr>
        <a:xfrm>
          <a:off x="0" y="3494377"/>
          <a:ext cx="5759669" cy="5796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7C7401A3-73DC-479D-80BB-9E08E9B75EAE}">
      <dsp:nvSpPr>
        <dsp:cNvPr id="0" name=""/>
        <dsp:cNvSpPr/>
      </dsp:nvSpPr>
      <dsp:spPr>
        <a:xfrm>
          <a:off x="287983" y="3154897"/>
          <a:ext cx="4031768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91" tIns="0" rIns="15239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NoSQL</a:t>
          </a:r>
          <a:endParaRPr lang="en-US" sz="2300" kern="1200" dirty="0"/>
        </a:p>
      </dsp:txBody>
      <dsp:txXfrm>
        <a:off x="321127" y="3188041"/>
        <a:ext cx="3965480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2A52F-F5B1-4060-AD00-A1B9904777F4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C493-58F3-4054-A9F0-7990067B75BE}">
      <dsp:nvSpPr>
        <dsp:cNvPr id="0" name=""/>
        <dsp:cNvSpPr/>
      </dsp:nvSpPr>
      <dsp:spPr>
        <a:xfrm>
          <a:off x="285089" y="184749"/>
          <a:ext cx="5819055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 Detection using ML</a:t>
          </a:r>
          <a:endParaRPr lang="en-US" sz="2000" kern="1200" dirty="0"/>
        </a:p>
      </dsp:txBody>
      <dsp:txXfrm>
        <a:off x="285089" y="184749"/>
        <a:ext cx="5819055" cy="369336"/>
      </dsp:txXfrm>
    </dsp:sp>
    <dsp:sp modelId="{66C9AC1A-2126-4A94-9C5E-3DA1788C460A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A5504-9689-4C7A-8E39-13D08269EF1A}">
      <dsp:nvSpPr>
        <dsp:cNvPr id="0" name=""/>
        <dsp:cNvSpPr/>
      </dsp:nvSpPr>
      <dsp:spPr>
        <a:xfrm>
          <a:off x="619556" y="739079"/>
          <a:ext cx="54845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Internet Banking</a:t>
          </a:r>
          <a:endParaRPr lang="en-US" sz="2000" kern="1200" dirty="0"/>
        </a:p>
      </dsp:txBody>
      <dsp:txXfrm>
        <a:off x="619556" y="739079"/>
        <a:ext cx="5484588" cy="369336"/>
      </dsp:txXfrm>
    </dsp:sp>
    <dsp:sp modelId="{CB42A470-AF3A-4609-A0EA-D839CB767B6C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684CE-B35A-4AD3-9FEB-1095EC3712A6}">
      <dsp:nvSpPr>
        <dsp:cNvPr id="0" name=""/>
        <dsp:cNvSpPr/>
      </dsp:nvSpPr>
      <dsp:spPr>
        <a:xfrm>
          <a:off x="802843" y="1293002"/>
          <a:ext cx="53013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csv</a:t>
          </a:r>
          <a:r>
            <a:rPr lang="en-US" sz="2000" kern="1200" dirty="0" smtClean="0"/>
            <a:t> format data Download &amp; Upload</a:t>
          </a:r>
          <a:endParaRPr lang="en-US" sz="2000" kern="1200" dirty="0"/>
        </a:p>
      </dsp:txBody>
      <dsp:txXfrm>
        <a:off x="802843" y="1293002"/>
        <a:ext cx="5301302" cy="369336"/>
      </dsp:txXfrm>
    </dsp:sp>
    <dsp:sp modelId="{7D38C334-F7DE-4205-ABDE-5D88A89F7713}">
      <dsp:nvSpPr>
        <dsp:cNvPr id="0" name=""/>
        <dsp:cNvSpPr/>
      </dsp:nvSpPr>
      <dsp:spPr>
        <a:xfrm>
          <a:off x="572008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C8C34-E728-4C84-BCFC-9332EC32FCE2}">
      <dsp:nvSpPr>
        <dsp:cNvPr id="0" name=""/>
        <dsp:cNvSpPr/>
      </dsp:nvSpPr>
      <dsp:spPr>
        <a:xfrm>
          <a:off x="861364" y="1847331"/>
          <a:ext cx="5242780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Automatic Data Backup</a:t>
          </a:r>
          <a:endParaRPr lang="en-US" sz="2000" kern="1200" dirty="0"/>
        </a:p>
      </dsp:txBody>
      <dsp:txXfrm>
        <a:off x="861364" y="1847331"/>
        <a:ext cx="5242780" cy="369336"/>
      </dsp:txXfrm>
    </dsp:sp>
    <dsp:sp modelId="{452147C8-42FD-48FA-ABBD-B0F6667FDCD5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B9CE6-814E-42F4-8B23-350368FEC12D}">
      <dsp:nvSpPr>
        <dsp:cNvPr id="0" name=""/>
        <dsp:cNvSpPr/>
      </dsp:nvSpPr>
      <dsp:spPr>
        <a:xfrm>
          <a:off x="802843" y="2401661"/>
          <a:ext cx="53013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Tax rate Amendment Alert</a:t>
          </a:r>
          <a:endParaRPr lang="en-US" sz="2000" kern="1200" dirty="0"/>
        </a:p>
      </dsp:txBody>
      <dsp:txXfrm>
        <a:off x="802843" y="2401661"/>
        <a:ext cx="5301302" cy="369336"/>
      </dsp:txXfrm>
    </dsp:sp>
    <dsp:sp modelId="{C66D53AA-C623-43BA-BD6D-AEA8851766D7}">
      <dsp:nvSpPr>
        <dsp:cNvPr id="0" name=""/>
        <dsp:cNvSpPr/>
      </dsp:nvSpPr>
      <dsp:spPr>
        <a:xfrm>
          <a:off x="572008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4AD3B-2A1E-4F74-9A9B-1FB6CC50E2B3}">
      <dsp:nvSpPr>
        <dsp:cNvPr id="0" name=""/>
        <dsp:cNvSpPr/>
      </dsp:nvSpPr>
      <dsp:spPr>
        <a:xfrm>
          <a:off x="619556" y="2955584"/>
          <a:ext cx="54845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Category wise Report Analysis</a:t>
          </a:r>
          <a:endParaRPr lang="en-US" sz="2000" kern="1200" dirty="0"/>
        </a:p>
      </dsp:txBody>
      <dsp:txXfrm>
        <a:off x="619556" y="2955584"/>
        <a:ext cx="5484588" cy="369336"/>
      </dsp:txXfrm>
    </dsp:sp>
    <dsp:sp modelId="{E631E18D-CB36-4FFD-A5A8-4BD2FD74BF2A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5B63A-F5CC-425C-9DD2-A9576CD384B0}">
      <dsp:nvSpPr>
        <dsp:cNvPr id="0" name=""/>
        <dsp:cNvSpPr/>
      </dsp:nvSpPr>
      <dsp:spPr>
        <a:xfrm>
          <a:off x="285089" y="3509914"/>
          <a:ext cx="5819055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Modifiable to Local  Market</a:t>
          </a:r>
          <a:endParaRPr lang="en-US" sz="2000" kern="1200" dirty="0"/>
        </a:p>
      </dsp:txBody>
      <dsp:txXfrm>
        <a:off x="285089" y="3509914"/>
        <a:ext cx="5819055" cy="369336"/>
      </dsp:txXfrm>
    </dsp:sp>
    <dsp:sp modelId="{27A7DE96-1C7E-452D-9CD9-F833F7BCF1DC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81791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24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8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67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01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1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92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0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54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0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1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  <a:defRPr sz="3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0"/>
              <a:buFont typeface="Calibri"/>
              <a:buNone/>
            </a:pPr>
            <a:r>
              <a:rPr lang="en-US" sz="6000" b="1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Web Based Customs Management</a:t>
            </a:r>
            <a:endParaRPr sz="60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77734"/>
          </a:xfrm>
          <a:prstGeom prst="rect">
            <a:avLst/>
          </a:prstGeom>
          <a:solidFill>
            <a:srgbClr val="9CC2E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Theme: Commercial Project</a:t>
            </a:r>
            <a:endParaRPr/>
          </a:p>
          <a:p>
            <a:pPr marL="11430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						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Team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Orion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7987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Optimization </a:t>
            </a:r>
            <a:endParaRPr sz="27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10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944413" y="809297"/>
          <a:ext cx="5759669" cy="409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2331713"/>
              </p:ext>
            </p:extLst>
          </p:nvPr>
        </p:nvGraphicFramePr>
        <p:xfrm>
          <a:off x="1396800" y="949617"/>
          <a:ext cx="615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12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552812" y="231379"/>
            <a:ext cx="7200642" cy="4586248"/>
            <a:chOff x="-181257" y="150"/>
            <a:chExt cx="7200642" cy="458624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34" name="Google Shape;234;p25"/>
            <p:cNvSpPr/>
            <p:nvPr/>
          </p:nvSpPr>
          <p:spPr>
            <a:xfrm>
              <a:off x="4198677" y="1123577"/>
              <a:ext cx="1739544" cy="4820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79198"/>
                  </a:lnTo>
                  <a:lnTo>
                    <a:pt x="120000" y="79198"/>
                  </a:lnTo>
                  <a:lnTo>
                    <a:pt x="120000" y="12000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35" name="Google Shape;235;p25"/>
            <p:cNvSpPr/>
            <p:nvPr/>
          </p:nvSpPr>
          <p:spPr>
            <a:xfrm>
              <a:off x="2052736" y="2729027"/>
              <a:ext cx="1674509" cy="547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4058"/>
                  </a:lnTo>
                  <a:lnTo>
                    <a:pt x="120000" y="84058"/>
                  </a:lnTo>
                  <a:lnTo>
                    <a:pt x="120000" y="12000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36" name="Google Shape;236;p25"/>
            <p:cNvSpPr/>
            <p:nvPr/>
          </p:nvSpPr>
          <p:spPr>
            <a:xfrm>
              <a:off x="703330" y="2729027"/>
              <a:ext cx="1349405" cy="547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4058"/>
                  </a:lnTo>
                  <a:lnTo>
                    <a:pt x="0" y="84058"/>
                  </a:lnTo>
                  <a:lnTo>
                    <a:pt x="0" y="12000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37" name="Google Shape;237;p25"/>
            <p:cNvSpPr/>
            <p:nvPr/>
          </p:nvSpPr>
          <p:spPr>
            <a:xfrm>
              <a:off x="2052736" y="1123577"/>
              <a:ext cx="2145941" cy="4820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79198"/>
                  </a:lnTo>
                  <a:lnTo>
                    <a:pt x="0" y="79198"/>
                  </a:lnTo>
                  <a:lnTo>
                    <a:pt x="0" y="12000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38" name="Google Shape;238;p25"/>
            <p:cNvSpPr/>
            <p:nvPr/>
          </p:nvSpPr>
          <p:spPr>
            <a:xfrm>
              <a:off x="2106494" y="150"/>
              <a:ext cx="418436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2303069" y="186897"/>
              <a:ext cx="418436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 txBox="1"/>
            <p:nvPr/>
          </p:nvSpPr>
          <p:spPr>
            <a:xfrm>
              <a:off x="2335973" y="219801"/>
              <a:ext cx="4118558" cy="1057618"/>
            </a:xfrm>
            <a:prstGeom prst="rect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Revenue Model</a:t>
              </a:r>
              <a:endPara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168148" y="1605600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364723" y="1792347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 txBox="1"/>
            <p:nvPr/>
          </p:nvSpPr>
          <p:spPr>
            <a:xfrm>
              <a:off x="1397627" y="1825251"/>
              <a:ext cx="1703368" cy="1057618"/>
            </a:xfrm>
            <a:prstGeom prst="rect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Self Hosting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-181257" y="3276225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5317" y="3462972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 txBox="1"/>
            <p:nvPr/>
          </p:nvSpPr>
          <p:spPr>
            <a:xfrm>
              <a:off x="48221" y="3495876"/>
              <a:ext cx="1703368" cy="1057618"/>
            </a:xfrm>
            <a:prstGeom prst="rect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Monthly or Annual charge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842657" y="3276225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039232" y="3462972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3072136" y="3495876"/>
              <a:ext cx="1703368" cy="1057618"/>
            </a:xfrm>
            <a:prstGeom prst="rect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Self owned Expert team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053634" y="1605600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250209" y="1792347"/>
              <a:ext cx="1769176" cy="1123426"/>
            </a:xfrm>
            <a:prstGeom prst="roundRect">
              <a:avLst>
                <a:gd name="adj" fmla="val 10000"/>
              </a:avLst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 txBox="1"/>
            <p:nvPr/>
          </p:nvSpPr>
          <p:spPr>
            <a:xfrm>
              <a:off x="5283113" y="1825251"/>
              <a:ext cx="1703368" cy="1057618"/>
            </a:xfrm>
            <a:prstGeom prst="rect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Selling of Application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51435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YOU!!!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18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5042504"/>
              </p:ext>
            </p:extLst>
          </p:nvPr>
        </p:nvGraphicFramePr>
        <p:xfrm>
          <a:off x="880800" y="599217"/>
          <a:ext cx="778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769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Objectives</a:t>
            </a:r>
            <a:endParaRPr sz="3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endParaRPr sz="3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3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1693903" y="893379"/>
            <a:ext cx="6337739" cy="4064000"/>
            <a:chOff x="964792" y="0"/>
            <a:chExt cx="4440407" cy="4064000"/>
          </a:xfrm>
        </p:grpSpPr>
        <p:sp>
          <p:nvSpPr>
            <p:cNvPr id="102" name="Google Shape;102;p16"/>
            <p:cNvSpPr/>
            <p:nvPr/>
          </p:nvSpPr>
          <p:spPr>
            <a:xfrm>
              <a:off x="964792" y="0"/>
              <a:ext cx="4064000" cy="4064000"/>
            </a:xfrm>
            <a:prstGeom prst="triangle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763599" y="406796"/>
              <a:ext cx="2641600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2791807" y="435004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Transparency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2763599" y="1056878"/>
              <a:ext cx="2641600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763599" y="1706959"/>
              <a:ext cx="2641600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2658247" y="1070191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Centralized Monitoring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763599" y="2357040"/>
              <a:ext cx="2641600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791807" y="2385248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Fast &amp; Reliable System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735391" y="3033994"/>
              <a:ext cx="2641600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/>
                <a:t>Replace manual system</a:t>
              </a:r>
              <a:endParaRPr sz="1800" dirty="0"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2763599" y="1698075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Convenient Data Analysis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4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1317600" y="873486"/>
            <a:ext cx="5716800" cy="3950426"/>
            <a:chOff x="0" y="12274"/>
            <a:chExt cx="5640000" cy="3542401"/>
          </a:xfrm>
        </p:grpSpPr>
        <p:sp>
          <p:nvSpPr>
            <p:cNvPr id="119" name="Google Shape;119;p17"/>
            <p:cNvSpPr/>
            <p:nvPr/>
          </p:nvSpPr>
          <p:spPr>
            <a:xfrm>
              <a:off x="0" y="248434"/>
              <a:ext cx="5640000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82000" y="12274"/>
              <a:ext cx="3948000" cy="472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305057" y="35331"/>
              <a:ext cx="39018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225" tIns="0" rIns="149225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Centralization of  data</a:t>
              </a:r>
              <a:endParaRPr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0" y="974194"/>
              <a:ext cx="5640000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289199" y="743797"/>
              <a:ext cx="3948000" cy="47232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489615" y="766854"/>
              <a:ext cx="35471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225" tIns="0" rIns="149225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chemeClr val="lt1"/>
                  </a:solidFill>
                </a:rPr>
                <a:t>Responsive Design</a:t>
              </a:r>
              <a:endParaRPr sz="1600" b="1" i="0" u="none" strike="noStrike" cap="none" dirty="0">
                <a:solidFill>
                  <a:schemeClr val="lt1"/>
                </a:solidFill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0" y="1699954"/>
              <a:ext cx="5640000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82000" y="1463795"/>
              <a:ext cx="3948000" cy="47232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305057" y="1486852"/>
              <a:ext cx="39018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225" tIns="0" rIns="149225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Efficient analysis of Data</a:t>
              </a:r>
              <a:endParaRPr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0" y="2425714"/>
              <a:ext cx="5640000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2000" y="2189554"/>
              <a:ext cx="3948000" cy="4723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305057" y="2212611"/>
              <a:ext cx="39018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225" tIns="0" rIns="149225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Transparency &amp; </a:t>
              </a:r>
              <a:r>
                <a:rPr lang="en-US" sz="1600" b="1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Monitorization</a:t>
              </a:r>
              <a:endParaRPr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0" y="3151475"/>
              <a:ext cx="5640000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2000" y="2915315"/>
              <a:ext cx="3948000" cy="47232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305057" y="2938372"/>
              <a:ext cx="39018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225" tIns="0" rIns="149225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Extendable Project</a:t>
              </a:r>
              <a:endParaRPr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7"/>
          <p:cNvSpPr txBox="1"/>
          <p:nvPr/>
        </p:nvSpPr>
        <p:spPr>
          <a:xfrm>
            <a:off x="231599" y="58089"/>
            <a:ext cx="5385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5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2368800" y="664296"/>
            <a:ext cx="4924800" cy="4261489"/>
            <a:chOff x="0" y="0"/>
            <a:chExt cx="4924800" cy="4261489"/>
          </a:xfrm>
          <a:solidFill>
            <a:schemeClr val="accent1">
              <a:lumMod val="75000"/>
            </a:schemeClr>
          </a:solidFill>
        </p:grpSpPr>
        <p:sp>
          <p:nvSpPr>
            <p:cNvPr id="141" name="Google Shape;141;p18"/>
            <p:cNvSpPr/>
            <p:nvPr/>
          </p:nvSpPr>
          <p:spPr>
            <a:xfrm>
              <a:off x="0" y="3767064"/>
              <a:ext cx="4924800" cy="494425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0" y="3767064"/>
              <a:ext cx="4924800" cy="494425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Goods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clearance</a:t>
              </a:r>
              <a:endParaRPr sz="1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10800000">
              <a:off x="0" y="3014054"/>
              <a:ext cx="4924800" cy="76042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0" y="3014054"/>
              <a:ext cx="4924800" cy="4941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Authentication of paid Tax amount</a:t>
              </a:r>
              <a:endParaRPr sz="1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rot="10800000">
              <a:off x="0" y="2261045"/>
              <a:ext cx="4924800" cy="76042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0" y="2261045"/>
              <a:ext cx="4924800" cy="4941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Calculation of tax amount for arrived goods</a:t>
              </a:r>
              <a:endParaRPr sz="1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10800000">
              <a:off x="0" y="1508035"/>
              <a:ext cx="4924800" cy="76042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0" y="1508035"/>
              <a:ext cx="4924800" cy="4941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Operator fetches the verified data</a:t>
              </a:r>
              <a:endParaRPr sz="1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 rot="10800000">
              <a:off x="0" y="755026"/>
              <a:ext cx="4924800" cy="76042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0" y="783826"/>
              <a:ext cx="4924800" cy="4941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Verification of claimed goods(Barcode Scanner)</a:t>
              </a:r>
              <a:endParaRPr sz="1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 rot="10800000">
              <a:off x="0" y="0"/>
              <a:ext cx="4924800" cy="76042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0" y="0"/>
              <a:ext cx="4924800" cy="4941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permit</a:t>
              </a:r>
              <a:endParaRPr sz="1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 txBox="1"/>
          <p:nvPr/>
        </p:nvSpPr>
        <p:spPr>
          <a:xfrm>
            <a:off x="86400" y="129600"/>
            <a:ext cx="5839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Proposed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6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1"/>
            <a:ext cx="9144000" cy="63573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Hierarchy of the system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19503" y="782274"/>
            <a:ext cx="7031421" cy="4062426"/>
            <a:chOff x="261937" y="786"/>
            <a:chExt cx="5572125" cy="4062426"/>
          </a:xfrm>
        </p:grpSpPr>
        <p:sp>
          <p:nvSpPr>
            <p:cNvPr id="161" name="Google Shape;161;p19"/>
            <p:cNvSpPr/>
            <p:nvPr/>
          </p:nvSpPr>
          <p:spPr>
            <a:xfrm>
              <a:off x="2960935" y="2446862"/>
              <a:ext cx="1915417" cy="4557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2" name="Google Shape;162;p19"/>
            <p:cNvSpPr/>
            <p:nvPr/>
          </p:nvSpPr>
          <p:spPr>
            <a:xfrm>
              <a:off x="2915215" y="2446862"/>
              <a:ext cx="91440" cy="4557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3" name="Google Shape;163;p19"/>
            <p:cNvSpPr/>
            <p:nvPr/>
          </p:nvSpPr>
          <p:spPr>
            <a:xfrm>
              <a:off x="1045517" y="2446862"/>
              <a:ext cx="1915417" cy="4557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4" name="Google Shape;164;p19"/>
            <p:cNvSpPr/>
            <p:nvPr/>
          </p:nvSpPr>
          <p:spPr>
            <a:xfrm>
              <a:off x="2915215" y="995933"/>
              <a:ext cx="91440" cy="4557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5" name="Google Shape;165;p19"/>
            <p:cNvSpPr/>
            <p:nvPr/>
          </p:nvSpPr>
          <p:spPr>
            <a:xfrm>
              <a:off x="2177355" y="786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351484" y="166208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2380631" y="195355"/>
              <a:ext cx="1508866" cy="936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000000"/>
                  </a:solidFill>
                  <a:sym typeface="Arial"/>
                </a:rPr>
                <a:t>Central</a:t>
              </a:r>
              <a:endParaRPr b="1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Department</a:t>
              </a:r>
              <a:endParaRPr sz="2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2177355" y="1451715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351484" y="1617137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2380631" y="1646284"/>
              <a:ext cx="1508866" cy="936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000000"/>
                  </a:solidFill>
                  <a:sym typeface="Arial"/>
                </a:rPr>
                <a:t>Branch Offices</a:t>
              </a:r>
              <a:endParaRPr b="1" dirty="0"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61937" y="2902644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36066" y="3068066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465213" y="3097213"/>
              <a:ext cx="1508866" cy="936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Department Chief</a:t>
              </a:r>
              <a:endParaRPr sz="2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177355" y="2902644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351484" y="3068066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2380631" y="3097213"/>
              <a:ext cx="1508866" cy="936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Officer</a:t>
              </a:r>
              <a:endParaRPr sz="2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4092773" y="2902644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4266902" y="3068066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4296049" y="3097213"/>
              <a:ext cx="1508866" cy="936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Computer Operator</a:t>
              </a:r>
              <a:endParaRPr sz="2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7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39681386"/>
              </p:ext>
            </p:extLst>
          </p:nvPr>
        </p:nvGraphicFramePr>
        <p:xfrm>
          <a:off x="651642" y="357351"/>
          <a:ext cx="7556938" cy="4488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0" y="1670400"/>
            <a:ext cx="9144000" cy="218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challenges are incorporated 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8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9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2503442"/>
              </p:ext>
            </p:extLst>
          </p:nvPr>
        </p:nvGraphicFramePr>
        <p:xfrm>
          <a:off x="504496" y="392604"/>
          <a:ext cx="8103475" cy="449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205</Words>
  <Application>Microsoft Office PowerPoint</Application>
  <PresentationFormat>On-screen Show (16:9)</PresentationFormat>
  <Paragraphs>81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Rockwell</vt:lpstr>
      <vt:lpstr>Office Theme</vt:lpstr>
      <vt:lpstr>Web Based Customs Management</vt:lpstr>
      <vt:lpstr>PowerPoint Presentation</vt:lpstr>
      <vt:lpstr> Objectives </vt:lpstr>
      <vt:lpstr>PowerPoint Presentation</vt:lpstr>
      <vt:lpstr>PowerPoint Presentation</vt:lpstr>
      <vt:lpstr>PowerPoint Presentation</vt:lpstr>
      <vt:lpstr>PowerPoint Presentation</vt:lpstr>
      <vt:lpstr> How the challenges are incorporated  in our System?</vt:lpstr>
      <vt:lpstr>PowerPoint Presentation</vt:lpstr>
      <vt:lpstr>Data Optimization </vt:lpstr>
      <vt:lpstr>Future Enhancement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Customs Management</dc:title>
  <dc:creator>Dell</dc:creator>
  <cp:lastModifiedBy>Aditi Gajurel</cp:lastModifiedBy>
  <cp:revision>25</cp:revision>
  <dcterms:modified xsi:type="dcterms:W3CDTF">2018-10-06T09:34:01Z</dcterms:modified>
</cp:coreProperties>
</file>