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56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33461-82CB-434C-9BA2-406F8B9085A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14FBB17-4DF4-4F56-8E31-AD2A4339ED69}">
      <dgm:prSet/>
      <dgm:spPr/>
      <dgm:t>
        <a:bodyPr/>
        <a:lstStyle/>
        <a:p>
          <a:r>
            <a:rPr lang="en-US" b="1"/>
            <a:t>Model Fine-Tuning:</a:t>
          </a:r>
          <a:endParaRPr lang="en-US"/>
        </a:p>
      </dgm:t>
    </dgm:pt>
    <dgm:pt modelId="{91EAA016-148E-4B54-A98C-175609E2AA1B}" type="parTrans" cxnId="{B5EB8CBF-BA4C-4B91-88F3-C3A9A32B5D2F}">
      <dgm:prSet/>
      <dgm:spPr/>
      <dgm:t>
        <a:bodyPr/>
        <a:lstStyle/>
        <a:p>
          <a:endParaRPr lang="en-US"/>
        </a:p>
      </dgm:t>
    </dgm:pt>
    <dgm:pt modelId="{978DAF41-C6DE-4E6B-BB37-B2C55B1C00C3}" type="sibTrans" cxnId="{B5EB8CBF-BA4C-4B91-88F3-C3A9A32B5D2F}">
      <dgm:prSet/>
      <dgm:spPr/>
      <dgm:t>
        <a:bodyPr/>
        <a:lstStyle/>
        <a:p>
          <a:endParaRPr lang="en-US"/>
        </a:p>
      </dgm:t>
    </dgm:pt>
    <dgm:pt modelId="{A0F9CCF7-9E06-4D95-9537-5F529D9DA570}">
      <dgm:prSet/>
      <dgm:spPr/>
      <dgm:t>
        <a:bodyPr/>
        <a:lstStyle/>
        <a:p>
          <a:r>
            <a:rPr lang="en-US"/>
            <a:t>Adjust hyperparameters and optimize performance.</a:t>
          </a:r>
        </a:p>
      </dgm:t>
    </dgm:pt>
    <dgm:pt modelId="{BCE52C41-0160-48E7-A858-ACA6A29B8A0C}" type="parTrans" cxnId="{5DBE6436-B29B-4BF4-9549-B92C603C311A}">
      <dgm:prSet/>
      <dgm:spPr/>
      <dgm:t>
        <a:bodyPr/>
        <a:lstStyle/>
        <a:p>
          <a:endParaRPr lang="en-US"/>
        </a:p>
      </dgm:t>
    </dgm:pt>
    <dgm:pt modelId="{E83B551D-B926-4F3D-B0C8-15022ABFB74C}" type="sibTrans" cxnId="{5DBE6436-B29B-4BF4-9549-B92C603C311A}">
      <dgm:prSet/>
      <dgm:spPr/>
      <dgm:t>
        <a:bodyPr/>
        <a:lstStyle/>
        <a:p>
          <a:endParaRPr lang="en-US"/>
        </a:p>
      </dgm:t>
    </dgm:pt>
    <dgm:pt modelId="{8D1AF749-2A50-46A8-9018-16A165A6A16D}">
      <dgm:prSet/>
      <dgm:spPr/>
      <dgm:t>
        <a:bodyPr/>
        <a:lstStyle/>
        <a:p>
          <a:r>
            <a:rPr lang="en-US" b="1"/>
            <a:t>Interface Development:</a:t>
          </a:r>
          <a:endParaRPr lang="en-US"/>
        </a:p>
      </dgm:t>
    </dgm:pt>
    <dgm:pt modelId="{F9E5A151-0090-45B2-9615-7C259911DF4C}" type="parTrans" cxnId="{3EE0E445-CAFB-4091-AB24-24A0AECF329A}">
      <dgm:prSet/>
      <dgm:spPr/>
      <dgm:t>
        <a:bodyPr/>
        <a:lstStyle/>
        <a:p>
          <a:endParaRPr lang="en-US"/>
        </a:p>
      </dgm:t>
    </dgm:pt>
    <dgm:pt modelId="{6CD8BCDA-6F7A-4036-9BD9-4F7470EDC38B}" type="sibTrans" cxnId="{3EE0E445-CAFB-4091-AB24-24A0AECF329A}">
      <dgm:prSet/>
      <dgm:spPr/>
      <dgm:t>
        <a:bodyPr/>
        <a:lstStyle/>
        <a:p>
          <a:endParaRPr lang="en-US"/>
        </a:p>
      </dgm:t>
    </dgm:pt>
    <dgm:pt modelId="{BA08CE35-DB98-4DD7-89DD-A6505930C957}">
      <dgm:prSet/>
      <dgm:spPr/>
      <dgm:t>
        <a:bodyPr/>
        <a:lstStyle/>
        <a:p>
          <a:r>
            <a:rPr lang="en-US"/>
            <a:t>Build user-friendly interface for summarization.</a:t>
          </a:r>
        </a:p>
      </dgm:t>
    </dgm:pt>
    <dgm:pt modelId="{6B0AB295-538A-402D-8730-442721674AD5}" type="parTrans" cxnId="{937C4F53-BED6-4DE3-94D5-B42E3A82C647}">
      <dgm:prSet/>
      <dgm:spPr/>
      <dgm:t>
        <a:bodyPr/>
        <a:lstStyle/>
        <a:p>
          <a:endParaRPr lang="en-US"/>
        </a:p>
      </dgm:t>
    </dgm:pt>
    <dgm:pt modelId="{CFBC5AEC-7147-4E79-8349-6F93A451F3CC}" type="sibTrans" cxnId="{937C4F53-BED6-4DE3-94D5-B42E3A82C647}">
      <dgm:prSet/>
      <dgm:spPr/>
      <dgm:t>
        <a:bodyPr/>
        <a:lstStyle/>
        <a:p>
          <a:endParaRPr lang="en-US"/>
        </a:p>
      </dgm:t>
    </dgm:pt>
    <dgm:pt modelId="{F198382B-22AD-4585-86EE-5EC1B044B689}">
      <dgm:prSet/>
      <dgm:spPr/>
      <dgm:t>
        <a:bodyPr/>
        <a:lstStyle/>
        <a:p>
          <a:r>
            <a:rPr lang="en-US" b="1"/>
            <a:t>Further Evaluation:</a:t>
          </a:r>
          <a:endParaRPr lang="en-US"/>
        </a:p>
      </dgm:t>
    </dgm:pt>
    <dgm:pt modelId="{A053520A-AE67-4338-B017-222551271571}" type="parTrans" cxnId="{E095ED98-C4CC-4C26-A6C0-A6AC66CD206C}">
      <dgm:prSet/>
      <dgm:spPr/>
      <dgm:t>
        <a:bodyPr/>
        <a:lstStyle/>
        <a:p>
          <a:endParaRPr lang="en-US"/>
        </a:p>
      </dgm:t>
    </dgm:pt>
    <dgm:pt modelId="{A84BBCD5-D771-4747-ABBE-45241C6666FC}" type="sibTrans" cxnId="{E095ED98-C4CC-4C26-A6C0-A6AC66CD206C}">
      <dgm:prSet/>
      <dgm:spPr/>
      <dgm:t>
        <a:bodyPr/>
        <a:lstStyle/>
        <a:p>
          <a:endParaRPr lang="en-US"/>
        </a:p>
      </dgm:t>
    </dgm:pt>
    <dgm:pt modelId="{7ECFFEBC-8CCB-403C-A58C-B7B98D98411A}">
      <dgm:prSet/>
      <dgm:spPr/>
      <dgm:t>
        <a:bodyPr/>
        <a:lstStyle/>
        <a:p>
          <a:r>
            <a:rPr lang="en-US"/>
            <a:t>Additional testing with real-world data.</a:t>
          </a:r>
        </a:p>
      </dgm:t>
    </dgm:pt>
    <dgm:pt modelId="{68F0C153-F4F8-45E7-AEB4-4CEEAFC14D9F}" type="parTrans" cxnId="{26AACD10-FA7B-4C34-A689-CECE06E13368}">
      <dgm:prSet/>
      <dgm:spPr/>
      <dgm:t>
        <a:bodyPr/>
        <a:lstStyle/>
        <a:p>
          <a:endParaRPr lang="en-US"/>
        </a:p>
      </dgm:t>
    </dgm:pt>
    <dgm:pt modelId="{A286CCCF-DDAD-4A18-B2AC-36D84EA93E59}" type="sibTrans" cxnId="{26AACD10-FA7B-4C34-A689-CECE06E13368}">
      <dgm:prSet/>
      <dgm:spPr/>
      <dgm:t>
        <a:bodyPr/>
        <a:lstStyle/>
        <a:p>
          <a:endParaRPr lang="en-US"/>
        </a:p>
      </dgm:t>
    </dgm:pt>
    <dgm:pt modelId="{30CBF43D-9237-4194-AE9E-248791E6850F}">
      <dgm:prSet/>
      <dgm:spPr/>
      <dgm:t>
        <a:bodyPr/>
        <a:lstStyle/>
        <a:p>
          <a:r>
            <a:rPr lang="en-US"/>
            <a:t>Collect user feedback for improvement.</a:t>
          </a:r>
        </a:p>
      </dgm:t>
    </dgm:pt>
    <dgm:pt modelId="{EB160BEB-C7D2-4EDD-831F-FE7C2B42A0ED}" type="parTrans" cxnId="{B1D49226-5DFE-4A53-8CC6-E75E61DA04DE}">
      <dgm:prSet/>
      <dgm:spPr/>
      <dgm:t>
        <a:bodyPr/>
        <a:lstStyle/>
        <a:p>
          <a:endParaRPr lang="en-US"/>
        </a:p>
      </dgm:t>
    </dgm:pt>
    <dgm:pt modelId="{650CB33D-4465-4696-88CC-E773AC25C701}" type="sibTrans" cxnId="{B1D49226-5DFE-4A53-8CC6-E75E61DA04DE}">
      <dgm:prSet/>
      <dgm:spPr/>
      <dgm:t>
        <a:bodyPr/>
        <a:lstStyle/>
        <a:p>
          <a:endParaRPr lang="en-US"/>
        </a:p>
      </dgm:t>
    </dgm:pt>
    <dgm:pt modelId="{0394B66C-4B0F-4FFC-86A0-A77815D518ED}" type="pres">
      <dgm:prSet presAssocID="{BC033461-82CB-434C-9BA2-406F8B9085AE}" presName="Name0" presStyleCnt="0">
        <dgm:presLayoutVars>
          <dgm:dir/>
          <dgm:resizeHandles val="exact"/>
        </dgm:presLayoutVars>
      </dgm:prSet>
      <dgm:spPr/>
    </dgm:pt>
    <dgm:pt modelId="{482D74EA-6679-46E7-829F-DA3FCA74F3B1}" type="pres">
      <dgm:prSet presAssocID="{514FBB17-4DF4-4F56-8E31-AD2A4339ED69}" presName="node" presStyleLbl="node1" presStyleIdx="0" presStyleCnt="7">
        <dgm:presLayoutVars>
          <dgm:bulletEnabled val="1"/>
        </dgm:presLayoutVars>
      </dgm:prSet>
      <dgm:spPr/>
    </dgm:pt>
    <dgm:pt modelId="{772E07C0-C314-4C06-A893-DC68967E957E}" type="pres">
      <dgm:prSet presAssocID="{978DAF41-C6DE-4E6B-BB37-B2C55B1C00C3}" presName="sibTrans" presStyleLbl="sibTrans1D1" presStyleIdx="0" presStyleCnt="6"/>
      <dgm:spPr/>
    </dgm:pt>
    <dgm:pt modelId="{EE8055CB-3FFF-4CA5-BEE3-D92235D7CBB4}" type="pres">
      <dgm:prSet presAssocID="{978DAF41-C6DE-4E6B-BB37-B2C55B1C00C3}" presName="connectorText" presStyleLbl="sibTrans1D1" presStyleIdx="0" presStyleCnt="6"/>
      <dgm:spPr/>
    </dgm:pt>
    <dgm:pt modelId="{815E00CD-5208-42C6-A41A-62FE3708196D}" type="pres">
      <dgm:prSet presAssocID="{A0F9CCF7-9E06-4D95-9537-5F529D9DA570}" presName="node" presStyleLbl="node1" presStyleIdx="1" presStyleCnt="7">
        <dgm:presLayoutVars>
          <dgm:bulletEnabled val="1"/>
        </dgm:presLayoutVars>
      </dgm:prSet>
      <dgm:spPr/>
    </dgm:pt>
    <dgm:pt modelId="{78956BC2-20B5-409B-B209-1D69EC9D283B}" type="pres">
      <dgm:prSet presAssocID="{E83B551D-B926-4F3D-B0C8-15022ABFB74C}" presName="sibTrans" presStyleLbl="sibTrans1D1" presStyleIdx="1" presStyleCnt="6"/>
      <dgm:spPr/>
    </dgm:pt>
    <dgm:pt modelId="{D83A621C-701A-4776-9616-0D3DD0EE7692}" type="pres">
      <dgm:prSet presAssocID="{E83B551D-B926-4F3D-B0C8-15022ABFB74C}" presName="connectorText" presStyleLbl="sibTrans1D1" presStyleIdx="1" presStyleCnt="6"/>
      <dgm:spPr/>
    </dgm:pt>
    <dgm:pt modelId="{24D5C716-3050-4872-98B0-06859E287C33}" type="pres">
      <dgm:prSet presAssocID="{8D1AF749-2A50-46A8-9018-16A165A6A16D}" presName="node" presStyleLbl="node1" presStyleIdx="2" presStyleCnt="7">
        <dgm:presLayoutVars>
          <dgm:bulletEnabled val="1"/>
        </dgm:presLayoutVars>
      </dgm:prSet>
      <dgm:spPr/>
    </dgm:pt>
    <dgm:pt modelId="{03F64CE7-F737-4F85-BA55-4073CE9959F1}" type="pres">
      <dgm:prSet presAssocID="{6CD8BCDA-6F7A-4036-9BD9-4F7470EDC38B}" presName="sibTrans" presStyleLbl="sibTrans1D1" presStyleIdx="2" presStyleCnt="6"/>
      <dgm:spPr/>
    </dgm:pt>
    <dgm:pt modelId="{A419EDB4-0293-4687-91BE-42924A8DCE8F}" type="pres">
      <dgm:prSet presAssocID="{6CD8BCDA-6F7A-4036-9BD9-4F7470EDC38B}" presName="connectorText" presStyleLbl="sibTrans1D1" presStyleIdx="2" presStyleCnt="6"/>
      <dgm:spPr/>
    </dgm:pt>
    <dgm:pt modelId="{55409C78-C105-4711-AEF5-CE4A080CBD7B}" type="pres">
      <dgm:prSet presAssocID="{BA08CE35-DB98-4DD7-89DD-A6505930C957}" presName="node" presStyleLbl="node1" presStyleIdx="3" presStyleCnt="7">
        <dgm:presLayoutVars>
          <dgm:bulletEnabled val="1"/>
        </dgm:presLayoutVars>
      </dgm:prSet>
      <dgm:spPr/>
    </dgm:pt>
    <dgm:pt modelId="{F52A81FA-8F1E-4D15-80BF-CC6118B6161F}" type="pres">
      <dgm:prSet presAssocID="{CFBC5AEC-7147-4E79-8349-6F93A451F3CC}" presName="sibTrans" presStyleLbl="sibTrans1D1" presStyleIdx="3" presStyleCnt="6"/>
      <dgm:spPr/>
    </dgm:pt>
    <dgm:pt modelId="{1685EEBA-B62D-4851-ADC0-039DCA161FDD}" type="pres">
      <dgm:prSet presAssocID="{CFBC5AEC-7147-4E79-8349-6F93A451F3CC}" presName="connectorText" presStyleLbl="sibTrans1D1" presStyleIdx="3" presStyleCnt="6"/>
      <dgm:spPr/>
    </dgm:pt>
    <dgm:pt modelId="{6D35889A-86C0-47B9-9427-61215B76B904}" type="pres">
      <dgm:prSet presAssocID="{F198382B-22AD-4585-86EE-5EC1B044B689}" presName="node" presStyleLbl="node1" presStyleIdx="4" presStyleCnt="7">
        <dgm:presLayoutVars>
          <dgm:bulletEnabled val="1"/>
        </dgm:presLayoutVars>
      </dgm:prSet>
      <dgm:spPr/>
    </dgm:pt>
    <dgm:pt modelId="{A6CC670C-872C-477C-A603-BA1839A23AB3}" type="pres">
      <dgm:prSet presAssocID="{A84BBCD5-D771-4747-ABBE-45241C6666FC}" presName="sibTrans" presStyleLbl="sibTrans1D1" presStyleIdx="4" presStyleCnt="6"/>
      <dgm:spPr/>
    </dgm:pt>
    <dgm:pt modelId="{9750AFB5-5ED9-466D-BEA4-FEE2D27AC556}" type="pres">
      <dgm:prSet presAssocID="{A84BBCD5-D771-4747-ABBE-45241C6666FC}" presName="connectorText" presStyleLbl="sibTrans1D1" presStyleIdx="4" presStyleCnt="6"/>
      <dgm:spPr/>
    </dgm:pt>
    <dgm:pt modelId="{6DB31E46-B818-4F74-8D3B-A01ACB3353C4}" type="pres">
      <dgm:prSet presAssocID="{7ECFFEBC-8CCB-403C-A58C-B7B98D98411A}" presName="node" presStyleLbl="node1" presStyleIdx="5" presStyleCnt="7">
        <dgm:presLayoutVars>
          <dgm:bulletEnabled val="1"/>
        </dgm:presLayoutVars>
      </dgm:prSet>
      <dgm:spPr/>
    </dgm:pt>
    <dgm:pt modelId="{55FBE37B-4020-45BF-842D-0194C76E366E}" type="pres">
      <dgm:prSet presAssocID="{A286CCCF-DDAD-4A18-B2AC-36D84EA93E59}" presName="sibTrans" presStyleLbl="sibTrans1D1" presStyleIdx="5" presStyleCnt="6"/>
      <dgm:spPr/>
    </dgm:pt>
    <dgm:pt modelId="{E6837A97-1E26-4FCB-B273-92C316690A63}" type="pres">
      <dgm:prSet presAssocID="{A286CCCF-DDAD-4A18-B2AC-36D84EA93E59}" presName="connectorText" presStyleLbl="sibTrans1D1" presStyleIdx="5" presStyleCnt="6"/>
      <dgm:spPr/>
    </dgm:pt>
    <dgm:pt modelId="{0CD6EC12-3D0B-451B-9FC5-64EA9C9F1D50}" type="pres">
      <dgm:prSet presAssocID="{30CBF43D-9237-4194-AE9E-248791E6850F}" presName="node" presStyleLbl="node1" presStyleIdx="6" presStyleCnt="7">
        <dgm:presLayoutVars>
          <dgm:bulletEnabled val="1"/>
        </dgm:presLayoutVars>
      </dgm:prSet>
      <dgm:spPr/>
    </dgm:pt>
  </dgm:ptLst>
  <dgm:cxnLst>
    <dgm:cxn modelId="{C7622E09-A745-416B-AB49-B6BEABF59DBF}" type="presOf" srcId="{978DAF41-C6DE-4E6B-BB37-B2C55B1C00C3}" destId="{EE8055CB-3FFF-4CA5-BEE3-D92235D7CBB4}" srcOrd="1" destOrd="0" presId="urn:microsoft.com/office/officeart/2016/7/layout/RepeatingBendingProcessNew"/>
    <dgm:cxn modelId="{26AACD10-FA7B-4C34-A689-CECE06E13368}" srcId="{BC033461-82CB-434C-9BA2-406F8B9085AE}" destId="{7ECFFEBC-8CCB-403C-A58C-B7B98D98411A}" srcOrd="5" destOrd="0" parTransId="{68F0C153-F4F8-45E7-AEB4-4CEEAFC14D9F}" sibTransId="{A286CCCF-DDAD-4A18-B2AC-36D84EA93E59}"/>
    <dgm:cxn modelId="{90E2D116-7DE7-411F-978E-00D1212EA3C0}" type="presOf" srcId="{BA08CE35-DB98-4DD7-89DD-A6505930C957}" destId="{55409C78-C105-4711-AEF5-CE4A080CBD7B}" srcOrd="0" destOrd="0" presId="urn:microsoft.com/office/officeart/2016/7/layout/RepeatingBendingProcessNew"/>
    <dgm:cxn modelId="{152A001B-D8F2-43BA-B365-3825EA24E5EE}" type="presOf" srcId="{A286CCCF-DDAD-4A18-B2AC-36D84EA93E59}" destId="{55FBE37B-4020-45BF-842D-0194C76E366E}" srcOrd="0" destOrd="0" presId="urn:microsoft.com/office/officeart/2016/7/layout/RepeatingBendingProcessNew"/>
    <dgm:cxn modelId="{B1D49226-5DFE-4A53-8CC6-E75E61DA04DE}" srcId="{BC033461-82CB-434C-9BA2-406F8B9085AE}" destId="{30CBF43D-9237-4194-AE9E-248791E6850F}" srcOrd="6" destOrd="0" parTransId="{EB160BEB-C7D2-4EDD-831F-FE7C2B42A0ED}" sibTransId="{650CB33D-4465-4696-88CC-E773AC25C701}"/>
    <dgm:cxn modelId="{5DBE6436-B29B-4BF4-9549-B92C603C311A}" srcId="{BC033461-82CB-434C-9BA2-406F8B9085AE}" destId="{A0F9CCF7-9E06-4D95-9537-5F529D9DA570}" srcOrd="1" destOrd="0" parTransId="{BCE52C41-0160-48E7-A858-ACA6A29B8A0C}" sibTransId="{E83B551D-B926-4F3D-B0C8-15022ABFB74C}"/>
    <dgm:cxn modelId="{C7EFE25B-5DB8-4114-844B-98B2D82A5345}" type="presOf" srcId="{8D1AF749-2A50-46A8-9018-16A165A6A16D}" destId="{24D5C716-3050-4872-98B0-06859E287C33}" srcOrd="0" destOrd="0" presId="urn:microsoft.com/office/officeart/2016/7/layout/RepeatingBendingProcessNew"/>
    <dgm:cxn modelId="{3EE0E445-CAFB-4091-AB24-24A0AECF329A}" srcId="{BC033461-82CB-434C-9BA2-406F8B9085AE}" destId="{8D1AF749-2A50-46A8-9018-16A165A6A16D}" srcOrd="2" destOrd="0" parTransId="{F9E5A151-0090-45B2-9615-7C259911DF4C}" sibTransId="{6CD8BCDA-6F7A-4036-9BD9-4F7470EDC38B}"/>
    <dgm:cxn modelId="{B6BF3F48-1393-4D2E-ABE2-5F5F1F0D0435}" type="presOf" srcId="{A84BBCD5-D771-4747-ABBE-45241C6666FC}" destId="{A6CC670C-872C-477C-A603-BA1839A23AB3}" srcOrd="0" destOrd="0" presId="urn:microsoft.com/office/officeart/2016/7/layout/RepeatingBendingProcessNew"/>
    <dgm:cxn modelId="{BEC2F84A-2BA6-43DF-BFD2-5CF8ACB3DD52}" type="presOf" srcId="{E83B551D-B926-4F3D-B0C8-15022ABFB74C}" destId="{78956BC2-20B5-409B-B209-1D69EC9D283B}" srcOrd="0" destOrd="0" presId="urn:microsoft.com/office/officeart/2016/7/layout/RepeatingBendingProcessNew"/>
    <dgm:cxn modelId="{0550284D-059A-46A3-9BAB-70FD72C7A43B}" type="presOf" srcId="{E83B551D-B926-4F3D-B0C8-15022ABFB74C}" destId="{D83A621C-701A-4776-9616-0D3DD0EE7692}" srcOrd="1" destOrd="0" presId="urn:microsoft.com/office/officeart/2016/7/layout/RepeatingBendingProcessNew"/>
    <dgm:cxn modelId="{B106F84E-4B8C-4BE9-B1F0-4ED92AFC29B6}" type="presOf" srcId="{6CD8BCDA-6F7A-4036-9BD9-4F7470EDC38B}" destId="{03F64CE7-F737-4F85-BA55-4073CE9959F1}" srcOrd="0" destOrd="0" presId="urn:microsoft.com/office/officeart/2016/7/layout/RepeatingBendingProcessNew"/>
    <dgm:cxn modelId="{937C4F53-BED6-4DE3-94D5-B42E3A82C647}" srcId="{BC033461-82CB-434C-9BA2-406F8B9085AE}" destId="{BA08CE35-DB98-4DD7-89DD-A6505930C957}" srcOrd="3" destOrd="0" parTransId="{6B0AB295-538A-402D-8730-442721674AD5}" sibTransId="{CFBC5AEC-7147-4E79-8349-6F93A451F3CC}"/>
    <dgm:cxn modelId="{BBF4A27E-35DF-4F0B-BFC4-A40490D1D50C}" type="presOf" srcId="{6CD8BCDA-6F7A-4036-9BD9-4F7470EDC38B}" destId="{A419EDB4-0293-4687-91BE-42924A8DCE8F}" srcOrd="1" destOrd="0" presId="urn:microsoft.com/office/officeart/2016/7/layout/RepeatingBendingProcessNew"/>
    <dgm:cxn modelId="{F5664183-3402-465E-9C2D-70E59F7FFAC6}" type="presOf" srcId="{A0F9CCF7-9E06-4D95-9537-5F529D9DA570}" destId="{815E00CD-5208-42C6-A41A-62FE3708196D}" srcOrd="0" destOrd="0" presId="urn:microsoft.com/office/officeart/2016/7/layout/RepeatingBendingProcessNew"/>
    <dgm:cxn modelId="{27EC1D86-5892-4643-9E6D-25F6374F9769}" type="presOf" srcId="{A286CCCF-DDAD-4A18-B2AC-36D84EA93E59}" destId="{E6837A97-1E26-4FCB-B273-92C316690A63}" srcOrd="1" destOrd="0" presId="urn:microsoft.com/office/officeart/2016/7/layout/RepeatingBendingProcessNew"/>
    <dgm:cxn modelId="{024AEB92-6277-4EA0-96D1-902B12544DEA}" type="presOf" srcId="{F198382B-22AD-4585-86EE-5EC1B044B689}" destId="{6D35889A-86C0-47B9-9427-61215B76B904}" srcOrd="0" destOrd="0" presId="urn:microsoft.com/office/officeart/2016/7/layout/RepeatingBendingProcessNew"/>
    <dgm:cxn modelId="{E095ED98-C4CC-4C26-A6C0-A6AC66CD206C}" srcId="{BC033461-82CB-434C-9BA2-406F8B9085AE}" destId="{F198382B-22AD-4585-86EE-5EC1B044B689}" srcOrd="4" destOrd="0" parTransId="{A053520A-AE67-4338-B017-222551271571}" sibTransId="{A84BBCD5-D771-4747-ABBE-45241C6666FC}"/>
    <dgm:cxn modelId="{9F094B9C-8EDD-43F5-B93B-86309C39881A}" type="presOf" srcId="{7ECFFEBC-8CCB-403C-A58C-B7B98D98411A}" destId="{6DB31E46-B818-4F74-8D3B-A01ACB3353C4}" srcOrd="0" destOrd="0" presId="urn:microsoft.com/office/officeart/2016/7/layout/RepeatingBendingProcessNew"/>
    <dgm:cxn modelId="{47AC7B9D-44D9-4382-B70B-41F09C526454}" type="presOf" srcId="{978DAF41-C6DE-4E6B-BB37-B2C55B1C00C3}" destId="{772E07C0-C314-4C06-A893-DC68967E957E}" srcOrd="0" destOrd="0" presId="urn:microsoft.com/office/officeart/2016/7/layout/RepeatingBendingProcessNew"/>
    <dgm:cxn modelId="{302F11B3-4877-4897-8B67-CB71D373D6F2}" type="presOf" srcId="{CFBC5AEC-7147-4E79-8349-6F93A451F3CC}" destId="{1685EEBA-B62D-4851-ADC0-039DCA161FDD}" srcOrd="1" destOrd="0" presId="urn:microsoft.com/office/officeart/2016/7/layout/RepeatingBendingProcessNew"/>
    <dgm:cxn modelId="{AFD348B5-3144-4DC9-BFB5-767A49379BFE}" type="presOf" srcId="{30CBF43D-9237-4194-AE9E-248791E6850F}" destId="{0CD6EC12-3D0B-451B-9FC5-64EA9C9F1D50}" srcOrd="0" destOrd="0" presId="urn:microsoft.com/office/officeart/2016/7/layout/RepeatingBendingProcessNew"/>
    <dgm:cxn modelId="{181691B5-2682-43C5-A09E-61385FD6A280}" type="presOf" srcId="{BC033461-82CB-434C-9BA2-406F8B9085AE}" destId="{0394B66C-4B0F-4FFC-86A0-A77815D518ED}" srcOrd="0" destOrd="0" presId="urn:microsoft.com/office/officeart/2016/7/layout/RepeatingBendingProcessNew"/>
    <dgm:cxn modelId="{B5EB8CBF-BA4C-4B91-88F3-C3A9A32B5D2F}" srcId="{BC033461-82CB-434C-9BA2-406F8B9085AE}" destId="{514FBB17-4DF4-4F56-8E31-AD2A4339ED69}" srcOrd="0" destOrd="0" parTransId="{91EAA016-148E-4B54-A98C-175609E2AA1B}" sibTransId="{978DAF41-C6DE-4E6B-BB37-B2C55B1C00C3}"/>
    <dgm:cxn modelId="{3048D2D6-6195-4C0F-86A1-44ACBD4D2F10}" type="presOf" srcId="{CFBC5AEC-7147-4E79-8349-6F93A451F3CC}" destId="{F52A81FA-8F1E-4D15-80BF-CC6118B6161F}" srcOrd="0" destOrd="0" presId="urn:microsoft.com/office/officeart/2016/7/layout/RepeatingBendingProcessNew"/>
    <dgm:cxn modelId="{1E8683E5-CE5D-400C-8D8B-F45F7DA341DC}" type="presOf" srcId="{A84BBCD5-D771-4747-ABBE-45241C6666FC}" destId="{9750AFB5-5ED9-466D-BEA4-FEE2D27AC556}" srcOrd="1" destOrd="0" presId="urn:microsoft.com/office/officeart/2016/7/layout/RepeatingBendingProcessNew"/>
    <dgm:cxn modelId="{A8F067E6-FA70-49E6-8431-1C102E291B5F}" type="presOf" srcId="{514FBB17-4DF4-4F56-8E31-AD2A4339ED69}" destId="{482D74EA-6679-46E7-829F-DA3FCA74F3B1}" srcOrd="0" destOrd="0" presId="urn:microsoft.com/office/officeart/2016/7/layout/RepeatingBendingProcessNew"/>
    <dgm:cxn modelId="{66BC0D54-68A5-496F-A8F1-EBDC4C9FC3D8}" type="presParOf" srcId="{0394B66C-4B0F-4FFC-86A0-A77815D518ED}" destId="{482D74EA-6679-46E7-829F-DA3FCA74F3B1}" srcOrd="0" destOrd="0" presId="urn:microsoft.com/office/officeart/2016/7/layout/RepeatingBendingProcessNew"/>
    <dgm:cxn modelId="{233D67C7-7AA8-4FEF-A355-AEB87AF40DE0}" type="presParOf" srcId="{0394B66C-4B0F-4FFC-86A0-A77815D518ED}" destId="{772E07C0-C314-4C06-A893-DC68967E957E}" srcOrd="1" destOrd="0" presId="urn:microsoft.com/office/officeart/2016/7/layout/RepeatingBendingProcessNew"/>
    <dgm:cxn modelId="{1DADF6C5-2471-4E3B-A568-67096E5FBA6C}" type="presParOf" srcId="{772E07C0-C314-4C06-A893-DC68967E957E}" destId="{EE8055CB-3FFF-4CA5-BEE3-D92235D7CBB4}" srcOrd="0" destOrd="0" presId="urn:microsoft.com/office/officeart/2016/7/layout/RepeatingBendingProcessNew"/>
    <dgm:cxn modelId="{AAA24526-77E3-446C-94C4-6CEFBACE20D2}" type="presParOf" srcId="{0394B66C-4B0F-4FFC-86A0-A77815D518ED}" destId="{815E00CD-5208-42C6-A41A-62FE3708196D}" srcOrd="2" destOrd="0" presId="urn:microsoft.com/office/officeart/2016/7/layout/RepeatingBendingProcessNew"/>
    <dgm:cxn modelId="{B02652F7-8F1E-4C46-A8C7-3B455AF8E4C3}" type="presParOf" srcId="{0394B66C-4B0F-4FFC-86A0-A77815D518ED}" destId="{78956BC2-20B5-409B-B209-1D69EC9D283B}" srcOrd="3" destOrd="0" presId="urn:microsoft.com/office/officeart/2016/7/layout/RepeatingBendingProcessNew"/>
    <dgm:cxn modelId="{32C7568F-0B32-488A-A638-76E94F66F8A2}" type="presParOf" srcId="{78956BC2-20B5-409B-B209-1D69EC9D283B}" destId="{D83A621C-701A-4776-9616-0D3DD0EE7692}" srcOrd="0" destOrd="0" presId="urn:microsoft.com/office/officeart/2016/7/layout/RepeatingBendingProcessNew"/>
    <dgm:cxn modelId="{C60BA86B-2678-4584-8710-2762723CF5CC}" type="presParOf" srcId="{0394B66C-4B0F-4FFC-86A0-A77815D518ED}" destId="{24D5C716-3050-4872-98B0-06859E287C33}" srcOrd="4" destOrd="0" presId="urn:microsoft.com/office/officeart/2016/7/layout/RepeatingBendingProcessNew"/>
    <dgm:cxn modelId="{99FFCFDA-8A12-49D4-BF16-B7858933D7A1}" type="presParOf" srcId="{0394B66C-4B0F-4FFC-86A0-A77815D518ED}" destId="{03F64CE7-F737-4F85-BA55-4073CE9959F1}" srcOrd="5" destOrd="0" presId="urn:microsoft.com/office/officeart/2016/7/layout/RepeatingBendingProcessNew"/>
    <dgm:cxn modelId="{74945964-825B-46B4-B86D-436CB4B1261D}" type="presParOf" srcId="{03F64CE7-F737-4F85-BA55-4073CE9959F1}" destId="{A419EDB4-0293-4687-91BE-42924A8DCE8F}" srcOrd="0" destOrd="0" presId="urn:microsoft.com/office/officeart/2016/7/layout/RepeatingBendingProcessNew"/>
    <dgm:cxn modelId="{7EBB8FFF-FA3A-414A-877A-5723AEAB9783}" type="presParOf" srcId="{0394B66C-4B0F-4FFC-86A0-A77815D518ED}" destId="{55409C78-C105-4711-AEF5-CE4A080CBD7B}" srcOrd="6" destOrd="0" presId="urn:microsoft.com/office/officeart/2016/7/layout/RepeatingBendingProcessNew"/>
    <dgm:cxn modelId="{9092062D-7536-4635-AD7C-6309A0FF9B0B}" type="presParOf" srcId="{0394B66C-4B0F-4FFC-86A0-A77815D518ED}" destId="{F52A81FA-8F1E-4D15-80BF-CC6118B6161F}" srcOrd="7" destOrd="0" presId="urn:microsoft.com/office/officeart/2016/7/layout/RepeatingBendingProcessNew"/>
    <dgm:cxn modelId="{37FFFA91-6096-40F3-845B-0617FD3FDE5E}" type="presParOf" srcId="{F52A81FA-8F1E-4D15-80BF-CC6118B6161F}" destId="{1685EEBA-B62D-4851-ADC0-039DCA161FDD}" srcOrd="0" destOrd="0" presId="urn:microsoft.com/office/officeart/2016/7/layout/RepeatingBendingProcessNew"/>
    <dgm:cxn modelId="{5DF60F5A-824E-4239-98E1-B0A2BF7069A0}" type="presParOf" srcId="{0394B66C-4B0F-4FFC-86A0-A77815D518ED}" destId="{6D35889A-86C0-47B9-9427-61215B76B904}" srcOrd="8" destOrd="0" presId="urn:microsoft.com/office/officeart/2016/7/layout/RepeatingBendingProcessNew"/>
    <dgm:cxn modelId="{839ED7EA-8D4A-4755-8284-770BC8BD2D32}" type="presParOf" srcId="{0394B66C-4B0F-4FFC-86A0-A77815D518ED}" destId="{A6CC670C-872C-477C-A603-BA1839A23AB3}" srcOrd="9" destOrd="0" presId="urn:microsoft.com/office/officeart/2016/7/layout/RepeatingBendingProcessNew"/>
    <dgm:cxn modelId="{C4F57849-154E-4032-B8A4-D1755BAD4330}" type="presParOf" srcId="{A6CC670C-872C-477C-A603-BA1839A23AB3}" destId="{9750AFB5-5ED9-466D-BEA4-FEE2D27AC556}" srcOrd="0" destOrd="0" presId="urn:microsoft.com/office/officeart/2016/7/layout/RepeatingBendingProcessNew"/>
    <dgm:cxn modelId="{67B7A254-2A29-47E7-9DC7-7BDFECAE9C4E}" type="presParOf" srcId="{0394B66C-4B0F-4FFC-86A0-A77815D518ED}" destId="{6DB31E46-B818-4F74-8D3B-A01ACB3353C4}" srcOrd="10" destOrd="0" presId="urn:microsoft.com/office/officeart/2016/7/layout/RepeatingBendingProcessNew"/>
    <dgm:cxn modelId="{0B594A6A-A1B9-46F4-B567-1AD05C07B10F}" type="presParOf" srcId="{0394B66C-4B0F-4FFC-86A0-A77815D518ED}" destId="{55FBE37B-4020-45BF-842D-0194C76E366E}" srcOrd="11" destOrd="0" presId="urn:microsoft.com/office/officeart/2016/7/layout/RepeatingBendingProcessNew"/>
    <dgm:cxn modelId="{01E655CA-0BCD-4E16-BED4-FD2FA6F1894F}" type="presParOf" srcId="{55FBE37B-4020-45BF-842D-0194C76E366E}" destId="{E6837A97-1E26-4FCB-B273-92C316690A63}" srcOrd="0" destOrd="0" presId="urn:microsoft.com/office/officeart/2016/7/layout/RepeatingBendingProcessNew"/>
    <dgm:cxn modelId="{AF78914C-EB31-4225-980A-C3114CA1490A}" type="presParOf" srcId="{0394B66C-4B0F-4FFC-86A0-A77815D518ED}" destId="{0CD6EC12-3D0B-451B-9FC5-64EA9C9F1D50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E07C0-C314-4C06-A893-DC68967E957E}">
      <dsp:nvSpPr>
        <dsp:cNvPr id="0" name=""/>
        <dsp:cNvSpPr/>
      </dsp:nvSpPr>
      <dsp:spPr>
        <a:xfrm>
          <a:off x="2142365" y="490524"/>
          <a:ext cx="378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9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1530" y="534197"/>
        <a:ext cx="20469" cy="4093"/>
      </dsp:txXfrm>
    </dsp:sp>
    <dsp:sp modelId="{482D74EA-6679-46E7-829F-DA3FCA74F3B1}">
      <dsp:nvSpPr>
        <dsp:cNvPr id="0" name=""/>
        <dsp:cNvSpPr/>
      </dsp:nvSpPr>
      <dsp:spPr>
        <a:xfrm>
          <a:off x="364165" y="2245"/>
          <a:ext cx="1779999" cy="10679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Model Fine-Tuning:</a:t>
          </a:r>
          <a:endParaRPr lang="en-US" sz="1500" kern="1200"/>
        </a:p>
      </dsp:txBody>
      <dsp:txXfrm>
        <a:off x="364165" y="2245"/>
        <a:ext cx="1779999" cy="1067999"/>
      </dsp:txXfrm>
    </dsp:sp>
    <dsp:sp modelId="{78956BC2-20B5-409B-B209-1D69EC9D283B}">
      <dsp:nvSpPr>
        <dsp:cNvPr id="0" name=""/>
        <dsp:cNvSpPr/>
      </dsp:nvSpPr>
      <dsp:spPr>
        <a:xfrm>
          <a:off x="1254165" y="1068444"/>
          <a:ext cx="2189399" cy="378799"/>
        </a:xfrm>
        <a:custGeom>
          <a:avLst/>
          <a:gdLst/>
          <a:ahLst/>
          <a:cxnLst/>
          <a:rect l="0" t="0" r="0" b="0"/>
          <a:pathLst>
            <a:path>
              <a:moveTo>
                <a:pt x="2189399" y="0"/>
              </a:moveTo>
              <a:lnTo>
                <a:pt x="2189399" y="206499"/>
              </a:lnTo>
              <a:lnTo>
                <a:pt x="0" y="206499"/>
              </a:lnTo>
              <a:lnTo>
                <a:pt x="0" y="378799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181" y="1255797"/>
        <a:ext cx="111367" cy="4093"/>
      </dsp:txXfrm>
    </dsp:sp>
    <dsp:sp modelId="{815E00CD-5208-42C6-A41A-62FE3708196D}">
      <dsp:nvSpPr>
        <dsp:cNvPr id="0" name=""/>
        <dsp:cNvSpPr/>
      </dsp:nvSpPr>
      <dsp:spPr>
        <a:xfrm>
          <a:off x="2553564" y="2245"/>
          <a:ext cx="1779999" cy="10679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Adjust hyperparameters and optimize performance.</a:t>
          </a:r>
        </a:p>
      </dsp:txBody>
      <dsp:txXfrm>
        <a:off x="2553564" y="2245"/>
        <a:ext cx="1779999" cy="1067999"/>
      </dsp:txXfrm>
    </dsp:sp>
    <dsp:sp modelId="{03F64CE7-F737-4F85-BA55-4073CE9959F1}">
      <dsp:nvSpPr>
        <dsp:cNvPr id="0" name=""/>
        <dsp:cNvSpPr/>
      </dsp:nvSpPr>
      <dsp:spPr>
        <a:xfrm>
          <a:off x="2142365" y="1967924"/>
          <a:ext cx="378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9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1530" y="2011597"/>
        <a:ext cx="20469" cy="4093"/>
      </dsp:txXfrm>
    </dsp:sp>
    <dsp:sp modelId="{24D5C716-3050-4872-98B0-06859E287C33}">
      <dsp:nvSpPr>
        <dsp:cNvPr id="0" name=""/>
        <dsp:cNvSpPr/>
      </dsp:nvSpPr>
      <dsp:spPr>
        <a:xfrm>
          <a:off x="364165" y="1479644"/>
          <a:ext cx="1779999" cy="10679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Interface Development:</a:t>
          </a:r>
          <a:endParaRPr lang="en-US" sz="1500" kern="1200"/>
        </a:p>
      </dsp:txBody>
      <dsp:txXfrm>
        <a:off x="364165" y="1479644"/>
        <a:ext cx="1779999" cy="1067999"/>
      </dsp:txXfrm>
    </dsp:sp>
    <dsp:sp modelId="{F52A81FA-8F1E-4D15-80BF-CC6118B6161F}">
      <dsp:nvSpPr>
        <dsp:cNvPr id="0" name=""/>
        <dsp:cNvSpPr/>
      </dsp:nvSpPr>
      <dsp:spPr>
        <a:xfrm>
          <a:off x="1254165" y="2545844"/>
          <a:ext cx="2189399" cy="378799"/>
        </a:xfrm>
        <a:custGeom>
          <a:avLst/>
          <a:gdLst/>
          <a:ahLst/>
          <a:cxnLst/>
          <a:rect l="0" t="0" r="0" b="0"/>
          <a:pathLst>
            <a:path>
              <a:moveTo>
                <a:pt x="2189399" y="0"/>
              </a:moveTo>
              <a:lnTo>
                <a:pt x="2189399" y="206499"/>
              </a:lnTo>
              <a:lnTo>
                <a:pt x="0" y="206499"/>
              </a:lnTo>
              <a:lnTo>
                <a:pt x="0" y="378799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181" y="2733197"/>
        <a:ext cx="111367" cy="4093"/>
      </dsp:txXfrm>
    </dsp:sp>
    <dsp:sp modelId="{55409C78-C105-4711-AEF5-CE4A080CBD7B}">
      <dsp:nvSpPr>
        <dsp:cNvPr id="0" name=""/>
        <dsp:cNvSpPr/>
      </dsp:nvSpPr>
      <dsp:spPr>
        <a:xfrm>
          <a:off x="2553564" y="1479644"/>
          <a:ext cx="1779999" cy="10679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user-friendly interface for summarization.</a:t>
          </a:r>
        </a:p>
      </dsp:txBody>
      <dsp:txXfrm>
        <a:off x="2553564" y="1479644"/>
        <a:ext cx="1779999" cy="1067999"/>
      </dsp:txXfrm>
    </dsp:sp>
    <dsp:sp modelId="{A6CC670C-872C-477C-A603-BA1839A23AB3}">
      <dsp:nvSpPr>
        <dsp:cNvPr id="0" name=""/>
        <dsp:cNvSpPr/>
      </dsp:nvSpPr>
      <dsp:spPr>
        <a:xfrm>
          <a:off x="2142365" y="3445323"/>
          <a:ext cx="378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9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1530" y="3488996"/>
        <a:ext cx="20469" cy="4093"/>
      </dsp:txXfrm>
    </dsp:sp>
    <dsp:sp modelId="{6D35889A-86C0-47B9-9427-61215B76B904}">
      <dsp:nvSpPr>
        <dsp:cNvPr id="0" name=""/>
        <dsp:cNvSpPr/>
      </dsp:nvSpPr>
      <dsp:spPr>
        <a:xfrm>
          <a:off x="364165" y="2957043"/>
          <a:ext cx="1779999" cy="10679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Further Evaluation:</a:t>
          </a:r>
          <a:endParaRPr lang="en-US" sz="1500" kern="1200"/>
        </a:p>
      </dsp:txBody>
      <dsp:txXfrm>
        <a:off x="364165" y="2957043"/>
        <a:ext cx="1779999" cy="1067999"/>
      </dsp:txXfrm>
    </dsp:sp>
    <dsp:sp modelId="{55FBE37B-4020-45BF-842D-0194C76E366E}">
      <dsp:nvSpPr>
        <dsp:cNvPr id="0" name=""/>
        <dsp:cNvSpPr/>
      </dsp:nvSpPr>
      <dsp:spPr>
        <a:xfrm>
          <a:off x="1254165" y="4023243"/>
          <a:ext cx="2189399" cy="378799"/>
        </a:xfrm>
        <a:custGeom>
          <a:avLst/>
          <a:gdLst/>
          <a:ahLst/>
          <a:cxnLst/>
          <a:rect l="0" t="0" r="0" b="0"/>
          <a:pathLst>
            <a:path>
              <a:moveTo>
                <a:pt x="2189399" y="0"/>
              </a:moveTo>
              <a:lnTo>
                <a:pt x="2189399" y="206499"/>
              </a:lnTo>
              <a:lnTo>
                <a:pt x="0" y="206499"/>
              </a:lnTo>
              <a:lnTo>
                <a:pt x="0" y="378799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181" y="4210596"/>
        <a:ext cx="111367" cy="4093"/>
      </dsp:txXfrm>
    </dsp:sp>
    <dsp:sp modelId="{6DB31E46-B818-4F74-8D3B-A01ACB3353C4}">
      <dsp:nvSpPr>
        <dsp:cNvPr id="0" name=""/>
        <dsp:cNvSpPr/>
      </dsp:nvSpPr>
      <dsp:spPr>
        <a:xfrm>
          <a:off x="2553564" y="2957043"/>
          <a:ext cx="1779999" cy="10679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Additional testing with real-world data.</a:t>
          </a:r>
        </a:p>
      </dsp:txBody>
      <dsp:txXfrm>
        <a:off x="2553564" y="2957043"/>
        <a:ext cx="1779999" cy="1067999"/>
      </dsp:txXfrm>
    </dsp:sp>
    <dsp:sp modelId="{0CD6EC12-3D0B-451B-9FC5-64EA9C9F1D50}">
      <dsp:nvSpPr>
        <dsp:cNvPr id="0" name=""/>
        <dsp:cNvSpPr/>
      </dsp:nvSpPr>
      <dsp:spPr>
        <a:xfrm>
          <a:off x="364165" y="4434443"/>
          <a:ext cx="1779999" cy="106799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4" rIns="87221" bIns="9155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Collect user feedback for improvement.</a:t>
          </a:r>
        </a:p>
      </dsp:txBody>
      <dsp:txXfrm>
        <a:off x="364165" y="4434443"/>
        <a:ext cx="1779999" cy="1067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3885" y="1743873"/>
            <a:ext cx="4316648" cy="3695487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2800" b="1" dirty="0">
                <a:solidFill>
                  <a:schemeClr val="tx2"/>
                </a:solidFill>
              </a:rPr>
              <a:t>Midpoint Submission: </a:t>
            </a:r>
            <a:br>
              <a:rPr lang="en-GB" sz="2800" b="1" dirty="0">
                <a:solidFill>
                  <a:schemeClr val="tx2"/>
                </a:solidFill>
              </a:rPr>
            </a:br>
            <a:r>
              <a:rPr lang="en-GB" sz="2800" b="1" dirty="0">
                <a:solidFill>
                  <a:schemeClr val="tx2"/>
                </a:solidFill>
              </a:rPr>
              <a:t>Text Summarization Project</a:t>
            </a:r>
            <a:br>
              <a:rPr lang="en-GB" sz="2400" b="1" dirty="0">
                <a:solidFill>
                  <a:schemeClr val="tx2"/>
                </a:solidFill>
              </a:rPr>
            </a:br>
            <a:br>
              <a:rPr lang="en-GB" sz="2400" dirty="0">
                <a:solidFill>
                  <a:schemeClr val="tx2"/>
                </a:solidFill>
              </a:rPr>
            </a:br>
            <a:br>
              <a:rPr lang="en-GB" sz="1800" dirty="0">
                <a:solidFill>
                  <a:schemeClr val="tx2"/>
                </a:solidFill>
              </a:rPr>
            </a:br>
            <a:r>
              <a:rPr lang="en-GB" sz="1800" dirty="0">
                <a:solidFill>
                  <a:schemeClr val="tx2"/>
                </a:solidFill>
              </a:rPr>
              <a:t>2024S-T3 AML 2304 - Natural Language Processing 01</a:t>
            </a:r>
            <a:br>
              <a:rPr lang="en-GB" sz="2400" dirty="0">
                <a:solidFill>
                  <a:schemeClr val="tx2"/>
                </a:solidFill>
              </a:rPr>
            </a:br>
            <a:br>
              <a:rPr lang="en-GB" sz="2400" dirty="0">
                <a:solidFill>
                  <a:schemeClr val="tx2"/>
                </a:solidFill>
              </a:rPr>
            </a:b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8059" y="4080498"/>
            <a:ext cx="2160589" cy="2217649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endParaRPr lang="en-GB" sz="1100" dirty="0">
              <a:solidFill>
                <a:schemeClr val="tx2"/>
              </a:solidFill>
            </a:endParaRPr>
          </a:p>
          <a:p>
            <a:pPr algn="l">
              <a:lnSpc>
                <a:spcPct val="90000"/>
              </a:lnSpc>
            </a:pPr>
            <a:endParaRPr lang="en-GB" sz="1100" dirty="0">
              <a:solidFill>
                <a:schemeClr val="tx2"/>
              </a:solidFill>
            </a:endParaRPr>
          </a:p>
          <a:p>
            <a:pPr marL="171450" indent="-171450" algn="l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Bipin Pandey(C0907008)</a:t>
            </a:r>
          </a:p>
          <a:p>
            <a:pPr marL="171450" indent="-171450" algn="l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2"/>
                </a:solidFill>
              </a:rPr>
              <a:t>Bronia</a:t>
            </a:r>
            <a:r>
              <a:rPr lang="en-US" sz="1100" dirty="0">
                <a:solidFill>
                  <a:schemeClr val="tx2"/>
                </a:solidFill>
              </a:rPr>
              <a:t> John (C0912834)</a:t>
            </a:r>
          </a:p>
          <a:p>
            <a:pPr marL="171450" indent="-171450" algn="l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Diksha </a:t>
            </a:r>
            <a:r>
              <a:rPr lang="en-US" sz="1100" dirty="0" err="1">
                <a:solidFill>
                  <a:schemeClr val="tx2"/>
                </a:solidFill>
              </a:rPr>
              <a:t>Gusain</a:t>
            </a:r>
            <a:r>
              <a:rPr lang="en-US" sz="1100" dirty="0">
                <a:solidFill>
                  <a:schemeClr val="tx2"/>
                </a:solidFill>
              </a:rPr>
              <a:t>(C0908141)</a:t>
            </a:r>
          </a:p>
          <a:p>
            <a:pPr marL="171450" indent="-171450" algn="l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Harish </a:t>
            </a:r>
            <a:r>
              <a:rPr lang="en-US" sz="1100" dirty="0" err="1">
                <a:solidFill>
                  <a:schemeClr val="tx2"/>
                </a:solidFill>
              </a:rPr>
              <a:t>Kundal</a:t>
            </a:r>
            <a:r>
              <a:rPr lang="en-US" sz="1100" dirty="0">
                <a:solidFill>
                  <a:schemeClr val="tx2"/>
                </a:solidFill>
              </a:rPr>
              <a:t>(C0906990)</a:t>
            </a:r>
          </a:p>
          <a:p>
            <a:pPr marL="171450" indent="-171450" algn="l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Nakul </a:t>
            </a:r>
            <a:r>
              <a:rPr lang="en-US" sz="1100" dirty="0" err="1">
                <a:solidFill>
                  <a:schemeClr val="tx2"/>
                </a:solidFill>
              </a:rPr>
              <a:t>Budhathoki</a:t>
            </a:r>
            <a:r>
              <a:rPr lang="en-US" sz="1100" dirty="0">
                <a:solidFill>
                  <a:schemeClr val="tx2"/>
                </a:solidFill>
              </a:rPr>
              <a:t>(C0901205)</a:t>
            </a:r>
          </a:p>
          <a:p>
            <a:pPr marL="171450" indent="-171450" algn="l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Pujan Shrestha(C0901167)</a:t>
            </a:r>
          </a:p>
          <a:p>
            <a:pPr marL="171450" indent="-171450" algn="l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Simarjeet Kaur(C0894309)</a:t>
            </a:r>
          </a:p>
          <a:p>
            <a:pPr marL="171450" indent="-171450" algn="l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Parminder Kaur(C0908143)</a:t>
            </a:r>
          </a:p>
          <a:p>
            <a:pPr marL="171450" indent="-171450" algn="l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Priya Mehta(C0906992)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CF4ED71D-6B89-E51B-47E2-63E3AD7E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D2EF5E4-9C39-FEE8-811B-07A66EA8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41" r="50465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600" b="1" dirty="0"/>
              <a:t>Objective: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Develop an NLP model for summarizing articles.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Create a user-friendly interface to interact with the model.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600" b="1" dirty="0"/>
              <a:t>Dataset: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Source: [Dataset source or name]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Size: 287,113 rows with columns id, article, highlights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Example Data: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article: [Excerpt of an article]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highlights: [Summary of the article]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 b="1"/>
              <a:t>Cleaning:</a:t>
            </a:r>
          </a:p>
          <a:p>
            <a:r>
              <a:rPr lang="en-GB" sz="1700"/>
              <a:t>Removed duplicates and irrelevant rows.</a:t>
            </a:r>
          </a:p>
          <a:p>
            <a:r>
              <a:rPr lang="en-GB" sz="1700"/>
              <a:t>Handled missing values.</a:t>
            </a:r>
          </a:p>
          <a:p>
            <a:pPr marL="0" indent="0">
              <a:buNone/>
            </a:pPr>
            <a:endParaRPr lang="en-GB" sz="1700"/>
          </a:p>
          <a:p>
            <a:pPr marL="0" indent="0">
              <a:buNone/>
            </a:pPr>
            <a:r>
              <a:rPr lang="en-GB" sz="1700" b="1"/>
              <a:t>Tokenization:</a:t>
            </a:r>
          </a:p>
          <a:p>
            <a:r>
              <a:rPr lang="en-GB" sz="1700"/>
              <a:t>Processed articles and highlights for model input.</a:t>
            </a:r>
          </a:p>
          <a:p>
            <a:r>
              <a:rPr lang="en-GB" sz="1700"/>
              <a:t>Tokenization using facebook/bart-large-cnn and google/pegasus-large.</a:t>
            </a:r>
          </a:p>
          <a:p>
            <a:r>
              <a:rPr lang="en-GB" sz="1700"/>
              <a:t>Challenges faced: High memory usage and processing time.</a:t>
            </a:r>
          </a:p>
        </p:txBody>
      </p:sp>
      <p:pic>
        <p:nvPicPr>
          <p:cNvPr id="13" name="Picture 12" descr="close up of man finger on stock market charts">
            <a:extLst>
              <a:ext uri="{FF2B5EF4-FFF2-40B4-BE49-F238E27FC236}">
                <a16:creationId xmlns:a16="http://schemas.microsoft.com/office/drawing/2014/main" id="{A6BD14A2-D02F-B1D4-234C-42085D3B54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39" r="41284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3B050ECD-D960-100D-2911-EF9BC21A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9" r="7907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/>
              <a:t>Models Evaluated:</a:t>
            </a:r>
          </a:p>
          <a:p>
            <a:pPr>
              <a:lnSpc>
                <a:spcPct val="90000"/>
              </a:lnSpc>
            </a:pPr>
            <a:r>
              <a:rPr lang="en-US" sz="1400"/>
              <a:t>facebook/bart-large-cnn: Effective for general summarization tasks.</a:t>
            </a:r>
          </a:p>
          <a:p>
            <a:pPr>
              <a:lnSpc>
                <a:spcPct val="90000"/>
              </a:lnSpc>
            </a:pPr>
            <a:r>
              <a:rPr lang="en-US" sz="1400"/>
              <a:t>google/pegasus-large: Specialized for abstractive summarization.</a:t>
            </a:r>
          </a:p>
          <a:p>
            <a:pPr>
              <a:lnSpc>
                <a:spcPct val="90000"/>
              </a:lnSpc>
            </a:pPr>
            <a:r>
              <a:rPr lang="en-US" sz="1400"/>
              <a:t>t5-base / t5-large: Versatile model for various NLP tasks.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 marL="0" indent="0">
              <a:lnSpc>
                <a:spcPct val="90000"/>
              </a:lnSpc>
              <a:buNone/>
            </a:pPr>
            <a:r>
              <a:rPr lang="en-US" sz="1400" b="1"/>
              <a:t>Chosen Model:</a:t>
            </a:r>
          </a:p>
          <a:p>
            <a:pPr>
              <a:lnSpc>
                <a:spcPct val="90000"/>
              </a:lnSpc>
            </a:pPr>
            <a:r>
              <a:rPr lang="en-US" sz="1400"/>
              <a:t>google/pegasus-large for high-quality summarization.</a:t>
            </a:r>
          </a:p>
          <a:p>
            <a:pPr>
              <a:lnSpc>
                <a:spcPct val="90000"/>
              </a:lnSpc>
            </a:pPr>
            <a:r>
              <a:rPr lang="en-US" sz="1400"/>
              <a:t>Reason: [State reasons, e.g., performance, suitability for summarization]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Training:</a:t>
            </a:r>
          </a:p>
          <a:p>
            <a:r>
              <a:rPr lang="en-US" sz="1700" dirty="0"/>
              <a:t>Preprocessing: Batching and tokenization.</a:t>
            </a:r>
          </a:p>
          <a:p>
            <a:r>
              <a:rPr lang="en-US" sz="1700" dirty="0"/>
              <a:t>GPU Usage: Leveraged GPU in Google </a:t>
            </a:r>
            <a:r>
              <a:rPr lang="en-US" sz="1700" dirty="0" err="1"/>
              <a:t>Colab</a:t>
            </a:r>
            <a:r>
              <a:rPr lang="en-US" sz="1700" dirty="0"/>
              <a:t> for training.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Evaluation Metrics:</a:t>
            </a:r>
          </a:p>
          <a:p>
            <a:r>
              <a:rPr lang="en-US" sz="1700" dirty="0"/>
              <a:t>ROUGE Scores: [Include scores for precision, recall, F1]</a:t>
            </a:r>
          </a:p>
          <a:p>
            <a:r>
              <a:rPr lang="en-US" sz="1700" dirty="0"/>
              <a:t>Qualitative assessment: Sample summaries and their quality.</a:t>
            </a:r>
          </a:p>
        </p:txBody>
      </p:sp>
      <p:pic>
        <p:nvPicPr>
          <p:cNvPr id="13" name="Picture 12" descr="Magnifying glass showing decling performance">
            <a:extLst>
              <a:ext uri="{FF2B5EF4-FFF2-40B4-BE49-F238E27FC236}">
                <a16:creationId xmlns:a16="http://schemas.microsoft.com/office/drawing/2014/main" id="{8848D7FB-5C61-A760-8C0B-CD01240B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43" r="43006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7AEE3456-494A-9437-0E07-5DC3DC22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44" r="39077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600" b="1"/>
              <a:t>Tokenization Completed:</a:t>
            </a:r>
          </a:p>
          <a:p>
            <a:pPr>
              <a:lnSpc>
                <a:spcPct val="90000"/>
              </a:lnSpc>
            </a:pPr>
            <a:r>
              <a:rPr lang="en-GB" sz="1600"/>
              <a:t>Tokenized 287,113 articles.</a:t>
            </a:r>
          </a:p>
          <a:p>
            <a:pPr>
              <a:lnSpc>
                <a:spcPct val="90000"/>
              </a:lnSpc>
            </a:pPr>
            <a:r>
              <a:rPr lang="en-GB" sz="1600"/>
              <a:t>[Include any statistics or visualizations]</a:t>
            </a:r>
          </a:p>
          <a:p>
            <a:pPr>
              <a:lnSpc>
                <a:spcPct val="90000"/>
              </a:lnSpc>
            </a:pPr>
            <a:endParaRPr lang="en-GB" sz="1600"/>
          </a:p>
          <a:p>
            <a:pPr marL="0" indent="0">
              <a:lnSpc>
                <a:spcPct val="90000"/>
              </a:lnSpc>
              <a:buNone/>
            </a:pPr>
            <a:r>
              <a:rPr lang="en-GB" sz="1600" b="1"/>
              <a:t>Model Training:</a:t>
            </a:r>
          </a:p>
          <a:p>
            <a:pPr>
              <a:lnSpc>
                <a:spcPct val="90000"/>
              </a:lnSpc>
            </a:pPr>
            <a:r>
              <a:rPr lang="en-GB" sz="1600"/>
              <a:t>Initial training phase completed.</a:t>
            </a:r>
          </a:p>
          <a:p>
            <a:pPr>
              <a:lnSpc>
                <a:spcPct val="90000"/>
              </a:lnSpc>
            </a:pPr>
            <a:r>
              <a:rPr lang="en-GB" sz="1600"/>
              <a:t>[Include training duration, loss, and accuracy metrics]</a:t>
            </a:r>
          </a:p>
          <a:p>
            <a:pPr>
              <a:lnSpc>
                <a:spcPct val="90000"/>
              </a:lnSpc>
            </a:pPr>
            <a:endParaRPr lang="en-GB" sz="1600"/>
          </a:p>
          <a:p>
            <a:pPr marL="0" indent="0">
              <a:lnSpc>
                <a:spcPct val="90000"/>
              </a:lnSpc>
              <a:buNone/>
            </a:pPr>
            <a:r>
              <a:rPr lang="en-GB" sz="1600" b="1"/>
              <a:t>Challenges:</a:t>
            </a:r>
          </a:p>
          <a:p>
            <a:pPr>
              <a:lnSpc>
                <a:spcPct val="90000"/>
              </a:lnSpc>
            </a:pPr>
            <a:r>
              <a:rPr lang="en-GB" sz="1600"/>
              <a:t>System crashes and memory issues.</a:t>
            </a:r>
          </a:p>
          <a:p>
            <a:pPr>
              <a:lnSpc>
                <a:spcPct val="90000"/>
              </a:lnSpc>
            </a:pPr>
            <a:r>
              <a:rPr lang="en-GB" sz="1600"/>
              <a:t>Solution: [Mention any solutions implemented or planned]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4500"/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8D1BB7-BDBD-17CB-101E-562BD6A29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053975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368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Midpoint Submission:  Text Summarization Project   2024S-T3 AML 2304 - Natural Language Processing 01  </vt:lpstr>
      <vt:lpstr>Project Overview</vt:lpstr>
      <vt:lpstr>Dataset Preparation</vt:lpstr>
      <vt:lpstr>Model Selection</vt:lpstr>
      <vt:lpstr>Model Training and Evaluation</vt:lpstr>
      <vt:lpstr>Current Progress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Pujan Shrestha</dc:creator>
  <cp:keywords/>
  <cp:lastModifiedBy>Pujan Shrestha</cp:lastModifiedBy>
  <cp:revision>3</cp:revision>
  <dcterms:created xsi:type="dcterms:W3CDTF">2013-01-27T09:14:16Z</dcterms:created>
  <dcterms:modified xsi:type="dcterms:W3CDTF">2024-07-19T03:27:05Z</dcterms:modified>
  <cp:category/>
</cp:coreProperties>
</file>