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BCDE-2A93-4D41-82F7-3C7191636A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503-8A91-4246-9D21-0F05394DF5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BCDE-2A93-4D41-82F7-3C7191636A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503-8A91-4246-9D21-0F05394DF5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BCDE-2A93-4D41-82F7-3C7191636A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503-8A91-4246-9D21-0F05394DF5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BCDE-2A93-4D41-82F7-3C7191636A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503-8A91-4246-9D21-0F05394DF5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BCDE-2A93-4D41-82F7-3C7191636A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503-8A91-4246-9D21-0F05394DF5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BCDE-2A93-4D41-82F7-3C7191636A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503-8A91-4246-9D21-0F05394DF5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BCDE-2A93-4D41-82F7-3C7191636A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503-8A91-4246-9D21-0F05394DF5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BCDE-2A93-4D41-82F7-3C7191636A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503-8A91-4246-9D21-0F05394DF5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BCDE-2A93-4D41-82F7-3C7191636A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503-8A91-4246-9D21-0F05394DF5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BCDE-2A93-4D41-82F7-3C7191636A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503-8A91-4246-9D21-0F05394DF5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BCDE-2A93-4D41-82F7-3C7191636A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503-8A91-4246-9D21-0F05394DF5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BCDE-2A93-4D41-82F7-3C7191636A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503-8A91-4246-9D21-0F05394DF5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BCDE-2A93-4D41-82F7-3C7191636A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503-8A91-4246-9D21-0F05394DF5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BCDE-2A93-4D41-82F7-3C7191636A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503-8A91-4246-9D21-0F05394DF5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BCDE-2A93-4D41-82F7-3C7191636A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503-8A91-4246-9D21-0F05394DF5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BCDE-2A93-4D41-82F7-3C7191636A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503-8A91-4246-9D21-0F05394DF5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BCDE-2A93-4D41-82F7-3C7191636A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503-8A91-4246-9D21-0F05394DF5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BCDE-2A93-4D41-82F7-3C7191636A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503-8A91-4246-9D21-0F05394DF5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BCDE-2A93-4D41-82F7-3C7191636A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503-8A91-4246-9D21-0F05394DF5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BCDE-2A93-4D41-82F7-3C7191636A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503-8A91-4246-9D21-0F05394DF5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BCDE-2A93-4D41-82F7-3C7191636A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503-8A91-4246-9D21-0F05394DF5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BCDE-2A93-4D41-82F7-3C7191636A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503-8A91-4246-9D21-0F05394DF5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ABCDE-2A93-4D41-82F7-3C7191636A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EA503-8A91-4246-9D21-0F05394DF5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ABCDE-2A93-4D41-82F7-3C7191636A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EA503-8A91-4246-9D21-0F05394DF5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https://github.com/kkmhogen/kbeaconlib2" TargetMode="External"/><Relationship Id="rId3" Type="http://schemas.openxmlformats.org/officeDocument/2006/relationships/hyperlink" Target="https://github.com/kkmhogen/KBeaconProDemo_Ios" TargetMode="External"/><Relationship Id="rId2" Type="http://schemas.openxmlformats.org/officeDocument/2006/relationships/hyperlink" Target="https://github.com/kkmhogen/android_kbeaconlib2" TargetMode="External"/><Relationship Id="rId1" Type="http://schemas.openxmlformats.org/officeDocument/2006/relationships/hyperlink" Target="https://github.com/kkmhogen/KBeaconProDemo_Android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7090" y="878840"/>
            <a:ext cx="102920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1.</a:t>
            </a:r>
            <a:r>
              <a:rPr lang="en-US" altLang="zh-CN" b="1" dirty="0"/>
              <a:t> Android SDK, base on Java language</a:t>
            </a:r>
            <a:endParaRPr lang="en-US" altLang="zh-CN" b="1" dirty="0"/>
          </a:p>
          <a:p>
            <a:pPr lvl="1"/>
            <a:r>
              <a:rPr lang="en-US" altLang="zh-CN" b="1" dirty="0"/>
              <a:t>Demo source code:</a:t>
            </a:r>
            <a:endParaRPr lang="en-US" altLang="zh-CN" b="1" dirty="0"/>
          </a:p>
          <a:p>
            <a:pPr lvl="1"/>
            <a:r>
              <a:rPr lang="en-US" altLang="zh-CN" dirty="0">
                <a:hlinkClick r:id="rId1"/>
              </a:rPr>
              <a:t>https://github.com/kkmhogen/KBeaconProDemo_Android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b="1" dirty="0"/>
              <a:t>Library souce code</a:t>
            </a:r>
            <a:endParaRPr lang="en-US" altLang="zh-CN" b="1" dirty="0"/>
          </a:p>
          <a:p>
            <a:pPr lvl="1"/>
            <a:r>
              <a:rPr lang="en-US" altLang="zh-CN" dirty="0">
                <a:hlinkClick r:id="rId2"/>
              </a:rPr>
              <a:t>https://github.com/kkmhogen/android_kbeaconlib2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98611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KBeaconPro download resource</a:t>
            </a:r>
            <a:r>
              <a:rPr lang="en-US" altLang="zh-CN" sz="3200" b="1" dirty="0"/>
              <a:t>s</a:t>
            </a:r>
            <a:endParaRPr lang="en-US" altLang="zh-CN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47128" y="3040309"/>
            <a:ext cx="7342094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 IOS SDK, base on swift language</a:t>
            </a:r>
            <a:endParaRPr lang="en-US" altLang="zh-CN" b="1" dirty="0"/>
          </a:p>
          <a:p>
            <a:pPr lvl="1"/>
            <a:r>
              <a:rPr lang="en-US" altLang="zh-CN" b="1" dirty="0"/>
              <a:t>Demo source code:</a:t>
            </a:r>
            <a:endParaRPr lang="en-US" altLang="zh-CN" b="1" dirty="0"/>
          </a:p>
          <a:p>
            <a:pPr lvl="1"/>
            <a:r>
              <a:rPr lang="en-US" altLang="zh-CN" dirty="0">
                <a:hlinkClick r:id="rId3"/>
              </a:rPr>
              <a:t>https://github.com/kkmhogen/KBeaconProDemo_Ios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b="1" dirty="0"/>
              <a:t>Library souce code</a:t>
            </a:r>
            <a:endParaRPr lang="en-US" altLang="zh-CN" b="1" dirty="0"/>
          </a:p>
          <a:p>
            <a:pPr lvl="1"/>
            <a:r>
              <a:rPr lang="en-US" altLang="zh-CN" dirty="0">
                <a:hlinkClick r:id="rId4"/>
              </a:rPr>
              <a:t>https://github.com/kkmhogen/kbeaconlib2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98611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KBeaconPro download resource</a:t>
            </a:r>
            <a:r>
              <a:rPr lang="en-US" altLang="zh-CN" sz="3200" b="1" dirty="0"/>
              <a:t>s</a:t>
            </a:r>
            <a:endParaRPr lang="en-US" altLang="zh-CN" sz="3200" b="1" dirty="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227455" y="1314450"/>
          <a:ext cx="8533130" cy="2637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441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IOS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Android</a:t>
                      </a:r>
                      <a:endParaRPr lang="en-US" altLang="zh-CN"/>
                    </a:p>
                  </a:txBody>
                  <a:tcPr/>
                </a:tc>
              </a:tr>
              <a:tr h="21951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Search “</a:t>
                      </a:r>
                      <a:r>
                        <a:rPr lang="zh-CN" altLang="en-US" sz="1400" b="1"/>
                        <a:t>KBeaconPro</a:t>
                      </a:r>
                      <a:r>
                        <a:rPr lang="zh-CN" altLang="en-US" sz="1400"/>
                        <a:t>” in App Store or scan the below QR code.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Search “</a:t>
                      </a:r>
                      <a:r>
                        <a:rPr lang="zh-CN" altLang="en-US" sz="1400" b="1"/>
                        <a:t>KBeaconPro</a:t>
                      </a:r>
                      <a:r>
                        <a:rPr lang="zh-CN" altLang="en-US" sz="1400"/>
                        <a:t>” in Google Play or scan the below QR code.</a:t>
                      </a:r>
                      <a:r>
                        <a:rPr lang="zh-CN" altLang="en-US"/>
                        <a:t> 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127125" y="814070"/>
            <a:ext cx="3107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3. Configuration App</a:t>
            </a:r>
            <a:endParaRPr lang="en-US" altLang="zh-CN" b="1"/>
          </a:p>
        </p:txBody>
      </p:sp>
      <p:pic>
        <p:nvPicPr>
          <p:cNvPr id="7" name="图片 6" descr="io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50" y="2308225"/>
            <a:ext cx="1312545" cy="1312545"/>
          </a:xfrm>
          <a:prstGeom prst="rect">
            <a:avLst/>
          </a:prstGeom>
        </p:spPr>
      </p:pic>
      <p:pic>
        <p:nvPicPr>
          <p:cNvPr id="8" name="图片 7" descr="安卓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180" y="2308225"/>
            <a:ext cx="1312545" cy="13125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9b0ccf90-9227-46c0-92be-33084946e410}"/>
  <p:tag name="TABLE_ENDDRAG_ORIGIN_RECT" val="671*218"/>
  <p:tag name="TABLE_ENDDRAG_RECT" val="98*124*671*21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WPS 演示</Application>
  <PresentationFormat>宽屏</PresentationFormat>
  <Paragraphs>31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gui linda</dc:creator>
  <cp:lastModifiedBy>Grace Wang</cp:lastModifiedBy>
  <cp:revision>17</cp:revision>
  <dcterms:created xsi:type="dcterms:W3CDTF">2021-06-30T01:59:00Z</dcterms:created>
  <dcterms:modified xsi:type="dcterms:W3CDTF">2022-04-18T01:49:22Z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E1346C4E0E4D4F8AAFE0057E540BDEF2</vt:lpwstr>
  </property>
  <property fmtid="{D5CDD505-2E9C-101B-9397-08002B2CF9AE}" pid="3" name="KSOProductBuildVer">
    <vt:lpwstr>2052-11.1.0.11636</vt:lpwstr>
  </property>
</Properties>
</file>