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#</a:t>
            </a:r>
            <a:r>
              <a:rPr lang="de-DE" dirty="0" err="1" smtClean="0"/>
              <a:t>BeerBuddy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1. Kurzpräsentation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David Grimm</a:t>
            </a:r>
          </a:p>
          <a:p>
            <a:r>
              <a:rPr lang="de-DE" dirty="0" smtClean="0"/>
              <a:t>Marco Hölscher</a:t>
            </a:r>
          </a:p>
          <a:p>
            <a:r>
              <a:rPr lang="de-DE" dirty="0" smtClean="0"/>
              <a:t>Andreas </a:t>
            </a:r>
            <a:r>
              <a:rPr lang="de-DE" dirty="0" err="1" smtClean="0"/>
              <a:t>Wojtok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459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Projektidee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Leitbild: Unserer Vision ist es, dass Menschen schneller soziale Kontakte knüpfen sollen, indem sie sich mittels einer mobilen Anwendung mit anderen Menschen zum gemeinsamen Biertrinken verabreden</a:t>
            </a:r>
            <a:r>
              <a:rPr lang="de-DE" dirty="0" smtClean="0"/>
              <a:t>.</a:t>
            </a:r>
          </a:p>
          <a:p>
            <a:r>
              <a:rPr lang="de-DE" dirty="0" smtClean="0"/>
              <a:t>Ablauf: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 smtClean="0"/>
              <a:t>Login / </a:t>
            </a:r>
            <a:r>
              <a:rPr lang="de-DE" dirty="0" err="1" smtClean="0"/>
              <a:t>Registierung</a:t>
            </a:r>
            <a:endParaRPr lang="de-DE" dirty="0" smtClean="0"/>
          </a:p>
          <a:p>
            <a:pPr marL="617220" lvl="1" indent="-342900">
              <a:buFont typeface="+mj-lt"/>
              <a:buAutoNum type="arabicPeriod"/>
            </a:pPr>
            <a:r>
              <a:rPr lang="de-DE" dirty="0" smtClean="0"/>
              <a:t>„passiver“ Buddy:</a:t>
            </a:r>
          </a:p>
          <a:p>
            <a:pPr marL="891540" lvl="2" indent="-342900">
              <a:buFont typeface="+mj-lt"/>
              <a:buAutoNum type="arabicPeriod"/>
            </a:pPr>
            <a:r>
              <a:rPr lang="de-DE" dirty="0" smtClean="0"/>
              <a:t>Status „</a:t>
            </a:r>
            <a:r>
              <a:rPr lang="de-DE" dirty="0" err="1" smtClean="0"/>
              <a:t>I‘m</a:t>
            </a:r>
            <a:r>
              <a:rPr lang="de-DE" dirty="0" smtClean="0"/>
              <a:t> </a:t>
            </a:r>
            <a:r>
              <a:rPr lang="de-DE" dirty="0" err="1" smtClean="0"/>
              <a:t>drinking</a:t>
            </a:r>
            <a:r>
              <a:rPr lang="de-DE" dirty="0" smtClean="0"/>
              <a:t>“ setzen (alleine oder als Gruppe)</a:t>
            </a:r>
          </a:p>
          <a:p>
            <a:pPr marL="891540" lvl="2" indent="-342900">
              <a:buFont typeface="+mj-lt"/>
              <a:buAutoNum type="arabicPeriod"/>
            </a:pPr>
            <a:r>
              <a:rPr lang="de-DE" dirty="0" smtClean="0"/>
              <a:t>Warten…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 smtClean="0"/>
              <a:t>„aktiver“ Buddy:</a:t>
            </a:r>
          </a:p>
          <a:p>
            <a:pPr marL="891540" lvl="2" indent="-342900">
              <a:buFont typeface="+mj-lt"/>
              <a:buAutoNum type="arabicPeriod"/>
            </a:pPr>
            <a:r>
              <a:rPr lang="de-DE" dirty="0" smtClean="0"/>
              <a:t>Auf der Karte nach geeigneten Buddys (Gruppen) suchen</a:t>
            </a:r>
          </a:p>
          <a:p>
            <a:pPr marL="891540" lvl="2" indent="-342900">
              <a:buFont typeface="+mj-lt"/>
              <a:buAutoNum type="arabicPeriod"/>
            </a:pPr>
            <a:r>
              <a:rPr lang="de-DE" dirty="0" smtClean="0"/>
              <a:t>Zu „passivem“ Buddy gehen</a:t>
            </a:r>
          </a:p>
          <a:p>
            <a:pPr marL="617220" lvl="1" indent="-342900">
              <a:buFont typeface="+mj-lt"/>
              <a:buAutoNum type="arabicPeriod"/>
            </a:pPr>
            <a:r>
              <a:rPr lang="de-DE" dirty="0" smtClean="0"/>
              <a:t>Treffen / Trinken ;-)</a:t>
            </a:r>
          </a:p>
          <a:p>
            <a:pPr marL="617220" lvl="1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Buddys </a:t>
            </a:r>
            <a:r>
              <a:rPr lang="de-DE" smtClean="0"/>
              <a:t>verfügen </a:t>
            </a:r>
            <a:r>
              <a:rPr lang="de-DE" dirty="0" smtClean="0"/>
              <a:t>über Profil:</a:t>
            </a:r>
          </a:p>
          <a:p>
            <a:pPr lvl="1"/>
            <a:r>
              <a:rPr lang="de-DE" dirty="0" smtClean="0"/>
              <a:t>Informationen: Alter, Geschlecht etc.</a:t>
            </a:r>
          </a:p>
          <a:p>
            <a:pPr lvl="1"/>
            <a:r>
              <a:rPr lang="de-DE" dirty="0" smtClean="0"/>
              <a:t>Interessen: Hobbies, Sportarten etc.</a:t>
            </a:r>
          </a:p>
          <a:p>
            <a:pPr lvl="1"/>
            <a:r>
              <a:rPr lang="de-DE" dirty="0" smtClean="0"/>
              <a:t>Vorlieben: Biersorten, Lokalitäten etc.</a:t>
            </a:r>
            <a:endParaRPr lang="de-DE" dirty="0"/>
          </a:p>
          <a:p>
            <a:r>
              <a:rPr lang="de-DE" dirty="0"/>
              <a:t>Referenzanwendungen: </a:t>
            </a:r>
            <a:r>
              <a:rPr lang="de-DE" dirty="0" smtClean="0"/>
              <a:t>Dating-Apps</a:t>
            </a:r>
          </a:p>
          <a:p>
            <a:r>
              <a:rPr lang="de-DE" dirty="0" smtClean="0"/>
              <a:t>Wesentlicher Unterschied zu Dating-Apps:</a:t>
            </a:r>
          </a:p>
          <a:p>
            <a:pPr lvl="1"/>
            <a:r>
              <a:rPr lang="de-DE" dirty="0" smtClean="0"/>
              <a:t>KEINE Kommunikation innerhalb der App </a:t>
            </a:r>
            <a:r>
              <a:rPr lang="de-DE" dirty="0" smtClean="0">
                <a:sym typeface="Wingdings" panose="05000000000000000000" pitchFamily="2" charset="2"/>
              </a:rPr>
              <a:t> Leitbild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Technischer Rahmen: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Datenbank: </a:t>
            </a:r>
            <a:r>
              <a:rPr lang="de-DE" dirty="0" err="1" smtClean="0">
                <a:sym typeface="Wingdings" panose="05000000000000000000" pitchFamily="2" charset="2"/>
              </a:rPr>
              <a:t>SQLite</a:t>
            </a:r>
            <a:r>
              <a:rPr lang="de-DE" dirty="0" smtClean="0">
                <a:sym typeface="Wingdings" panose="05000000000000000000" pitchFamily="2" charset="2"/>
              </a:rPr>
              <a:t> bzw. MySQL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Google </a:t>
            </a:r>
            <a:r>
              <a:rPr lang="de-DE" dirty="0" err="1" smtClean="0">
                <a:sym typeface="Wingdings" panose="05000000000000000000" pitchFamily="2" charset="2"/>
              </a:rPr>
              <a:t>Maps</a:t>
            </a:r>
            <a:r>
              <a:rPr lang="de-DE" dirty="0" smtClean="0">
                <a:sym typeface="Wingdings" panose="05000000000000000000" pitchFamily="2" charset="2"/>
              </a:rPr>
              <a:t> API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8601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142</Words>
  <Application>Microsoft Office PowerPoint</Application>
  <PresentationFormat>Breitbild</PresentationFormat>
  <Paragraphs>27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Century Schoolbook</vt:lpstr>
      <vt:lpstr>Wingdings</vt:lpstr>
      <vt:lpstr>Wingdings 2</vt:lpstr>
      <vt:lpstr>View</vt:lpstr>
      <vt:lpstr>#BeerBuddy 1. Kurzpräsentation</vt:lpstr>
      <vt:lpstr>Projektidee</vt:lpstr>
      <vt:lpstr>Weiteres</vt:lpstr>
    </vt:vector>
  </TitlesOfParts>
  <Company>FH Dortmund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#BeerBuddy 1. Kurzpräsentation</dc:title>
  <dc:creator>Marco Hölscher</dc:creator>
  <cp:lastModifiedBy>Marco Hölscher</cp:lastModifiedBy>
  <cp:revision>5</cp:revision>
  <dcterms:created xsi:type="dcterms:W3CDTF">2015-11-02T14:45:21Z</dcterms:created>
  <dcterms:modified xsi:type="dcterms:W3CDTF">2015-11-02T15:51:55Z</dcterms:modified>
</cp:coreProperties>
</file>