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0.xml" ContentType="application/inkml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ink/ink12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0"/>
  </p:notesMasterIdLst>
  <p:sldIdLst>
    <p:sldId id="268" r:id="rId5"/>
    <p:sldId id="463" r:id="rId6"/>
    <p:sldId id="528" r:id="rId7"/>
    <p:sldId id="261" r:id="rId8"/>
    <p:sldId id="524" r:id="rId9"/>
    <p:sldId id="534" r:id="rId10"/>
    <p:sldId id="403" r:id="rId11"/>
    <p:sldId id="525" r:id="rId12"/>
    <p:sldId id="527" r:id="rId13"/>
    <p:sldId id="576" r:id="rId14"/>
    <p:sldId id="529" r:id="rId15"/>
    <p:sldId id="535" r:id="rId16"/>
    <p:sldId id="530" r:id="rId17"/>
    <p:sldId id="531" r:id="rId18"/>
    <p:sldId id="565" r:id="rId19"/>
    <p:sldId id="567" r:id="rId20"/>
    <p:sldId id="570" r:id="rId21"/>
    <p:sldId id="568" r:id="rId22"/>
    <p:sldId id="569" r:id="rId23"/>
    <p:sldId id="542" r:id="rId24"/>
    <p:sldId id="541" r:id="rId25"/>
    <p:sldId id="543" r:id="rId26"/>
    <p:sldId id="540" r:id="rId27"/>
    <p:sldId id="544" r:id="rId28"/>
    <p:sldId id="574" r:id="rId29"/>
    <p:sldId id="559" r:id="rId30"/>
    <p:sldId id="571" r:id="rId31"/>
    <p:sldId id="561" r:id="rId32"/>
    <p:sldId id="562" r:id="rId33"/>
    <p:sldId id="572" r:id="rId34"/>
    <p:sldId id="575" r:id="rId35"/>
    <p:sldId id="547" r:id="rId36"/>
    <p:sldId id="548" r:id="rId37"/>
    <p:sldId id="549" r:id="rId38"/>
    <p:sldId id="550" r:id="rId39"/>
    <p:sldId id="552" r:id="rId40"/>
    <p:sldId id="551" r:id="rId41"/>
    <p:sldId id="553" r:id="rId42"/>
    <p:sldId id="554" r:id="rId43"/>
    <p:sldId id="555" r:id="rId44"/>
    <p:sldId id="556" r:id="rId45"/>
    <p:sldId id="557" r:id="rId46"/>
    <p:sldId id="558" r:id="rId47"/>
    <p:sldId id="573" r:id="rId48"/>
    <p:sldId id="327" r:id="rId4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4639" autoAdjust="0"/>
  </p:normalViewPr>
  <p:slideViewPr>
    <p:cSldViewPr snapToGrid="0">
      <p:cViewPr varScale="1">
        <p:scale>
          <a:sx n="65" d="100"/>
          <a:sy n="65" d="100"/>
        </p:scale>
        <p:origin x="12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8:32:21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4127 0,'53'0'31,"-18"0"-15,53 0-16,36 0 31,-36 0-31,-70 0 16,123 0-1,-71 18 1,19-18 0,-54 0-1</inkml:trace>
  <inkml:trace contextRef="#ctx0" brushRef="#br0" timeOffset="1698.88">5644 3545 0,'-35'0'15,"0"0"1,-283 0 31,283 0-16,17 0 16,1 0-16,-1 0-15,1 0-16,-1 18 16,0 0-1,-35 52 1,53 1 15,0-54-31,-17 54 16,-1 35-1,-17-18 1,17 71 0,18-71-1,-17-17 1,17 17-1,0 35 1,0-17 0,0-35-1,0-1 1,0-17 0,-36 53 15,36 35-16,-17-53 1,17 0 0,0-52-1,-18 34 1,18-35 0,0 18-1,0-17 1,0-19 171,18-17-171,70 0-16,-35 0 0,-18-17 16,18-1-1,-18 18 1</inkml:trace>
  <inkml:trace contextRef="#ctx0" brushRef="#br0" timeOffset="2776.32">5609 3969 0,'-35'0'16,"0"0"-1,-1 0-15,36 17 16,-35 1-16,-18 0 16,-35 176 15,70-159-15,18 0 30,18-35-30,0 0 0,17 0-1,0 0 1,-17 0 31,-1-17-16,-17-1 0,0 0-15,0-17-16,0-18 16,0 35 15</inkml:trace>
  <inkml:trace contextRef="#ctx0" brushRef="#br0" timeOffset="3528.78">5503 4851 0,'-17'0'31,"-1"0"-31,0 0 0,-17 0 15,0 0 1,-36 0-16,36 0 16,-18 17-1,18 36 1,35 18 0,0-54-1,0 36 1,0-35-1,35-18 1,-17 0 31,-18-18-31,0 1-1,0-19 1,0 19 93,-18 17-78</inkml:trace>
  <inkml:trace contextRef="#ctx0" brushRef="#br0" timeOffset="4832.17">5256 4921 0,'-17'0'31,"-1"18"-31,0 0 16,1-1-1,-1 1-15,1 17 32,17-17-32,0-1 47,17 1-16,18-18-16,-17 18 1,0-18 0,-1 0-1,1 0 1,0 0 0,35 0 15,-53-36-16,17 1-15,-17 17 32,0 1-32,0-1 15,0 1 17,0-1-17,0 0 1,0 1-1,0-19 17,-17 19-17,17-1 32,-36 18-31</inkml:trace>
  <inkml:trace contextRef="#ctx0" brushRef="#br0" timeOffset="6448.68">5891 3916 0,'0'17'31,"0"36"-15,0 141 0,0-141-1,0 53-15,0-35 16,0 17-16,0 18 16,0 0 15,0-89-31,0 89 31,0-18 0,0 0-15,0-35 0,0-35-1,0 17 1,18 1-1,0-1 1,-18-18 47,17-17-63,89 0 15,0 0 1,17 0-1,-70 0 1,-17-17 140</inkml:trace>
  <inkml:trace contextRef="#ctx0" brushRef="#br0" timeOffset="7399.83">7056 3986 0,'-36'0'16,"1"0"-16,0 0 15,-36 0 1,-35 0 0,71 0-1,-53 177 16,0 34-15,88-175 0,-18 87-1,18 18 1,0-88-16,0 18 16,18-1-1,35 1 1,52-1-1,72 1 17,-18-36-17,-142-35 1,1 0 0,52 0-1,-17-123 1,-53-71-1,0-36 1,-35 72 0,-18 70-1,35-1 1,-70-34 0,35 35-1,36 35 1,17 17-1,-36-34 17,19 35-17,17-1 1</inkml:trace>
  <inkml:trace contextRef="#ctx0" brushRef="#br0" timeOffset="8200.86">7426 3845 0,'0'0'0,"18"53"16,-18 53-1,17 70 1,36 36 0,0 0-1,18-1 1,-54-140 0,36 35-1,-35-89-15,-1 19 16,1-19 15,0 1 0,-1 0-15,1-54 62,0-34-78,17 35 16,-17-18-16,17 17 15,0 1-15,53-141 16,18-71 0,-35 53-1,-54 70 1,-17 54 15,0 17-15,0-18-1,0 18 1,0 36 0,0-1 62</inkml:trace>
  <inkml:trace contextRef="#ctx0" brushRef="#br0" timeOffset="8801.25">8484 3916 0,'0'0'16,"0"70"-16,0 71 15,0 1 1,0 34 0,-17-53-1,-1-34 1,18-36 0,0-1-1,0 19 1,0-53-1,0 17 1,0-17 15,0-1-15,106 36 0,88 53-1,-88-106 1,-53 0-1,-36 0 17,1-35-17,17 17 1,-35 0 0,18 1-1,-1 17 32</inkml:trace>
  <inkml:trace contextRef="#ctx0" brushRef="#br0" timeOffset="9280.69">8555 3722 0,'141'0'31,"-106"0"-31,36 0 16,17 0-16,53 0 15,-35 0 17,-88 0 46,-18 35-63</inkml:trace>
  <inkml:trace contextRef="#ctx0" brushRef="#br0" timeOffset="9769.85">8625 4392 0,'18'0'47,"35"0"-47,70 0 15,124 0 16,-211 0 48,-19 0-79,19-35 15,-19 35 1</inkml:trace>
  <inkml:trace contextRef="#ctx0" brushRef="#br0" timeOffset="10653.65">9913 3669 0,'-53'0'16,"-35"0"0,53 0-16,-36 0 15,-17 0 1,17 35-1,36 18 1,17-18 0,18 18-1,0 18 1,0-1 0,71 19 15,-36-54-16,18 0-15,-35-17 16,17-18 0,18 53-1,-18 0 1,-17 0 0,-18 17-1,0-52 1,-35 88-1,-18-36 1,-18 36 0,1-18-1,34-53 17,19-35-17,-36 53 16,0-53-15,18 0 0,-36 0-1,36 0 1,17 0 15,18-17-31,0-36 16,0-18-16</inkml:trace>
  <inkml:trace contextRef="#ctx0" brushRef="#br0" timeOffset="11823.99">9913 3440 0,'35'0'16,"71"0"-16,-18-18 15,-17 18-15,-18 0 16,-36 0-16,1 0 15,0 0 17,-1 0-17,-17 18 17,0-1-17,0 89 1,0 0-1,0 0 1,-35 17 0,35-35-1,-35 18 1,35-53 0,-18 18 15,1-71-31,-1 53 15,18-36 1,-35 89 0,-18 0-1,-18 0 1,54-53 0,-19 0-1,36-36 1,0 36-1,0-35 1,0 17 0,0 0-1,0 18 1,-35 35 15,0-17-15,35-53-1,-18-1 17,0 1-17,18 0 1,-17-18 0,-19 35-1,19-35 1,-18 0-1,-18 0 1,35 0-16,-35 0 16,18 0-1,17 0 32</inkml:trace>
  <inkml:trace contextRef="#ctx0" brushRef="#br0" timeOffset="12968.33">10548 4304 0,'35'0'47,"18"0"-31,35 0-16,-52 0 15,52 0 1,-70-18 0,-1 18-1,36 0 17,-35 0-32,-1 0 15,36 0 1,-35 0-1,0 0-15,17 0 16,-18 0 47,19 0 15,-19 0 78</inkml:trace>
  <inkml:trace contextRef="#ctx0" brushRef="#br0" timeOffset="25785.35">1764 3457 0,'-18'18'0,"1"17"0,-19 18 16,-17-18 0,0-17-16,-52 53 15,-19 17-15,-35 35 16,18 18-16,35 18 15,18-35-15,35 140 32,53-70-1,89 88 0,122 159 0,-34-229-15,-107-141 0,71 17-1,-53-53 1,-52-35 15,-36-18-31,0 1 31</inkml:trace>
  <inkml:trace contextRef="#ctx0" brushRef="#br0" timeOffset="26735.42">3881 3545 0,'52'36'16,"1"34"0,53 54-16,-18-1 15,18 36-15,-18 0 16,-52-89-16,-19 18 15,19 18-15,-36-53 16,0 18 0,0 176 15,0-159-31,-89 159 31,-69 53 16,-1-142-16,18-87-15,35-53 0,35 17-1,36-17 1,-35-1-1,17 18 1,0-17 0</inkml:trace>
  <inkml:trace contextRef="#ctx0" brushRef="#br0" timeOffset="27880.2">11942 3775 0,'0'35'15,"-18"36"-15,-17-36 16,-1 18-16,19-18 16,-36 124 15,17 17-15,-122 159 15,140-229-16,18-53-15,0-35 16,0 35-16,0-18 16,0 0-16,18 36 31,35 70-15,17-35-1,54-53 1,-36-1-1,0-16 1,53-1 0,-70-17-1,-54-18 1</inkml:trace>
  <inkml:trace contextRef="#ctx0" brushRef="#br0" timeOffset="28873.54">14499 3651 0,'0'0'0,"0"18"0,0 0 16,35 17-16,-35 0 16,36 36-16,17 52 15,-18-35-15,0 36 16,71 87 15,-106-122-15,18 87 15,-1-35-15,1 0-1,-18-35 1,0-71 0,0 18-1,0 0 1,0-18-16,-53 107 15,18-54 1,-18-35 0,35-36-1,1 1 17,-72 53-17,-52-36 1,35 18-1,53-53 1,-52 35 0,-19-35-1,18 18 1,53-1 0,-35 1-1</inkml:trace>
  <inkml:trace contextRef="#ctx0" brushRef="#br0" timeOffset="30032.12">2134 3986 0,'18'-17'0,"17"17"16,-17 70-16,35 54 15,-18-36 1,-17 124 0,-18-124-16,17-35 15,-17 158 1,36-69 0,-19-37-1,-17-87 1,0 0-1</inkml:trace>
  <inkml:trace contextRef="#ctx0" brushRef="#br0" timeOffset="30912.31">2187 3969 0,'0'0'0,"71"0"0,-54 0 15,72 0-15,263 35 63,-246 36-32,-71-36-15,-17 18-1,17 0 1,36 53 0,-53-1-1,-1 36 1,-17-17 0,0-71-16,-35-18 15,17 0 1,18-17-1,-53 35 1,53-35 15,-17 17-15,-19-17 0,19 17-1,-54 0 1,-52 0-1,35 18 1,-1-35 0,72-18-1,-1 0 1,1 0 31,-1 0-32</inkml:trace>
  <inkml:trace contextRef="#ctx0" brushRef="#br0" timeOffset="32698.26">12577 5080 0,'17'-71'31,"1"-17"-15,17 53-16,18-106 15,18 0 1,-54 70 15,36-70-15,-18 53 0,-17 35-1,-18 35 1,18 1 15,-18-1-15,17 18 359,19 0-360,-19 18 1,18 35-16,18 52 31,-35-52 0,-18-17 1,35 17-17,1 35 1,17-35 0,-36-18-16,-17 0 15,0-17 1,53 70-1,-35-17 17,-1-18-17,-17-1 1,0-34 15,18 53-15,0-18-1,-1-18 1,-17 18-16</inkml:trace>
  <inkml:trace contextRef="#ctx0" brushRef="#br0" timeOffset="33920.43">12612 4921 0,'17'0'47,"107"0"-31,52 0 15,-123 0-16,0 0 1,-18-17 0,-35-1-1,18 18 204,0 0-203,-1 0 31,19 0-32,-1 0-15,18 0 16,-36 0-1,1 0 1,0 0 0,-1 0-1</inkml:trace>
  <inkml:trace contextRef="#ctx0" brushRef="#br0" timeOffset="43392.24">18503 13688 0,'0'0'0,"88"0"0,18 0 16,176 0-1,-246 0 1</inkml:trace>
  <inkml:trace contextRef="#ctx0" brushRef="#br0" timeOffset="43960.5">18644 14023 0,'53'0'16,"-18"0"-16,18 0 15,0 0-15,-35 0 16,35 0-16,-35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7T03:31:36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7126 0,'18'18'109,"-1"-18"-93,1 0-16,17 0 16,-17 0-16,17 0 15,-17 0-15,-1 0 16,19 0-16,-19 0 16,1 0-16,35 35 15,0-35-15,-36 18 16,72-18-16,-19 0 15,36 0-15,-18 0 16,0 0-16,0 0 16,-35 0-16,36 0 15,-19 0-15,-52 0 16,35 0 0,-18 17-16,0-17 15,-17 0-15,35 0 16,0 18-16,-18 0 15,36-18-15,-36 17 16,0-17-16,0 0 16,-35 18-16,53-18 15,-35 0-15,35 0 16,-35 0-16,52 0 16,-35 0-16,18 0 15,0 0-15,-35 0 16,52 0-16,-34 0 15,17 0-15,-1 0 16,19 0-16,17 0 16,0 0-16,18 0 15,-18 0 1,1 0-16,16-35 0,-69 35 16,17 0-16,0 0 15,17 0-15,-52 0 16,52 0-16,-17 0 15,18 0-15,17 0 16,0 0 0,0 0-16,1 0 15,-1 0-15,0 0 16,0 0-16,0 0 16,1 0-16,16 0 15,-16 0-15,52 0 16,17 0-16,-52 0 15,-18 0-15,1 0 16,-19 0-16,1 0 16,17 0-16,71 52 15,-36 1-15,18-35 16,0 17-16,71 1 16,-18-19-16,-53-17 15,-17 0-15,34 36 16,-87-36-16,17 0 15,-35 0-15,18 0 16,-1 0-16,1 0 16,17 0-16,-17 0 15,17 0-15,-35 0 16,-18 0-16,0 0 16,-17 0-16,17 0 15,-17 0 1,17 0-16,0 0 15,-17 0-15,0 0 16,-1 0-16,1 0 16</inkml:trace>
  <inkml:trace contextRef="#ctx0" brushRef="#br0" timeOffset="8873.18">9102 6385 0,'-18'18'15,"18"0"1,-18-1-16,18 1 31,0-1-15,-17 1 0,17 0 15,0-1-16,0 1-15,0 0 16,0-1-16,0 1 16,0 17 46,0-17-46,0-1-1,0 1-15,0 0 16,0-1-16,0 19 16,0-19 15,0 1-31,0 0 16,0-1-16,0 1 15,0 17-15,0-17 16,0-1-1,0 1 1,0 0 0,0-1-16,0 19 31,0-19-15,17 1 30,-17 0-30,18-1-16,0 1 31,-1-18-31,1 0 16,0 0-16,-1 0 16,18 17-16,1-17 15,-1 18 1,0-18-1,-17 0 1,35 18-16,-35-18 16,-1 0-16,36 0 15,-35 0-15,35 0 16,-36 0 0,19 0-16,-19 0 46,1 0-30,-1 0 0,1 0-16,0-18 47,-18 0-32,17 1-15,1-54 16,0 18-16,-18 36 15,0-19-15,0 19 16,0-1-16,0 1 16,0-1-1,0-17-15,0 17 16,0 0 0,0 1-16,0-36 15,0 35 1,0 0-1,0 1 1,0-1 0,0 1-1,0-1 32,0 0-31,0 1-1,-18-19 1,18 19 0,0-1-16,0 0 15,0 1 1,-18-18 0,1 17-16,17 0 15,0 1 16,-18 17-15,18-36 0,0 19-16,0-36 109,-35 53-109,0-35 16,17 17-1,0 18-15,1 0 16,-1-18 46,0 18-30,1 0 15,-1 0-32,-17 0 32,17 0-31,-17 0 15,17 18-15,-17 0-1,35-1 16,-18 1 1,1-18-17,-36 0 1,35 0-16,0 0 16,-17 0 15,18 0 0,-1 17-15,0 1-16,-17 0 15,17-18 1,1 0 0,-1 0-1,0 17-15</inkml:trace>
  <inkml:trace contextRef="#ctx0" brushRef="#br0" timeOffset="11504.8">10866 5909 0,'17'0'94,"36"0"-78,0 0-16,18 0 0,87 0 15,-17 0 1,-35 0-16,71 0 15,-89 0-15,0 0 16,-35 0-16,0 0 16,-18 0-16,36 0 15,-54 0-15,72 0 16,-1 0-16,0 0 16,35 0-16,-34 0 15,52 0-15,-53 0 16,-35 0-16,0 0 15,35 0-15,-35 0 16,35 0-16,0 0 16,18 0-16,70-18 15,-34 18-15,-1 0 16,0 0-16,-18 0 16,-35 0-16,-35 0 15,36 0-15,-19 0 16,18 0-16,-52 0 15,52 0 1,0 0-16,0 0 0,0-17 16,-17 17-16,-18 0 15,17 0 1,-34 0-16,52 0 16,-18 0-16,-17 0 15,18 0-15,-18 0 16,-36 0-16,1 0 15,0 0 1,17 0 15,-17 0-15,-1 0-16,1 0 16,0 0-16,-1 0 46,18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7T03:32:0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5468 6650 0,'53'0'62,"-35"0"-62,70 0 16,0 0-16,53 0 15,0 0-15,0 0 16,36 0-16,17 0 16,-18 0-16,18 0 15,0 0-15,53 0 16,18 0-16,17 0 16,-35 0-16,-53 0 15,35 0-15,1 0 16,-36 0-16,17 0 15,-34 0-15,-1 0 16,-35-35-16,35 17 16,-87 18-16,-1 0 15,0 0-15,0 0 16,0 0-16,54 0 16,-125 0-16,54 0 15,-1 35-15,-17-17 16,0-18-16,-18 0 15,1 0 1,-1 0-16,0 0 16,-17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7T03:32:39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5186 0,'70'17'78,"-35"-17"-62,107 53-16,-37-53 15,107 18-15,-71 0 16,53-18-16,0 0 16,-17 0-16,-36 0 15,-18 0 1,-35 0-16,-17 0 0,-1 0 15,-34 0-15,-1 0 16,18 0-16,0-18 16,-35 0-16,52 1 15,-17 17-15,18 0 16,-36 0-16,18 0 16,-18 0-16,-17 0 15,17 0-15,35-36 16,-52 19-16,35-1 15,-35 18 1,35 0-16,17-35 16,-17 17-16,0 18 15,18-17-15,-19 17 16,72-18-16,-106 18 16,52 0-16,1-35 15,-36 35-15,18 0 16,0 0-1,0 0-15,0 0 16,0 0-16,17 0 16,1 0-16,-36 0 15,35 0-15,-52-18 16,0 18-16,-1 0 16,-17-18 359,36-17-360,-36 18-15,0-19 16,0 1-16,0 0 15,17-36-15,1 18 16,-18-17-16,18-1 16,-18 18-16,0 18 15,0 17-15,0 1 16,0-1 0,0 0 15,0 1-16,0-1-15,0 0 16,0 1 0,0-1-1,0 1 1,0-1 0,0 0 15,-18 1 47,-17 17-62,-1 0-1,-17 0 1,53-18-16,-17 18 15,-36-18 1,18 1-16,-1 17 16,19-18-16,-19 18 15,1 0-15,-18 0 16,-17 0-16,-1 0 16,1 0-16,-19 0 15,1 0-15,-35 0 16,70 0-16,-35 0 15,35 0-15,17 0 16,-16 0-16,34 0 16,0 0-16,1 0 15,-1 0-15,-35 0 16,0 0-16,-70 0 16,-18 0-16,-1 0 15,-52 0-15,53 0 16,-35 0-16,35 0 15,53-18-15,35 18 16,0 0-16,0 0 16,35 0-16,-17-17 15,-18 17 17,35 0-17,-17-18 1,17 18-1,1 0 1,-18 0-16,-1 0 0,-17-35 16,0 35-16,1 0 15,-72 0 1,53-18-16,36 18 16,0 0-16,17 0 31,1 0-16,-19 0 1,19 0-16,-1 0 16,0 0-16,-34-17 15,34 17 1,0 0-16,1 0 16,-19 0-1,-34 0 1,35 0-16,-1 0 15,1 0-15,0 0 79,17 0-33,0 0-30,-17 0-16,17 0 16,1 0-1,-1 0 17,1 0-17,-36 0 1,-36 0-1,37 0 1,34 17 0,0 1 202,18 17-171,0-17-31,0 17 0,0-17-16,0 52 15,-17-34-15,17-1 16,0 0-16,-18 0 15,18 1 1,-18-36-16,18 17 0,0 19 16,0-19-1,-17 18-15,17-17 16,0 0 0,0 17-16,0-17 15,0 17 1,0-17-1,0 17 1,0-18-16,0 19 0,0-19 16,0 19-16,0-19 15,0 1-15,0 0 16,17-1 0,-17 1 15,0 0-16,18-1 1,0 1 0,-18 17-16,17 0 15,1-35 1,-18 18-16,0 0 16,18-1-1,-18 1 63,0 0-78,17 17 32,1-35-1,-1 0-16,1 35-15,0-35 16,-1 0 0,1 0-16,0 18 15,-1-18-15,1 0 16,17 0 0,-17 0-1,-1 0 1,1 0-1,0 0 1,-1 0 0,19 0 15,-19 0-31,36 0 16,-35 0-1,0 0 1,-1 0-16,18 0 15,1 0-15,-19 0 16,1 0 0,17 0 15</inkml:trace>
  <inkml:trace contextRef="#ctx0" brushRef="#br0" timeOffset="9153.95">13741 4110 0,'0'17'79,"0"1"-79,0 17 15,0 1-15,0-1 16,0 0-16,0 1 15,0-19-15,0 1 16,0-1-16,0 1 31,0 17 1,-36-17-1,19-18-31,-1 0 31,0 0-15,-17 0-1,18 0 32,-1 0-31,0 0-16,1 0 31,34 0 63,19 18-79,-36-1 1,17 1-16,-17 0 16,0 17-16,18 0 15,-18-17-15,35-1 16,-35 19-16,0-19 16,0 19-16,0-19 15,35 54-15,-35-36 16,36 36-16,-19-71 15,-17 35 1,18-35 0</inkml:trace>
  <inkml:trace contextRef="#ctx0" brushRef="#br0" timeOffset="11256">15893 4127 0,'17'0'47,"-17"18"0,0 17-31,0-17-16,0 0 15,0 17 1,0-17-16,0-1 47,0 19-47,0-19 31,-17 1-31,17-1 16,0 1-16,-18 0 15,18 17 1,0-17 15,0-1-31,0 1 16,0 0 0,18-18 62,-1 0-16,1 0-46,-71 17 124,35 36-108,18-35-17,0-1 1,-17 1-16,17 0 0,0 17 16,0-17-1,0-1 1,0 18-1,0-17 17,0 0-17,0-1 1,0 1 0,0 0-1,0 17-15,0-17 47,0-1-16,-18 1 16,0 0-47,1-18 31,-1 0 16,1 0-31</inkml:trace>
  <inkml:trace contextRef="#ctx0" brushRef="#br0" timeOffset="18191.93">7973 6138 0,'17'0'15,"1"0"1,70 0-16,-17 0 15,-1 0-15,19 0 16,-19 0-16,18 0 16,0 0-16,1 0 15,-1 0-15,0 0 16,0 0-16,-17 0 16,-1 0-16,19 0 15,-1-17-15,-18-1 16,-34 18-1,17 0-15,-36 0 16,36-35-16,-18 35 16,18 0-16,18 0 15,-18 0-15,17 0 16,71 0-16,1 35 16,-37-17-16,72-18 15,-36 0-15,35 0 16,-35 0-16,0 0 15,-35 0-15,53 0 16,-106 0-16,53 0 16,70 0-16,-70 0 15,70 0-15,-70 0 16,53 0-16,-18 0 16,-35 0-16,-36 0 15,-34 0-15,17 0 16,-36 0-16,19 0 15,-19 0-15,1 0 16,35 0-16,0 0 16,-18 0-1,18 0-15,17 0 16,-34 0-16,17 0 16,-36 0-16,19 0 15,-19 0-15,36 0 16,-35 0-1,35 0-15,-36 0 16,54 0-16,-53 0 16,34 0-16,-34 0 15,17 0 1,-17 0 0,0 0-16,17 0 15,-17 0 1,17 0-1,-18 0 1,1 0 15,35-36-31,-35 36 16,35 0-16,17 0 16,-35 0-16,18 0 15,0 0-15,18 0 16,17 0-16,0 0 15,18 0-15,-18 0 16,0 0 0,36 0-16,-18 0 15,-36 0-15,-52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8:33:2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3034 0,'70'0'93,"-17"0"-93,71 0 16,-89 0-16,194 0 31,-141 0-15,-35 0-16,18 0 15,35 0 1,-36 0 0,18 0-1,1 0 1,52 0 0,-35 0-1,35 0 1,17 0-1,-87 0 1,17 0 0,-17 0-1,-1 0 17,1-18-17,17 18 1,-17 0-1,17 0 1,-53 0 0,18 0-1,-18 0 1,36 0 0,35 0-1,-18 0 1,-35 0-1</inkml:trace>
  <inkml:trace contextRef="#ctx0" brushRef="#br0" timeOffset="1550.88">8925 3298 0,'53'0'15,"-35"0"-15,70 0 16,-17 0-16,-19 0 15,1 0-15,0 0 16,18 0-16,-36 0 16,0 0-16,36 0 15,-36 0-15,36 0 16,52 0 0,-17 0-1,53 0 1,123 0 15,-194 0-15,-35 0-16,53-17 15,-35 17 17,-36 0-32,0 0 15,18 0 1,53-18-1,-18 18 1,-53 0 0,18 0-1,0 0 1,18 0 0,-18 0-1,17 0 1,-34 0-1,-1 0 1,53 0 0,-35 0 15,-35 0-15,34 0-1,-34-17 1</inkml:trace>
  <inkml:trace contextRef="#ctx0" brushRef="#br0" timeOffset="10999.5">11853 3052 0,'-17'0'656,"34"35"-656,54-35 16,17 0-16,0 17 15,0-17-15,36 18 16,-36 0-16,0-1 16,-35 1-16,0-18 15,18 18 1,-18-18-16,-36 0 15,54 17 1,17-17 0,18 0-1,70 36 17,-88-36-17,-35 17 1,36-17-1,-1 0 1,35 18 0,-35-1-16,-70 1 15,211 0 1,-52-1 0,-36-17-1,-35 0 16,-89 0-15,19 0 0,17 0-1,52 0 1,54 0 0,17 0-1,-70 0 1,18 0-1,70 0 1,-71-17 0,-17-1-1,-18 18 1,-17 0 0,35 0 15,17-18-16,1 1 1,-1-18 0,-52 35-1,70 0 1,0 0 0,35 0-1,-17-18 1,-53 18-1,-18 0 1,53 0 0,71 0-1,52-18 1,-70 18 15,-52 0-15,-37 0-1,54 0 1,0 0 0,-71-17-1,-17 17 1,-1-18 0,1 18-1,52 0 1,18-35-1,-35 35 1,-53-18 0,-35 18-1,35 0 1,52-35 15,-52 17-31,36 18 16,-1-17-1,-53 17 17,-17 0-17,17 0 1,0 0 0,1-18-1,-19 18-15,36-18 31,-18 18-15,54 0 0,-19-17-16,1 17 31,-18 0-15,-36 0-16,19 0 46,-36-18-30</inkml:trace>
  <inkml:trace contextRef="#ctx0" brushRef="#br0" timeOffset="15910.63">21114 2999 0,'70'17'46,"18"-17"-30,107 36 0,-125-36-16,89 0 15,-53 0 1,-71 0 0</inkml:trace>
  <inkml:trace contextRef="#ctx0" brushRef="#br0" timeOffset="17366.53">25259 3210 0,'-18'0'47,"54"-53"-31,-1 53 15,18 0-31,70-17 31,-70-1-31,106-17 32,-142 35-1,19 0 31,-19 0-46,1 0 46,17-18-30,-17 18-32,17-17 78,-17 17-63,0-18 64,-18 0-64</inkml:trace>
  <inkml:trace contextRef="#ctx0" brushRef="#br0" timeOffset="18526.91">25382 3369 0,'71'0'78,"52"0"-62,-52-18 0,-18 18-1,-18-17 17,18-1-17,-18 0 79,-17 18-94,0 0 62,-1 0-46,1 0-16,0 0 16,-1 0 77,1-17-93</inkml:trace>
  <inkml:trace contextRef="#ctx0" brushRef="#br0" timeOffset="25302.21">25806 1499 0,'0'18'172,"0"17"-157,0-17 1,0-1-1,0 19-15,17-1 16,-17-17 15,18 17-15,-18-17 15,0-1-15,0 1 15,0 0 16,0 17-47,0-18 16,0 1-1,0 0 1,0-1 15,0 1-15,0 17-16,0-17 15,0 17 1,0-17 15</inkml:trace>
  <inkml:trace contextRef="#ctx0" brushRef="#br0" timeOffset="26869.45">25717 1852 0,'0'18'109,"18"-18"-109,-18 17 31,18 1-15,-18 0-1,17-1 1,1 1 0,-18 17-1,18-35 32,-18 18-16,17-1-31,1-17 63,17 0 187,-17 0-234,35 0-16,-18-17 15,-35-1-15,18 1 16,17-1-1,-35-17 1,18 17 0,-18 0-1,17-17 1</inkml:trace>
  <inkml:trace contextRef="#ctx0" brushRef="#br0" timeOffset="44142.28">25523 3704 0,'-17'0'16,"17"-17"-1,0-1-15,17-17 16,-17 17-16,36 0 16,-1 18-16,0-35 15,-17 17-15,0 1 16,34-19-1,1 1-15,0-18 16,-35 36 0,17-19 31,-17 19-32</inkml:trace>
  <inkml:trace contextRef="#ctx0" brushRef="#br0" timeOffset="49086.31">26547 3104 0,'52'0'16,"1"0"-1,0 0-15,106 0 16,0 0-16,17 0 16,-35 0-16,0 0 15,0 0-15,-17 0 16,211 0 0,300-70 15,-353 35 16,-211 17-32,35-17 1,35 35 0,-18-18-1,-105 18-15,52 0 16,1 0-1,0 0 1,87-18 0,-87 18-1,-1 0 1,1 0 0,35 0-1,70 0 16,-70 0-15,-71 0 0,1 0-1,-36-17 17,17-1-17,1 18 282,0 0-234,-1 0-63,1 0 46,17 0 17,-17 0 46,-1 0-93,1 0-16,0 0 16,-1 0-1,1 0 1,0 0-1,17 18 1,35-18 0,1 0-1,-36 0 1</inkml:trace>
  <inkml:trace contextRef="#ctx0" brushRef="#br0" timeOffset="50281.54">30198 3210 0,'17'0'62,"19"0"-62,140 0 31,-141 0-31,18 0 16,0 0 0,-18 0 15,18 0 0,-17 0-15,-1 0-1,0 0 48,-17 0-48,-1 0-15,1 0 16,17 0 0,-17-17 15,17 17-15,-17 0-1,0 0 1,-1 0-16</inkml:trace>
  <inkml:trace contextRef="#ctx0" brushRef="#br0" timeOffset="57430.41">32085 3228 0,'35'-18'63,"1"1"-48,52-1-15,-18 0 16,36-17-1</inkml:trace>
  <inkml:trace contextRef="#ctx0" brushRef="#br0" timeOffset="61399.06">11889 4357 0,'17'0'16,"1"0"0,52 0-1,-34 0-15,34 0 16,18 0-16,-52 0 16,-1 0-16,18 0 15,-35 0-15,17 0 16,0 0-1,18 0 1,18 0 0,-18 0-1,-36 0 1,1 0 0,-1 0-1,1 0 1,0 0 15,17 0-15,-17 0-16,35 0 15,-18 0 17,-18 0-17,1 0 32,0 0-47,35 0 16,-36 0-1,19 0 1,-1 0 0,35 0-1,-52 0 1,0 0 187,35 0-187,17 0-1,36 0 16,-35 0-31,-19 0 16,1 0-16,53 0 16,-35 0 15,17 0-15,-35 0-16,-35 0 15,140 0 1,36 0-1,-70 0 1,-71 0 0,-18 0-1,18 0 1,35 0 0,36 0-1,-19 0 1,-16 0-1,34 0 1,71 0 15,212 0-15,-212 0 0,35 0-1,-35 0 1,-17 0-1,87 0 1,1 35 0,-142-17-1,-52-18 1,-18 0 0,52 0-1,-16 0 1,140 0-1,-141 0 1,0 0 15,18 0-15,18 0 0,-36 0-1,-53 0 1,-17 0-1,52 0 1,71 0 0,1 0-1,-37 0 1,-69 0 0</inkml:trace>
  <inkml:trace contextRef="#ctx0" brushRef="#br0" timeOffset="72814.28">7832 10901 0,'123'0'62,"406"0"-46,-352 0-1,-1 0 1,-141 0 0,1 0-16,-19 0 15,1 0 16,0 0 1,-1 0-17,1 0 1,17 0 0,-17 0-1,-1 0-15</inkml:trace>
  <inkml:trace contextRef="#ctx0" brushRef="#br0" timeOffset="74069.48">8096 12136 0,'18'-36'47,"70"19"-32,36-1-15,-36 18 16,-35-18-16,35 18 16,18 0-1,88 0 16,-36-35 1,-122 35-1,-19 0-31,1 0 16,53-18-1,-19 18 16,-16 0-15,-19 0 31,1 0-31,0-17-1</inkml:trace>
  <inkml:trace contextRef="#ctx0" brushRef="#br0" timeOffset="82110.83">14534 4992 0,'-17'0'16,"17"17"0,-35 1-16,17 53 15,0-36 1,1 35-16,-19-34 16,19-1-16,-36 36 15,17-1-15,-52 18 31,-35 106 1,70-70-1,18-71 0,35-36-15,-36 36-1,19-35 1</inkml:trace>
  <inkml:trace contextRef="#ctx0" brushRef="#br0" timeOffset="123862.15">24024 14270 0,'0'0'0,"-53"0"15,36 0 1,-1 0-1,0 0 1,-17 17 15,0 1-15,-18 17 15,35-17-31,1 0 16,-1 35 15,0-36-15,1 19-16,17-1 31,-18-18-31,18 36 16,0-17 15,0-19-16,-35 19 1,35-1 0,0 18-1,0-18 1,0-17-16,-18 35 16,18-18-1,0 18 1,0 0-1,0-18 1,0 0 0,0 1-1,18-1 1,17-18 0,-17 1-1,-1 0 16,1-1-15,17-17 15,18 0-15,-18 18 0,-17-18 30,17 0-46,18 0 16,-35 0 31</inkml:trace>
  <inkml:trace contextRef="#ctx0" brushRef="#br0" timeOffset="125039.04">24377 14534 0,'-18'0'16,"-17"0"-1,17 0 1,1 0-16,-1 0 15,0 0 17,-17 0-17,0 18 1,17-18 0,-35 35-1,36-17 1,-19 0-1,19 17 1,-1 0 0,18-17-1,0 17 1,0 18 15,0 0-15,0-35-16,0 52 15,0-17 1,0-35 0,0-1-1,0 1 1,0 17 0,18-35-1,-1 0 1,36 36-1,-35-36 1,0 0 0,-1 0-1,71-36 1,-52 36 15,-1-35-15,-17 17 15,-18-35-15,17-35-1,1 53 1,17 17 0,-35-17-1,0 17 1,0 1-16,0-19 15</inkml:trace>
  <inkml:trace contextRef="#ctx0" brushRef="#br0" timeOffset="125863.02">24412 14587 0,'0'18'78,"0"35"-78,18-18 16,-1 36 0,-17-54-1,0 1 1,36 35 0,-36-18-1,0 0 1,0-17-1,0 17 1,35-17 0,-17 0-1,-18-1-15,17 1 16,19 35 15,-19-35 16,1-1-31</inkml:trace>
  <inkml:trace contextRef="#ctx0" brushRef="#br0" timeOffset="127486.66">24624 14199 0,'35'0'16,"-17"18"-16,-1-18 15,1 18 1,17 52 15,18-17 0,-35-18-15,0-17 0,-18 0-1,0-1 1,0 19-1,17-19-15,-17 1 16,0 17 0,0-17 15,0 35 0,0 0-15,0-36-1,0 18 1,0-17 0,0 0 15,18 35-15,-1-53-16,-17 17 15,0 19-15,0-1 16,0 35-1,-17-34 17,17 17-17,0-36 17,0 1-1,0 0-16,-35 17 1,35-18 0,-18 1-1,18 0 1,0-1 0,-18-17 15,1 18-16,-1-18 32,-35 0-47,18 35 32,17-35-17,1 0 1</inkml:trace>
  <inkml:trace contextRef="#ctx0" brushRef="#br0" timeOffset="156215.15">15258 14305 0,'0'53'93,"0"-35"-77,0 17-16,0-17 16,0 35-1,0 123 17,0-88-17,0 88 16,0-140-31,0-1 32,0 0 108</inkml:trace>
  <inkml:trace contextRef="#ctx0" brushRef="#br0" timeOffset="159814.28">15240 14358 0,'0'-18'31,"18"18"16,17 0-15,35 0-17,-52 0-15,17 0 31,-17 0 1,0 0-32,-1 0 15,1 0 1,35 0 0,-36 0 15,1 0-16,0 18 1,-1-18 0,19 35-1,-36-17 1,35 0 0,-17-1-1,-18 19 63,-18-19-62,0 1 0,1-1 15,-1 1-16,-17-18 32,17 0-47,-17 18 47,17-1-47,-17-17 16,17 0-1,1 0 1,-1 0 15,18 18-15,-35-18 0,35 18 62,-18-18 47,18 53-94,18-53-15,17 0 15,0 35 0,1-35-15,-1 35-1,0-17-15,-17-1 32,17 1-1,-17 0-16,17-1 1,-17 1 93,-1-18-77,-17 35 93,0-17-94,0-1 31,-17 1-62,-1 17 32,0-35-32,1 18 31,-1-18 16,0 0-32,-17 35 1,17-35 0,1 0 15,-18 0-15,-18 0-1,35 0 1,-17 0 31,-1 0-32,19 0 1,-18 0 0,-1 0-1</inkml:trace>
  <inkml:trace contextRef="#ctx0" brushRef="#br0" timeOffset="168766.76">19632 8608 0,'0'17'47,"0"36"-31,0-17-1,0-19-15,0 19 47,0-1-16,0-18-15,0 19 0,0-1-1,0-17 1,-35-18 62,17-36-62,1 19-1,17-19 17,0 19-32,-36-18 15,19 35 16,-36-18 1,53 0-32,-53 18 15,17-17 1,1 17 0,-18-18-16,-17 18 15,34 0 1,-16 0-1,-1 0 1,35 0 31,0 0-31,-17 35-1,17-17 1,1 35-1,-18 0 1,35-36 0,0 19-1,0 34 1,0-35 0,0 1-1,0-19 16,0 1-15,0 0 0,0-1-16,0 1 15,0 0 17,0-1-17,0 1 1,17-1-1,18 36 1,-35-35 0,18-18 31,-18 35-47,35 1 31,-17-36-16,0 17 17,-18 1-1,17-18-15,1 0-1,17 18 1,18 17 15,-35-35 0,-1 0-15,1 0-16,35 0 16,-35 0-1,17 0 1,-18 0-16,1 0 31,0 0-15,-1 0 15,1 0-15,17 0-1,1 0 16,-19 0-15,19-18 0,-1 18 62,-18-17 16</inkml:trace>
  <inkml:trace contextRef="#ctx0" brushRef="#br0" timeOffset="170295.84">18909 8502 0,'-18'-18'47,"1"18"-31,-36 0-16,17 36 15,19 16 1,-71 125-1,35-71 17,53-71-1,0 36-15,0-1-1,0-35 1,0-17-1,0 17 1,0 18 0,0 0-1,0 0 1,0-35 0,0-1-1,0 1 1,0 17-16,0 18 15,17 0 32,1-35-15,-18-1-32,18 1 15,-18 0 1,17-1-1,1-17 17</inkml:trace>
  <inkml:trace contextRef="#ctx0" brushRef="#br0" timeOffset="171270.77">19844 8661 0,'0'0'0,"17"70"16,19 1-16,17-18 15,-36 17-15,36 89 47,-53-124-16,0 53 1,0-35-32,0 0 31,-35 0-16,0 35 17,-1-17-17,1-36 1,35 18 0,-18-35 15</inkml:trace>
  <inkml:trace contextRef="#ctx0" brushRef="#br0" timeOffset="173038.04">15363 14129 0,'-17'0'31,"-18"35"-15,-1-17-16,1-1 15,0 36 1,-89 53 15,1 35 1,105-106-17,18 18 1,0-17 15,-35 34-31,35-17 16,0-35-1,0 17-15,0 36 16,0-54 0,0 36-1,17 18 1,-17 17-1,36-53 1,-36-17 0,17-18-1,-17 35 1,71 0 15,-53-17-15,-18 0-1,17-18 1,1 0 47,0 17-63,17 1 15,0-18 1,-17 0-1,-1 0 1</inkml:trace>
  <inkml:trace contextRef="#ctx0" brushRef="#br0" timeOffset="174470.83">16034 14111 0,'17'0'31,"54"18"-15,-36 17-1,-17-17-15,17-1 16,18 36 0,-53-35-16,0-1 15,0 19-15,18 34 47,-18-34-31,17 17-1,-17 17 1,0 18 0,0-35-1,0-35-15,0-1 16,0 54-1,0-53 1,0 35 0,0-1-1,0-16 17,0-1-32,0 0 31,0 1-16,0-19 1,0 1 31,0 0-31,-35 17-1,35-18 1,-18 1-16,1 0 15,-1-1 1,-17-17 0,0 36-1,35-19 1,-36-17 0,1 0 30,0 0-30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8:37:2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17745 14728 0,'0'-17'156,"17"-1"-109,-17 1-32,18-1-15,0 0 16,17-17 15,0 17 16,-17 1-31,-1 17-1,1 0 1,0 0 15,-1 0-15,19-36 0,-19 36 62,1 0-78,0 0 15,-1 0 1,1 0 0,-1 0-1,1 18 1,-18 0 31,0-1-47,0 1 15,0 17 1,0-17 0,0 0-1,0-1 16,0 1 1,0-1-17,0 19 1,0-1 15,-18-35-15,18 18-1,-17 17 1,-1-35 0,1 18-1,-1 17 17,-17-35 14,-1 0 33,19 0-33,34 0 17,1 0-47,17 0-1,1 0 1,-19 0-1,1 0 1,35 17 0,-36-17-1,-17 36-15,53 17 32,-53-36-1,0 1-16,18 0 1,-18-1 0,0 1-1,0 0 1,0-1 0,0 1-1,0-1 1,0 36-1,0-35 17,0 0-32,-35-18 15,17 35 1,-17-35 0,17 0 15,-17 18-16,17-18 1,-17 0 0,17 0-1,1 0-15,-19 0 32,19 0-32,-1 0 15,0 0 1,1 0-1,-1 0 32,1 0-31,-1-36 0,-17 1-16,35 17 31</inkml:trace>
  <inkml:trace contextRef="#ctx0" brushRef="#br0" timeOffset="13400.34">18450 14799 0,'18'0'15,"17"0"-15,0 0 16,1 0 0,-1 0-1,53 0 1,-35 0-1,35 0 1,-35 0 15,-17 0-15,-19 0 0,1 0 15</inkml:trace>
  <inkml:trace contextRef="#ctx0" brushRef="#br0" timeOffset="14235.26">18697 14517 0,'0'0'0,"18"0"16,-1 53-1,1 123 17,0-105-17,-18 70 17,0-18-1,0-70-31,0-35 15,0 52 1,0-34 0,0-1-1,0-17 1,17 17 0,1 0-1,0-17 1</inkml:trace>
  <inkml:trace contextRef="#ctx0" brushRef="#br0" timeOffset="15136.58">19068 14676 0,'0'-18'16,"53"-35"0,-36 35-16,71-35 15,300-88 17,-352 106-1,17 53 0,-18 52-15,-35 71-1,0 0 1,0-88 0,0-35-1,0 0 1,0 17-16,-35 35 31,35-34-31,-18 87 16,18-17-1,0-18 1,0-52 0,0 16-1,0-34 1,0 0 15,0-1 32,0 1-48,0 17 1,0-17-1,-18-18 1</inkml:trace>
  <inkml:trace contextRef="#ctx0" brushRef="#br0" timeOffset="15736.29">19420 14958 0,'0'0'0,"36"-18"0,34-17 16,-34 17-16,-19 18 16,36-17-1,-18-1-15,18 0 32,71 1-1,-107-1 0,1 0 16,0 18-31,17-17 15</inkml:trace>
  <inkml:trace contextRef="#ctx0" brushRef="#br0" timeOffset="16497.56">20179 14887 0,'0'0'0,"70"-17"0,19-1 15,-19 0-15,18-17 16,-17 17-1,-53 18 48,17 0-1</inkml:trace>
  <inkml:trace contextRef="#ctx0" brushRef="#br0" timeOffset="17022.07">20108 15152 0,'18'0'31,"158"-53"-16,-105 35 1,-18 18 0,-18-17-1,-35-1 32,18 18-31,-1 0-16,1 0 31,0 0-31</inkml:trace>
  <inkml:trace contextRef="#ctx0" brushRef="#br0" timeOffset="17790.87">20990 14781 0,'0'-17'47,"36"-19"-47,-36 19 15,52-54 17,-16 18-17,-19-17 1,-17 35 0,0 52 77,0 1-93,0 52 16,0 1-16,0 17 16,0 106-1,0-35 1,0-106-1,0-36 1,0 1-16,0 17 16,0 1 15,0-19 0,0 1-15,0 0-1</inkml:trace>
  <inkml:trace contextRef="#ctx0" brushRef="#br0" timeOffset="19578.24">21713 14711 0,'0'-18'63,"-17"18"-16,-36 0-32,-106 0 16,142 0-31,-1 0 16,0 0 15,-17 0-31,17 71 32,-17-18-17,17-18 1,1-17-1,17 34 1,0-16 0,-18 70-1,0-53 1,18-36 31,0 1-32,18-1 1,-18 19 0,35-36 31,-17 17-32,17 1 1,-17-18-1,0 0 1,-1 0 0,1 0-1,0 0-15,17 0 16,-18 0 15,1 0-15,35-53-1,-35 35 1,17-17 15,-17 0-15,-1 17 0,-17 1-1,0-1 1,0-35 31,0 35-47,0-17 15,0 0 1,0 0 0,0 17 30,0 0-30,0 1-16,0-1 63,0 0-48,0-17 1,-17-18-1,-1 53 314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8:51:10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8273 0,'36'0'109,"-1"0"-93,36 0-16,70 0 31,-71 0-31,1 0 0,17 0 16,0 0-16,0 0 15,1 0-15,34 0 16,-35 0-16,18 0 15,70 0-15,-34 0 16,-37 0-16,-16 0 16,-1 0-16,-18 0 15,-34 0-15,-19 0 16,1 0-16,17 0 31,-17 0-31,35 0 16,-18 0 15,-17 0-31,17 0 0,0 0 16,0 0-16,1 0 15,-19 0-15,19 0 16,-19 0-16,54 0 16,-18 35-1,-36-35 1,19 0-1,-1 0 1,-17 0-16,17 18 16,106-18-1,-88 0 1,35 17 0,-53-17-16,1 0 15,-36 18-15,53-18 16,-36 0 15,1 0 32,17 17-48,18-17 1,0 0-1,-35 0 1,17 0 0,-17 0-1,-1 0 48,1 0-48</inkml:trace>
  <inkml:trace contextRef="#ctx0" brushRef="#br0" timeOffset="4968.46">9543 6914 0,'35'-17'78,"0"-36"-62,124-159 0,-124 159-1,53-17-15,-52 17 16,-36 0-16,70-35 15,-34 17 1,-19 71-16,-17-17 16</inkml:trace>
  <inkml:trace contextRef="#ctx0" brushRef="#br0" timeOffset="5984.42">10054 6209 0,'-35'0'47,"-18"0"-31,18 0-16,-1 0 15,-69 35 16,87-35-31,36 0 219,229-35-203,-212 17-1,18 1-15,17-19 16,-34 36-16,-1-17 16,-18 17-1,-17 17 173,0 1-188,0 0 0,0 52 31,0-35 0</inkml:trace>
  <inkml:trace contextRef="#ctx0" brushRef="#br0" timeOffset="8184.27">10760 6491 0,'17'18'63,"-17"-36"-48,0-70 1,36 17-16,-19-52 16,-17-36-1,18 89-15,0-89 31,-18 141-15,17-52-16,1 52 0,-18-17 16,17-1-1,-17 1 1,53 35 109,-35 35-109,-18 1-1,18-1-15,17 0 16,0 18-16,-35-35 15,53 35-15,-35-36 16,-1-17-16,1 36 16,0-19-1,17-17 17,-17 0-32,52-17 31,-17-36-16,-53 35 1,71-35 0,-36 36-1,-35-19-15,18 19 16,-1 17-16,1 0 141,-18 35-141,0 0 15,0 36-15,0-54 16,0 36-16,0-35 15,0 35-15,0-36 16,0 54-16,0-18 16,0-18-1,0 36-15,0-54 16,0 54 0,0-18-16,0-35 15,0 17 1,0 0-1,0-17-15,0 17 16,0 0-16,0-17 16,0 17-1,17-17-15</inkml:trace>
  <inkml:trace contextRef="#ctx0" brushRef="#br0" timeOffset="8995.5">11747 5592 0,'0'35'32,"0"0"-32,0 18 15,0 18-15,18-19 16,0 19-16,-18 0 15,0-19-15,0 1 16,0-17-16,17-19 16,-17 19-16,0-19 15,0 1-15,0 17 16,0 18 0,0 35-1,0-52-15,0-1 16,18 0-1,-18 0-15,0 1 16,18-19 0,17-17-1,-35 18 1,35-18 15,1 0-15,34-35-1,18 17-15,-17 18 16,-1-18-16,19 1 16,-37-1-16,1-17 15,0 35-15,-35 0 16,0-18 78,-18 1-63</inkml:trace>
  <inkml:trace contextRef="#ctx0" brushRef="#br0" timeOffset="9513.28">11783 5521 0,'159'-18'32,"-36"-17"-32,18 0 0,18 17 15,-89 18-15,36-18 16,-88 18-16,17-17 16,-17 17-16</inkml:trace>
  <inkml:trace contextRef="#ctx0" brushRef="#br0" timeOffset="10047.6">11800 6068 0,'71'-18'31,"35"0"-31,0 1 16,193-71 0,-228 52-1,0 19-15,-36-1 16</inkml:trace>
  <inkml:trace contextRef="#ctx0" brushRef="#br0" timeOffset="14255.99">12806 5433 0,'0'17'31,"0"36"-31,0-17 16,0 17-16,0-1 15,0 1-15,0 0 16,0 0-16,0-18 15,0 1-15,0-1 16,0 0 0,0-17-1,0 17 1,0-17-16,0-1 16,0 54-1,0-36 1,0 18-1,0-17 1,0 16-16,0-34 16,0 0-1,0-1 173,-18 1-63,1-18-94,17-18-15,-18 18-16,18-17 31,0-1-31,0 0 16,0-17-1,0 0-15,0 0 16,-18-36-16,18 36 15,0-1-15,0-16 16,0 16-16,-17 1 16,17-18-16,0 0 15,0 18 1,0-18 0,0 18-1,0 17 1,0-52-1,0 52 1,0-17 0,0 17-1,0 0-15,0-17 16,0 17 0,17 1-16,-17-19 15,18 36 1,-18-17-16,18-18 31,-1 35-15,1-18-1,-1 0-15,36 18 16,-35 0-16,53 0 16,-54 0-16,18 0 15,-17 0-15,17 0 16,-17 0-16,0 0 31,17 0-31,0 0 0,-17 0 16,0 0-16,-1 0 31,1 18-15,17 17 15,-35-17-31,0-1 15,0 1-15,0 0 16,0-1-16,0 1 16,0 35-1,0-18 1,-18 1 0,-34-1-1,-19 18 1,36-36-16,-1 19 15,-17-19-15,36 1 16,-18 0-16,-1-1 16,19-17 31,-1 18-47,-17-18 31,-1 0 0,19 0-31,-1 0 31,1 17 63,17 1-78,35 17-16,-18-17 15,54 0 1,-18 17-16,17 0 16,-17 0-16,-35-17 15,17 0-15,-17-18 16,17 17-16,-17 1 15,0 0-15,17-1 16,35 1-16,-52 17 16,35-17-16,0 17 15,-36 0-15,1-35 16,17 18-16,-17-18 78</inkml:trace>
  <inkml:trace contextRef="#ctx0" brushRef="#br0" timeOffset="16168.2">14076 5450 0,'0'-17'0,"-18"-1"16,1 18-16,-1 0 15,-17 0-15,17 0 32,-35 0-32,35 0 15,1 0-15,-36 18 31,18-1-31,17 1 16,-17 17-16,-1 1 16,19-1-16,-1-35 15,-17 70-15,17-70 16,18 36-16,0-19 16,0 19-16,0-1 15,0 0-15,0 0 16,0 89-1,0-71 1,0-36-16,0 36 16,35 0-16,-17 0 15,17-35 1,-35 0-16,18-1 16,0 1-16,-1-18 15,1 0-15,0 0 16,17 35-16,-17-35 15,34 0-15,-16 0 16,17 18-16,0-18 16,-36 0-16,36 0 15,-35 0-15,-1 0 47,-17-18-31,0-35-1,-17 0 1,-19 18-16,1-18 16,-18 0-1,53 35 1,-17-17-16,-1 18 16,0-1-16,18 0 15,-70-52 1,52 70-1,1-18-15,-1 18 16,-17 0-16,-1 0 16,1-18-1,88 18 63,0 0-78,0 0 16,-18 0-16,-17 0 16,52-17-16,-52 17 15,17 0 1,-17 0 0,17 0-1,-17 0-15,-1 0 16,19 0-16,-19 0 15,1 0 1,17 0 0,-35-18-1</inkml:trace>
  <inkml:trace contextRef="#ctx0" brushRef="#br0" timeOffset="16956">14323 5450 0,'0'0'0,"17"18"16,1 17 15,-18 54-15,0-37-16,0 19 16,0 105-1,53-70-15,-53-53 16,0 35-1,0-35-15,0-17 16,0-1-16,0 0 16,18 0-16,-18-17 15,0 17-15,0-17 16,0 0-16,17 34 31,19-16-15,-36-1-1,17-17 1,18-18 0,-17 0-1,70 0 1,-35 0-16,-35 0 16,70 0-1,-70-18-15,-1 18 16,19-18-16,-36 1 31,35-1 0,-35 0 32,17 1-48,1 17 1</inkml:trace>
  <inkml:trace contextRef="#ctx0" brushRef="#br0" timeOffset="17592.16">14305 5609 0,'0'0'0,"18"-17"0,-1 17 16,54-18-16,-53 0 16,52 18-16,18-53 15,-17 36-15,-36 17 16,0 0-16,1-18 15,-19 18 1,19 0 15,-19 0-15,1 0 0</inkml:trace>
  <inkml:trace contextRef="#ctx0" brushRef="#br0" timeOffset="18368.53">14552 5980 0,'0'17'16,"35"-17"0,-17 0-1,17 0 1,1 0-16,34 0 16,1-35-16,-36 35 15,124 0 1,-142 0-1,1 0-15,17-18 16</inkml:trace>
  <inkml:trace contextRef="#ctx0" brushRef="#br0" timeOffset="39808.51">11024 6879 0,'0'0'0,"53"0"0,88 0 16,0 0-16,124-53 16,229 53-1,-212 0-15,0 0 16,1 0-16,-36 0 15,-1 0-15,-34 0 16,-106 0-16,17 0 16,-34 0-16,-36 0 15,17 0-15,-52 0 16,52 0-16,-34 0 16,16 0-16,1 0 15,-35 0-15,53 0 16,-36 0-1</inkml:trace>
  <inkml:trace contextRef="#ctx0" brushRef="#br0" timeOffset="58888.25">12753 10054 0,'35'0'62,"53"0"-62,-17 0 16,176 35-1,-159-17-15,0-18 16,-35 18-16,18-18 16,-1 17-16,1-17 15,-18 0 1,-18 0-16,-17 0 0,-1 0 16</inkml:trace>
  <inkml:trace contextRef="#ctx0" brushRef="#br0" timeOffset="59688.24">14393 9666 0,'18'0'31,"-18"71"-31,0 17 15,0 194 1,18-194 0,-1-17-16,1 17 15,0-53 1,-18-17 0</inkml:trace>
  <inkml:trace contextRef="#ctx0" brushRef="#br0" timeOffset="60663.61">14711 9578 0,'17'0'47,"36"0"-15,-35 0-1,17 0 0,1 35-15,-19 18-16,54 18 15,-54-54-15,36 36 16,-53-35-16,18 17 16,0-17-16,-1-1 62,-17 1-46,-17 35-1,-1-35 1,0-18 0,1 0-16,-36 0 15,35 0-15,-17 0 16,0 0-1,-18 0-15,35 0 16,-88 0 0,89 0-1,-1 0 1,-17 0-16,17 0 31,0 0-31,1 0 16</inkml:trace>
  <inkml:trace contextRef="#ctx0" brushRef="#br0" timeOffset="61731.43">15469 10195 0,'-17'-70'32,"17"52"-32,-18-52 0,0 52 15,1 0 1,17 1 0,-18 17-16,0 0 31,-34-18-16,-19 18 1,0 0 0,19 0-16,34-18 15,-17 18-15,-18 0 32,35 18-32,0-18 15,18 35 1,0 1-16,0 16 15,0-34-15,0 53 16,0-1-16,0-35 16,0 18-16,71 18 31,-71-53-31,18-18 16,17 0-16,35 0 31,-34-18-31,-1-17 0,0-1 15,-17-17-15,-18 1 16,0 16 0,35-70-1,-35 54-15,0 16 16,0-17 0,0 36-16,0 34 93,0 1-93,0 70 16,18-17-16,-1-18 16,1-36-16,17 36 15,-17-35-15,53-18 16,-19 0-1,1 0 1,-35 0 0,0 0 15,-1 0 0,-17-18 16,18 1-31,17-36-1</inkml:trace>
  <inkml:trace contextRef="#ctx0" brushRef="#br0" timeOffset="62265.09">15840 9437 0,'0'53'63,"0"53"-63,0-18 16,0 35-16,0-35 15,0 1-15,0 122 31,17-158-31,1-18 16,-18-17-16,0 0 16,0-1-1,18 19 1,-1-36 125</inkml:trace>
  <inkml:trace contextRef="#ctx0" brushRef="#br0" timeOffset="63192.93">16175 9578 0,'0'35'156,"17"18"-156,-17 35 15,0 53 1,0-88 0,0-17-16,0-1 15,0 18-15,0 0 16,0-18-16,0 0 16,0 1-16,0 16 171,18-34-155,0 0-16</inkml:trace>
  <inkml:trace contextRef="#ctx0" brushRef="#br0" timeOffset="63944.9">15787 9895 0,'0'-17'31,"0"-1"16,17 0-16,54 18-31,35 0 16,70 0-1,-158 0-15,35 0 16,-53-17-16,17 17 31,19-35-15,-19 35-16,19 0 16,-19 0-16,1 0 15,17 0 1,-17 0 31,-1 0-47,36-18 15,-35 18 1</inkml:trace>
  <inkml:trace contextRef="#ctx0" brushRef="#br0" timeOffset="64752.58">16528 9948 0,'0'0'0,"53"36"0,-36-36 16,36 0-16,0 17 15,18-17 1,-54 0-1,18 0-15,-17 0 16,0 0 31,-18-17-47,0-1 16,0 0-1,0 1-15,0-36 16,0 35 15,0 0-15,0 1-1,0-1 1,-18 18 0,0 0-16,-52 35 31,70-17-31,-18 17 15,-17 18-15,17-35 16,18 17-16,0 1 16,0-1-16,0 18 31,0-36-31,0 1 16,0 0 15,18 17-16,70-35 17,-17 18-32,-18-18 0,17 0 31,-52 0-31,17 0 0,-17 0 16,-1 0-1,-17-18 63,0 0-62,0-17-16</inkml:trace>
  <inkml:trace contextRef="#ctx0" brushRef="#br0" timeOffset="65455.89">17127 9966 0,'18'0'47,"-18"18"-16,18 17-31,17 18 16,-35-36-16,0 19 15,0-1 1,0 0-1,0-17-15,0 0 16,0-71 109,0-53-109,18 71-16,-1-1 15,18 1-15,1 17 16,-1-17-16,-17 0 16,17-1-16,-17 36 15,-1 0 16,1 0 1,-1 0-17,19 0 1</inkml:trace>
  <inkml:trace contextRef="#ctx0" brushRef="#br0" timeOffset="66728.25">17745 9807 0,'0'35'63,"0"54"-63,0-19 15,35 89 17,-35-141-17,0-1-15,0 1 31,18 17-15,-1-35 15,1 0 63,0 0-94,-1-35 16,18-18-16,1-18 15,-19 19-15,19-19 16,-19 18-16,1 18 16,0-1-16,-18 19 15,0-1-15,17 18 125,1 0-109,-1 106-1,1-53 1,0-35-16,-18 17 16,0 0-16,17 18 15,-17-35-15,0 35 16,18 0 0,17-1 15,-35-34-31,0 0 15,18-18-15,0 17 16</inkml:trace>
  <inkml:trace contextRef="#ctx0" brushRef="#br0" timeOffset="71744.16">6667 13247 0,'18'0'47,"53"0"-32,-36 0-15,36 0 16,158-18 0,-159 1-1,-52 17-15,35 0 16,-35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8:53:19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10601 15928 0,'18'0'172,"-1"0"-156,54 0-16,-1 0 15,-17 0-15,0 0 16,0 0-16,18 0 16,17-18-1,-35 18-15,-36 0 16,36 0-16,-35 0 16,0 0 46,-1 0 1,1 0-17,0 0-46,52 0 16,-17 0-16,-35 0 16,70 0-1,-18 0-15,19 0 32,-37 0-32,-34 0 15</inkml:trace>
  <inkml:trace contextRef="#ctx0" brushRef="#br0" timeOffset="57735.17">4921 10513 0,'0'-18'187,"36"18"-171,-1 0-16,124 35 31,-89 1-31,-17-19 16,-35-17-16,52 0 15,-52 0-15,17 0 16,-17 0-16,35 0 15,-18 0 1,0 18 0,36-18-16,-18 0 15,-18 0 1,71 18 0,-53-1-16,17 1 15,1-18 1,-54 18-16,36-18 15,-17 0-15,-1 0 16,-17 0-16,35 0 16,-36 0-1,18 0 1,71 0 0,-88 0-16,52 0 15,-17 0-15,18 0 16,-53 0-16,34 0 15,-16 0-15,-1 0 16,-17 0 15,17 0-31,36 0 32,-36 0-32,18 0 0,-18 0 31,-17 0-31,-1 0 0,1 0 15,35 0 1,-36 0 0,19 0-16,-1 0 15,71 0 1,-71 0-16,18 0 16,18 0-16,-18 0 15,-18 0-15,35 0 16,-34 0-16,34 0 15,1 0-15,-18 0 16,35 0-16,-53 0 16,53 0-16,-35 0 15,-35 0-15,35 0 16,-36 0-16,19 0 16,-19 0-16,1 0 15,35 0-15,-18 0 16,36 0-16,-36-18 15,0 18-15,1 0 16,34 0-16,-52 0 16,-1 0-16,19 0 15,-19 0-15,54 0 16,-53 0 0,70 0-16,-18 0 15,-17 0-15,18 0 16,-36 0-16,18 0 15,-35 0-15,-1 0 16,18 0-16,18 0 16,-17 0-1,-1 0 1,0 0-16,1 0 16,-19 0-16,1 0 15,-1 0 1,19 0-1,17 0 1,-18 0-16,18 0 16,-18 0-16,0 0 15,1 0-15,17-18 16,-36 18-16,18 0 16,18-17-16,-17 17 15,34 0-15,-17-18 16,18 18-16,-1-35 15,-52 35-15,17 0 16,-17 0 0,-1 0 15,19 0-15,-1 0-1,0-18-15,18 18 16,18 0-16,-36 0 15,-17-18-15,-1 18 16,1 0-16,35-17 16,-35-1-16,17 18 15,0 0-15,18-18 16,106 18 0,-89 0-1,-52 0-15,35 0 16,70 0-1,-87 0 1,-1 0-16,0 0 16,0 0-16,-17 0 15,0 0 48,-1 0-63,19 0 31,-19 0-15,1 0-1</inkml:trace>
  <inkml:trace contextRef="#ctx0" brushRef="#br0" timeOffset="103511.8">16157 13264 0,'0'0'0,"18"0"0,-1 0 15,19 0 1,-19 0-16,36 0 15,53-17 1,-35 17-16,17-35 16,-70 35-16,176 0 31,-142 0-31,1 0 16,36 0-1,87-18 1,-53 0-16,-34 1 15,16 17 1,-69 0-16,-19-18 125</inkml:trace>
  <inkml:trace contextRef="#ctx0" brushRef="#br0" timeOffset="104950.08">23372 15998 0,'52'0'15,"54"0"17,-53 0-32,18 0 0,-54 0 15,36 0-15,-17 0 16,16 0 0,37 0-1,-36 0-15,-36 0 16,54 0-16,-36 0 15,0 0-15,36 0 32,-1 0-32,-34 0 0,17 0 15,0 0-15,-1 0 32,-16 0-32,-1 0 0,89 0 15,-36 0 1,-71 0-16,36 0 15</inkml:trace>
  <inkml:trace contextRef="#ctx0" brushRef="#br0" timeOffset="114446.51">21008 16933 0,'0'18'16,"18"-18"15,17 0-16,53 0 1,-70 0-16,35 0 16,-18 0-16,18 0 15,53 0 1,-18 0-16,0 0 16,88 0-1,-123 0-15,18 0 16,-1 0-16,89 0 31,-124 0-31,54 0 16,-54 0-16,35 0 15,-34 0-15,17 0 16,-36 0-16,107 0 31,-89 0-31,36 0 16,176 0-1,-106 0-15,35 0 16,-35 0-16,53 0 16,141 0-1,-158 0-15,-36 0 16,-53 0-16,18 0 16,88 0-16,-71 0 15,1 0 1,-54 0-16,-34 0 15,34 0-15,-35 0 16,18 0-16,0 0 16,18 0-16,-1 0 15,54 0-15,17-53 16,35 0-16,-52 18 16,-1-18-16,18 53 15,36-18-15,-36 18 16,-53 0-16,-53 0 15,36 0-15,0 0 16,-36 18 0,0 0-16,-17-18 0,35 0 15,-36 0 1,19 0 0,-19 0-16,36 0 15,-35 0-15,35 0 16,35 0-1,-18-18-15,-52 18 16,35 0-16,-35 0 16,52 0-16,-52 0 15,35 0-15,-18 0 16,0 0-16,1 0 16,-1 0-16,35 0 15,-34 0-15,105 0 31,-124 0-31,36 0 0,-35 0 16,17 0-16,1 0 16,-1 0-1,106 0-15,18 0 16,-18 0-16,-53 0 16,0 0-16,53 0 31,-123 0-31,17 0 0,-17 0 31,35 0-15,35 0-1,-70 0-15,17 0 16,-17 0 15,-1 0-15,54 0-1,140 0-15,266-71 32,-372 54-32,-34 17 31,-53-18-31</inkml:trace>
  <inkml:trace contextRef="#ctx0" brushRef="#br0" timeOffset="148849.19">20637 16192 0</inkml:trace>
  <inkml:trace contextRef="#ctx0" brushRef="#br0" timeOffset="149726.9">20673 16986 0,'17'0'47,"1"0"-47,0 0 15,17 0-15,-17 0 16,-1 0 0,1 0 15,17-17 0,-17 17 0</inkml:trace>
  <inkml:trace contextRef="#ctx0" brushRef="#br0" timeOffset="184248.11">23689 9172 0</inkml:trace>
  <inkml:trace contextRef="#ctx0" brushRef="#br0" timeOffset="186495.81">24095 10160 0,'17'0'63,"36"-18"-48,0 18-15,35 0 16,124 0-1,-159 0 1,-18 0-16,1 0 16,-1 0-16,88 0 31,-87 0-31,16 0 0,37 0 31,-19 0-31,-52 0 16,70 0-16,-35 0 15,-35-35 1,35 35-16,-18 0 0,-18 0 16,19-18-1,-1 18-15,53 0 16,-70 0 0,35 0-16,17 0 15,36 0 16,-53 0-31,-35 0 0,35 0 16,-36-17-16,19 17 31,-19 0-31,1 0 32,17 0-32,0 0 15,-17 0 1,17 0-16,18 0 31,18 0-31,-54 0 16,54 0-16,-18 0 15,0-35-15,-18 35 16,-17-18 0,-1 18-16,1 0 15,0 0-15,-1 0 16,54-18-16,-18 18 15,-18 0-15,0 0 16,-17 0-16,0 0 16,-1 0 62,1 0-63,-1 0 32,54-17 94,-53 17-125,17 0-1,-17 0 16,-1-18-15,1 18 0,-1-18-16</inkml:trace>
  <inkml:trace contextRef="#ctx0" brushRef="#br0" timeOffset="207216.05">25224 10918 0,'70'0'125,"18"0"-110,142 0-15,-36 0 16,176 0 0,-229 0-16,0 36 15,71-1 1,-106-17-16,17-18 15,18 17 1,-52-17-16,-36 0 16,35 0-16,0 0 15,-35 0-15,17 0 16,19 0 0,-37 0-16,-16 0 15,87 0 1,-87 0-16,16 0 15,-34 0-15,0 0 16,52 0 0,-17 18-16,53 17 31,-35-35-31,-1 0 0,18 0 16,-52 0-16,-1 0 15,-17 0-15,-1 0 47,1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9:10:37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6685 0,'18'0'94,"52"18"-79,18-18-15,1 17 0,16 1 16,54-18-16,-18 0 16,18 0-16,17 18 15,1 35-15,-71-53 16,70 17 0,-53 1-16,19 17 15,-90-35-15,37 18 16,-1-18-16,0 0 15,0 0-15,0 0 16,1 0-16,52 0 16,18 0-16,-18 0 15,-18 0-15,18 0 16,-17 35-16,-36-17 16,18-18-16,-18 0 15,18 17-15,-53 1 16,70-18-16,18 0 15,-35 0-15,53 0 16,282 0 15,-300 0-31,-18 0 0,18 0 16,-52 0-16,34 0 31,-70 0-31,18 0 0,-36 0 16,35 0-16,1 0 15,17 0-15,0 0 16,54 0-16,16 0 16,-52 0-1,18 0-15,-54 0 16,89 0 0,-106 0-1,-36 0-15,19 0 16,-19 0-16,54 0 15,-18 0-15,-18 0 16,53 0-16,-35 0 16,35 0-16,-17 0 15,17 0-15,0 0 16,1 0-16,-54 0 16,53 0-16,-35 0 15,17 0-15,-17 0 16,-17 0-16,34 0 15,-52 0-15,52 0 16,-17 0-16,36 0 16,-1 0-16,0 0 15,35 0-15,-17 0 16,71 0-16,-72 0 16,-16 0-1,-19 0-15,-17 0 0,-18 0 16,18 0-1,-17 0-15,34 0 16,-17 0-16,35 0 16,0 0-16,1 0 15,-1 0-15,0 0 16,-35 0-16,0 0 16,17 0-16,-34 0 15,-1 0-15,18 0 16,17 0-16,-34 0 15,52 0-15,0 0 16,-17 0-16,-18 0 16,35 0-16,-53 0 15,0 0-15,54 0 16,-19 0-16,1 0 16,52 0-16,-35 0 15,53 0-15,-52 0 16,-1 0-16,53 0 15,-88 0-15,35 0 16,0 0-16,-17 0 16,52 18-16,-52-18 15,35 0-15,-53 0 16,-1 0 0,-34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6T09:17:48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7708 0,'52'0'62,"-34"0"-62,70 0 16,159 0 0,-88 0-1,0 0-15,35 0 16,264 0-1,-281 35 1,281 18 0,-334-53-1,70 0 1,-176 0 0,34 0-16,-16 0 15,52 0-15,0 0 16,0 18-16,71 17 15,-71-35-15,0 18 16,36 0-16,-36-18 16,18 35-16,17-35 15,54 35-15,-36-35 16,18 0-16,17 0 16,-35 0-16,0 0 15,-53 0-15,1 0 16,-1 0-16,-18 0 15,1 0 1,0 0-16,-36 0 16,18 0-16,0 0 15,52 0-15,1 0 16,18 0-16,140-35 16,-211 35-1,0-18-15,-18 1 16,-17 17 15</inkml:trace>
  <inkml:trace contextRef="#ctx0" brushRef="#br0" timeOffset="3545.29">21625 9102 0,'18'0'31,"52"0"-31,19 0 15,34 0-15,-35 0 16,106 0 0,-70 0-16,-36 0 15,53 0 1,-53 0 0,-17 0-16,-18 0 15,35 0-15,-35 0 0,0 0 16,17 0-1,124 0 1,-141 0 0,18 0-16,-18 0 15,0 0-15,35 0 16,0 0-16,0 0 16,-35 0-16,18 0 15,-54 0-15,19 0 16,-1 0-16,0 0 15,18 0-15,0 0 16,159 0 0,-142 0-1,-34 0-15,34 0 16,1 0-16,-36 0 16,36 0-16,-19 0 15,54 0-15,0-18 16,0 0-16,-18 18 15,53 0-15,-88 0 16,35 0-16,-52 0 16,-1 0-16,18 0 15,0 0 1,0 0-16,0 0 16,88-35-1,-71 17 1,-34 18-16,16 0 15,-34 0-15,53 0 16,105 0 0,-123 0-1,35 0-15,-17 0 16,-18-17-16,52-1 16,-87 18-16,53 0 15,-36-35-15,18 35 16,17 0-16,-17 0 15,0 0-15,0 0 16,18 0-16,-54 0 16,36 0-16,-35 0 15,17 0 1,0 0 0,36 0-1,17 0-15,-35 0 16,18 0-16,-18 0 15,-18 0 1,-18 0-16,19 0 16,-19 0-1,54 0 1,17 0 0,-53 0-16,18 0 15,-17 0-15,-19 0 16,19 0-1,-1 0 1,0 0 0,18 0-16,0 0 15,17 0-15,1 0 16,-36 0 0,-17 0-1,0 0-15,35 0 16,17 0-1,-52 0-15,52 0 16,-52 0-16,0 0 78,-1 0-62,1-18-16</inkml:trace>
  <inkml:trace contextRef="#ctx0" brushRef="#br0" timeOffset="23296.99">15064 4710 0,'0'0'16,"0"17"-16,17-17 0,-17 18 15,18-1 126,105-140-125,-34 0-1,52-107 1,-53 107-16,0 17 16,-53-18-16,36-17 15,-53 71-15,-1-18 16,1 35-16,-1 35 15</inkml:trace>
  <inkml:trace contextRef="#ctx0" brushRef="#br0" timeOffset="48424.24">12912 9578 0,'0'18'63,"17"-18"-63,54 0 16,-1 0-16,213-36 31,-195 36-31,53-17 31,-71-1-31,1 0 31,0 18-31,-36 0 0,35-17 32,1 17-32,-36 0 0,-17 0 15,0 0-15,34 0 31,-34 0-31,35 0 16,18 0 15,-54 0-31,1 0 16,-1 0-16</inkml:trace>
  <inkml:trace contextRef="#ctx0" brushRef="#br0" timeOffset="114601.74">17903 13705 0,'-17'-35'15,"17"-18"-15,0 0 16,35-70-16,-17-1 16,-1 1-16,1-18 15,35-36-15,-53 89 16,18 0-16,-18 0 16,0 17-16,0 18 15,0 18-15,0 0 16,0-18-16,17-18 15,-17 36-15,0-18 16,18 0-16,-18 0 16,0 18-16,-18 88 156,-35-18-140,36-35-16,-1 35 15,0-17-15,-70 88 31,35-71-31,-88 159 32,106-141-32,17 0 15,-35-18-15,36 1 16,-1 17-16,-35-1 16,35-34-1,1 17-15,-1-17 16,1 17-16,-19 1 15,19-1-15,17-18 16,-18-17-16,0 18 16,18 0 15,-35-1-31,17 1 16,18 0 15,18-1 94,70-17-125,124 18 31,-141-18-31,17 0 0,0 0 16,-18 0-16,-17 0 15,-35 0-15,35 0 16,-35 0 0,-1 0-1,-17-18-15,18 18 16,-1 0-16,1 0 15,35 0-15,-35 0 16,17 0-16,-17 0 16,-1 0-16,19 0 15,-19 0 1,1 0 31</inkml:trace>
  <inkml:trace contextRef="#ctx0" brushRef="#br0" timeOffset="115856.86">18768 13652 0,'0'-35'16,"0"0"-1,0 0-15,0 17 16,0 0-1,0 1 64,0-1-64,0 0 1</inkml:trace>
  <inkml:trace contextRef="#ctx0" brushRef="#br0" timeOffset="116361.8">18768 12612 0,'0'-35'46,"0"17"-46,0 0 16,0-35-16,0 0 16,0 36-16,17-19 15,1 36 1</inkml:trace>
  <inkml:trace contextRef="#ctx0" brushRef="#br0" timeOffset="117594.16">19703 12629 0,'-36'0'47,"1"0"-32,17 0 1,-17-17-16,0-18 16,17 35-16,1-36 15,-19 1-15,19 17 16,-19-70 15,19 70-31,34-34 47,36 34-47,106-35 31,-141 53-31,35-18 16,-36 18-16,36 0 16,-35 0-1,-1 18-15,36 17 0,18 71 16,-71-53-1,35 0-15,-35-18 16,35 36-16,-35-36 16,0 18-16,18 53 15,-18-36 1,-18 71 0,1-52-1,17-54-15,-53 0 16,35-17-1,-17 0-15,0 17 16,-36 0-16,54-17 16,-54 17-16,18-35 15,35 18-15,-17-1 16,0 1-16,35 0 16,-18-18-1,54 17 95,34-17-110,-52 0 15,52 0-15,1 0 16,-18 0-16,0 0 15,-36 0-15,1 0 16,0 0 0,17 0 15,-18 0-15,1 0-16,0 0 15,-1 0 1,1 0 15,0 0-31,-1 0 31,1 0-31,0 0 32,-1 0-32,1 0 15,17 0 1</inkml:trace>
  <inkml:trace contextRef="#ctx0" brushRef="#br0" timeOffset="118897.05">20479 12224 0,'0'53'15,"0"35"1,0 35 0,0-87-16,0 34 31,0-52-31,0-1 16,0 1-16,0 17 15,0 1-15,0-1 16,0 0-1,0-17-15,0-1 63,35-34-47,0 17-16,18-18 15,0 1-15,-18-19 16,18 19-16,-35-1 15,0 18 1,-1 0-16,1 0 16,52 0 15,-34 0-31,34 35 16,1 1-1,17 52-15,-70-71 16,17 19-16,0-1 15,-35 0 1,0 0 0,0-17-16,0 0 15,-17 35 1,-54 0-16,36-18 16,-18 0-16,0 53 15,0-17-15,18-36 16,17 0-16,-17 1 15,-18-19-15,0 1 16,35 0 0,-35-18-16,0 0 15,18 0-15,18 0 16,-19 0-16,1 0 16,-53-124 15,70 89-31,-17 0 0,17-36 31,18 36-15,0 17-16</inkml:trace>
  <inkml:trace contextRef="#ctx0" brushRef="#br0" timeOffset="119832.42">20426 12400 0,'35'-18'78,"18"1"-62,53-54-16,-18 36 15,-17 0-15,-1 17 16,1-17-16,-18 0 16,-18 35-1,18-18 1,-36 18-16,19-18 16,-19 1-16,1-1 15,0 18-15,-1 0 16,71-35-1</inkml:trace>
  <inkml:trace contextRef="#ctx0" brushRef="#br0" timeOffset="121400.16">21484 13582 0,'18'70'62,"-1"1"-46,-17-36-16,18 18 16,0 35-16,-1 18 31,1-53-31,0 18 15,35 17 1,-53-70-16,0 17 16,17-18-16,-17 1 15</inkml:trace>
  <inkml:trace contextRef="#ctx0" brushRef="#br0" timeOffset="121991.92">21766 13476 0,'36'53'31,"-1"18"-31,18 52 16,-36-17-16,54 123 31,-36-194-31,-35 1 0,18-19 16,-18 1-16,18 17 16,-18-17-1,17 0 1,1-1 15</inkml:trace>
  <inkml:trace contextRef="#ctx0" brushRef="#br0" timeOffset="122696.25">22260 13670 0,'-17'-18'47,"-19"18"-32,-17 0-15,-35 0 16,18 0-16,-19 18 15,1 0-15,35-1 16,-88 36 0,71-53-1,52 18 1,0 17 0,-17-35-1,18 0 16,-1 0-15,-17 18-16,17 0 31</inkml:trace>
  <inkml:trace contextRef="#ctx0" brushRef="#br0" timeOffset="123625.64">22243 13899 0,'-18'0'78,"-35"18"-63,0-18-15,-17 18 16,-89 17 0,106-35-16,-35 18 15,35-1-15,18-17 16,-18 18 0,53 0-16,-53-18 15,35 17 1,-52 1-1,17 17-15,-53 0 32,70-35-17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7T02:34:41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7091 0,'36'0'109,"69"0"-109,19 0 16,-18 0-16,17 0 16,36 0-16,-36 0 15,-34 0-15,-1 0 16,0 0-16,-35 0 16,0 0-16,0 0 15,17 0-15,-34 0 16,17 0-16,-18 0 15,-18 0-15,1 0 16,0 0-16,-1 0 16,1 17-16,35-17 15,-18 0 1,0 0 0,1 0-16,17 0 15,0 18-15,-18-18 16,35 0-16,-17 0 15,-35 0-15,0 18 16,17-18-16,0 0 16,-17 17-16,17-17 15,0 0-15,1 0 16,-1 0-16,0 0 16,18 0-16,-35 0 15,35 0-15,-18 0 16,0 0-1,0 0-15,1 0 16,-19 0-16,54 0 16,-18 0-16,-18 0 15,18 0-15,18 0 16,-18 0-16,-1 0 16,1 0-16,0 0 15,0 0-15,0 0 16,-18 0-16,36 0 15,-18 0-15,0 0 16,-18 0 0,36 0-16,-18 0 15,35 0-15,-35 0 16,52 0-16,1 0 16,18 0-16,-36 0 15,0 0-15,0 0 16,-35 0-16,0 0 15,-18 0-15,1 0 16,17 0-16,-36 0 16,36 0-16,-35 0 15,52 0-15,-17 0 16,18 0-16,17 0 16,-53 0-16,71 0 15,-18 0-15,36 0 16,-18 0-16,17 0 15,-35 0-15,18 0 16,18 0-16,-18 0 16,-18 0-16,-35 0 15,0 0-15,17 0 16,1 0-16,-36 0 16,18 0-16,0 0 15,0 0-15,-18 0 16,36 0-1,-19 0-15,-16 0 16,34 0 0,-52 0-16,17 0 15,18 0-15,-18 0 16,54 0-16,-19 0 16,-35 0-16,54 0 15,-19-17-15,-17 17 16,18 0-16,-36 0 15,0 0-15,0 0 16,1 0-16,17 0 16,0 0-16,17 0 15,1 0-15,-1 0 16,-17 0-16,35 0 16,-35 0-16,35 0 15,-17 0-15,35 0 16,-53 0-16,35 0 15,0 0 1,-17 0-16,-36 0 0,36 0 16,-54 0-16,18 0 15,-17 0-15,17 0 16,-17 0 0,0 0-16,17 0 15,-17 0-15,17 0 16,0 0-16,-17 0 15,-1 0-15,1 0 16,0 0 0,17 0-1,-17 0 1,-1 0-16,19-18 16,-19 18-16,1 0 15,17 0 16,-17 0 1,17 0-1,-17-35 5781,-18 17-5812,0-17 16,0 0 0,0 17-1,0 0-15,17 1 16,-17-19-16,0 1 16,0 0-1,18 17-15,-18 1 16,0-1-1,0 0 1,0 1 15,0-1-15,0 0 0,0 1-1,0-1 1,0-17-16,0 17 15,0 1-15,0-19 16,0 19-16,0-19 31,0 19-31,0-1 16,0-35 0,0 36-1,0-19-15,0 19 16,0-1-16,-18-17 15,18 17-15,-17 0 32,17 1-32,0-1 15,-18 1 1,18-1 0,-18 0-1,18 1-15,-17-19 16,17 19-1,-18 17-15,18-18 16,0 0 0,-18 1 46,18-1-15,-17 0 0,17 1-47,-18 17 156,1 0-140,-19 0-16,-34 0 15,34 0-15,-34 0 16,17 0 0,18 0-16,-89 0 0,1 0 15,17 0-15,-71 0 16,36-35 0,-70 35-16,70 0 15,-53 0-15,17-18 16,71 0-16,1-17 15,-1 35-15,35-18 16,-17 18-16,0-17 16,-36-1-16,18 18 15,-52-53-15,17 53 16,-18 0-16,-18 0 16,-52 0-16,0 0 15,17 0-15,-17 0 16,35 0-16,-18-17 15,71 17-15,53 0 16,-53 0-16,53 0 16,-1 0-16,-16 0 15,-19 0-15,18 0 16,-70 0-16,-18 0 16,17 0-16,-34-18 15,-1 18-15,18 0 16,71-18-16,-54-35 15,36 36-15,53-1 16,-89 0 0,36 18-16,-53-52 15,36 34-15,16 0 16,37 18-16,-1-17 16,0-19-16,18 36 15,-18-17-15,18-1 16,35 18-16,-18-18 15,-17 18-15,35 0 16,18-17-16,17-1 16,-17 18-1,17 0 1,1 0-16,-36 0 16,35 0-16,-17 0 15,17 0-15,-35 0 16,36 0-1,-19 0 1,19 0-16,-19 0 78,19 18-31,-1-1 234,18 1-265,0 35 0,0-18-1,0 1-15,0 34 16,0-35-16,-17 18 15,17 18 1,0-54-16,0 1 16,0 17-16,0-17 15,0 17 1,0-17 0,0 0-16,0 17 15,0 0 1,0-17-16,0-1 15,0 1 1,0 17 15,0-17-15,0 0 0,0-1-1,0 1 1,0 0 46,0 17-46,0-18 0,0 1-16,0 17 15,0-17-15,0 53 16,0-19-1,0-34 1,0 17 0,0 1-16,0-1 15,0 0 1,0-17 0,0-1-1,0 1-15,0 17 16,0-17-1,0 35 1,0-35 0,0-1 15,0 1-31,0 0 16,0-1-16,0 1 31,0-1-31,0 1 0,0 0 62,0-1-30,0 1-17,0 0 1,0-1-1,0 1-15,0 0 16,0-1 312,17-17-297,18 0-15,1 0 0,-19 0-1,1 0 1,0 0 15,-1 0-15,1 0 15,0 0 0,-1 0 110</inkml:trace>
  <inkml:trace contextRef="#ctx0" brushRef="#br0" timeOffset="10703.55">2346 6156 0,'0'18'109,"18"-18"-109,-1 35 16,19 0-16,-19-35 15,-17 35-15,18-17 16,-1 0-16,1-18 16,-18 17-16,18 1 15,-1 17-15,19 1 16,-19-19 0,1 1-16,17 17 15,-17-17-15,-1-1 16,1 1-16,-18 0 15,18-1-15,-1 19 16,-17-19 0,0 1-16,0 35 15,0-36-15,36 36 16,-19-35-16,-17 0 16,0-1-16,18 19 31</inkml:trace>
  <inkml:trace contextRef="#ctx0" brushRef="#br0" timeOffset="11728.8">2840 6121 0,'-18'-18'31,"1"18"-15,-19 35 0,-87 71-1,88-53 1,-36 18-16,36-36 16,-53 53-16,70-53 15,0 1-15,-35-1 16,53-17-16,-17-1 15,17 1-15,-18-1 16,0 1 0,18 0-1,0-1-15,0 1 16,-17-18-16,-1 53 31,0-53-31,18 18 16,-17-1-1,-1 19 17</inkml:trace>
  <inkml:trace contextRef="#ctx0" brushRef="#br0" timeOffset="12494.93">2170 6473 0,'0'-17'31,"17"17"-15,18 0 0,-17 0-16,53 0 0,-36 0 15,0 0-15,1 0 16,16 0-16,19 0 15,-36 0-15,1 0 16,16 0-16,-16 0 16,-1 0-16,0 0 15,1 0-15,-19 0 16,1 0 0,-1 0-16,1 0 0,0 0 15,17 0 16</inkml:trace>
  <inkml:trace contextRef="#ctx0" brushRef="#br0" timeOffset="13319.93">2540 5944 0,'18'0'31,"-18"36"-16,0-1 1,17 35-16,-17-17 16,0 36-16,18-37 15,-18 19-15,35-36 16,-35 1-16,0 16 16,18-16-1,-18-19-15,0 1 0,0 17 16,0 18-16,0-35 15,0 35-15,0-36 16,0 1-16,0 0 16,-18 17-16,18-17 15,0-1 1,0 1 0,0 0-1,0 17-15,0-18 16,0 1-1,0 0 1</inkml:trace>
  <inkml:trace contextRef="#ctx0" brushRef="#br0" timeOffset="26606.83">17462 6897 0,'18'0'47,"0"0"-32,-1 0 1,1 17 15,0 1-15,-1-18-1,1 18 1,0-18 265,-1 0-265,19-18-16,-19 0 15,-17 1-15,53-54 16,-18 1-16,36-36 16,-36 35-16,36 1 15,-18 17 1,-36 18-16,1-1 16,17-34-16,-17 52 15,-1 0-15,1 1 16,-18-18-1</inkml:trace>
  <inkml:trace contextRef="#ctx0" brushRef="#br0" timeOffset="63032.16">7638 10795 0,'17'0'47,"-17"18"-16,0-1-31,-35 19 0,17-19 15,-35 18 1,53-17 0,-17-18-16,17 18 15,0-1-15,-35 19 16,17-19-16,18 1 16,-18 17-16,-17 18 15,17-18 1,18-17-16,0 0 15,0-1-15,0 19 16,0-19 0,-17 1-16,17 17 15,0-17-15,0-1 16,0 19-16,0-19 16,0 19-1,0-19-15,0 1 16,0 17-1,0-17-15,0-1 16,0 19-16,0-19 16,0 19-1,0-19 1,0 19 0,0-19-1,0 1-15,0-1 31,17 1-31,-17 0 32,18-18-32,-18 17 15,18 1 1,-1 17 0,1-17 15,0 0 0,-1-1-15,1 1 140,-1 0-62,1-18-79,0 17 1,-18 1 0,17-18 15,1 0-31,0 0 15,-1 0 1,1 17 0,-18 1 140,-18 0-140</inkml:trace>
  <inkml:trace contextRef="#ctx0" brushRef="#br0" timeOffset="67775.07">7973 11112 0,'0'36'62,"0"-1"-62,0 0 16,0 18 0,0-35-16,0 52 15,17-70-15,-17 71 16,18-36-16,-18 1 16,0-19-16,0 18 15,0-17-15,0 17 31,0-17 1,0-36 171,0 1-188,0-36 1,0 35-16,0-17 16,0-18-16,0 35 15,18-35 1,-18 36-16,35-18 0,-17-1 16,-1 19-1,1-36 1,-18 35-16,0 0 15,35-17 1,-17 17 0,-1 18-1,1 0 1,0 0 0,35 0-16,-36 0 15,19 0 1,-19 0-16,1 0 15</inkml:trace>
  <inkml:trace contextRef="#ctx0" brushRef="#br0" timeOffset="69911.37">8731 11201 0,'0'0'0,"0"-18"62,-35 0-46,0 1-16,-18 17 16,0 0-1,18 0 1,-1 17-1,19 19-15,17-19 32,0 19-17,0-19-15,0 1 16,17-18 0,1 0-16,0 0 15,-1 0 1</inkml:trace>
  <inkml:trace contextRef="#ctx0" brushRef="#br0" timeOffset="71126.92">8537 11659 0,'-17'0'15,"17"18"48,0 0-47,17-18-16,18 0 15,-17 0-15,35 0 16,-35 0 31,-18-18-32,0-17 1,-18 35 46,-17 0-62,17 0 172,0 0-156</inkml:trace>
  <inkml:trace contextRef="#ctx0" brushRef="#br0" timeOffset="73175.71">8520 11201 0,'0'17'172,"0"1"-125,17-18-31,18 0 15,-17 0 16,-18-18 0,0 1 109,0-19-125,0 19-15,-18 17 15,1 0-15,-1 0-1,1 0 1,-1 0 0,-17 17-1,35 19 48,17-19-32,-17 1-15,36-18-1,-19 0 1,-17 18-1,18-1-15,-1-17 16,1 18-16,0-18 16,-1 0-1,1 0 1,0 0-16,-1 0 0,19 0 16,-19 0-1,19 0 1,-19 0-1,1-18 64,-18 1-48,0-1-16,-18-17 1,1 35 0,17-18-1,-36-17 17,19 35-17,-1 0-15,-17 0 16,17 0-1,0 0-15,1 0 16,-1 0-16,0 0 31,-17 0 1,18 0-1,-1 0 0,18 17-15,0 1 31,0 0-47,18-1 31,-1-17-16,18 0-15,-17 0 16,0 0 0,-1 0-16,1 0 0,0 0 15,-1 0 95</inkml:trace>
  <inkml:trace contextRef="#ctx0" brushRef="#br0" timeOffset="74430.67">8714 11677 0,'0'18'109,"-18"-18"-93,0 0 0,1 0-16,-1 0 15,0 0 1,1 0 0,-1 0 30,18 17-14,-18-17-17,18 35 17,0-17-1,18 0 0,0-18 0,-1 0-31,19 0 16,-19 0-16,1 0 16,0 0-1,-1 0 32,-17-18-31,0 0-16,0 1 15,0-1 1,0 1 0,-17 17 77,-1 0-77,0 0 15,1 0-15</inkml:trace>
  <inkml:trace contextRef="#ctx0" brushRef="#br0" timeOffset="75791.28">9119 10936 0,'0'18'31,"0"-1"-15,0 1-16,0 17 15,0 1-15,0-1 16,0 0-16,0 0 15,0 1-15,0-1 16,0 0-16,0-17 16,0 0-16,0 17 15,0-18-15,0 1 16,18 35-16,-18-35 16,18 35-1,-1-53-15,-17 17 16,18 18-16,-18-17 15,17 0-15,-17-1 16,18 19-16,0-19 16,-18 1-16,17 17 15,1-35-15,0 35 16,-1-17 0,1-18-1,-18 18-15,53-18 16,-35 0-16,-1 0 15,1 0-15,-1 0 16,1 0-16,17 0 16,-17 0-16,0 0 47,-18-18-32,0 0 1,0-34-16,0-1 15,0 35-15,17-53 16,19 1-16,-36 52 16,35-52-16,-35 52 15,17-17-15,-17 17 16,0 1-16,0-19 16,0 19-16,18-36 15,-18 17-15,0 1 16,18 17-16,-18 1 15,0-18 1,0 17-16,0 0 47,0 1-31,0-1-1,0 0 1</inkml:trace>
  <inkml:trace contextRef="#ctx0" brushRef="#br0" timeOffset="76703.28">10178 11377 0,'17'0'15,"-17"-18"1,-17-34 0,-1 34 15,0 0-31,1 18 16,-19-35-16,1 35 15,0 0 1,-18 0-16,35 0 15,1 0 1,-19 0 0,36 35 15,-17-17-31,17 0 16,0 17-16,0-18 15,17 19-15,1-19 16,0 1-16,17 17 15,-17-17 1,-1 0-16,1 17 16,0-35-16,-1 35 15,1-17 1,-18-1 0,0 1-1,0 0 1,0 17-16,0-17 15,0 17 1,-35 0-16,17-35 16,18 18-1,-35 17-15,17-35 16,0 0 0,-17 0-16,0 0 15,17 0 1,0 0-16,1-18 15,-1 18 1,1 0 0,17-17-1,-18-1-15,0 0 16,1-34-16,-1 16 16,18 19-16,0-1 15,-18 0 1</inkml:trace>
  <inkml:trace contextRef="#ctx0" brushRef="#br0" timeOffset="77728.39">10160 11553 0,'18'0'15,"-1"0"1,1 0 0,0 0-16,52 0 15,1 0-15,-1 0 16,1 0-16,-18 0 16,-18 0-16,-17 0 15,17 0 1,-17 0-16,-18-17 15,0-1-15,0 1 16,0-19-16,0 19 16,0-1-16,0 0 15,0-17 17,0 17-1,-18 1-16,0 17 1,1 0-16,-1 0 16,-17 0-1,17-18 1,0 1-16,1 17 16,-1 0-16,0 0 15,1 0 1,-1 0-16,1 17 15,-1 18 1,-35-17-16,18 17 16,-1 1-1,1-1 1,0-17-16,35-1 16,0 18-1,0-17 1,0 0-16,0-1 15,0 1 1,0 0-16,0 35 16,0-18-16,35 0 15,-17-17 1,-18-1-16,35-17 16,18 18-1,-53 0-15,18-1 16,-1-17-16,1 0 15,0 0 1,17 0-16,0 0 16,18 0-1,-35 0 1,-1 0 0,19 0-1,-19-17-15,-17-1 16,36-35-1,-19 53-15,1-18 16,-1 18-16,1-35 16</inkml:trace>
  <inkml:trace contextRef="#ctx0" brushRef="#br0" timeOffset="78600.5">10883 11359 0,'0'-17'15,"35"34"1,1 19-16,-36 17 16,0-36-16,0 36 15,0-18-15,0 1 16,17-19-16,-17 1 15,0 17-15,18-17 16,-18 17 0,0-17 15,0-1 31,0-34 48,0-54-95,0 54-15,0-19 16,18 1 0,-18 17-16,35-17 15,-17 18-15,-1-1 16,18-17-16,-17 17 16,17 0-1,1 1 1,-19-1-16,1 18 15,0-18 1,-1 18-16,1 0 16</inkml:trace>
  <inkml:trace contextRef="#ctx0" brushRef="#br0" timeOffset="79559.63">11483 10760 0,'0'17'15,"0"1"-15,35 17 16,0 18-16,1-18 16,17 36-16,-18-53 15,18 70-15,0-35 16,-53 0-16,17 0 16,19-36-16,-19 36 15,1-35-15,0 52 16,-18-52-16,0 0 15,17 35-15,-17-36 16,0 1-16,0-1 16,0 36-1,0-35 1,0 0-16,0 17 16,0-17-16,-17-1 15,17 1-15,-36 17 16,19-17-16,-1-1 15,-17 36-15,17-53 16,-17 53 0,17-53-16,1 18 0,-1 17 15,0-35-15,1 0 16,-1 0-16,-17 0 16,35 18-16,-18-18 31,-17 0 0,17 17-31,-35-17 16,18 0-1,17 0-15,1 0 16,-1 0 0</inkml:trace>
  <inkml:trace contextRef="#ctx0" brushRef="#br0" timeOffset="80752.73">12312 11536 0,'35'0'94,"0"0"-79,1 0-15,-19 0 16,1 0-16,35 0 15,-18 0-15,1 0 16,16 0-16,-16 0 16,-1 0-16,18 0 15,-35 0-15,17 0 16,-18 0 0,1 0-16,0 0 15,-1 0-15,36 0 16,-35-18-1,0 1-15,17 17 63,-18 0-47,1 0-16,0 0 15,-1-18 188</inkml:trace>
  <inkml:trace contextRef="#ctx0" brushRef="#br0" timeOffset="82223.44">13670 11007 0,'-18'0'63,"-52"0"-48,52 0-15,-52-18 16,17 18-16,35 0 16,-17-18-16,17 18 15,-17 0 1,17 0 0,1 0-1,-1 0 1,-17 0 109,35 36-94,0 34-31,0-52 16,0 52-16,0-34 15,0 17-15,0-18 16,0-17-16,0 17 16,0 0-1,0 18 1,0-35-16,0 35 15,0 17 1,0-52 0,-18 35-16,18 0 0,0-18 15,0 53 1,0-53-16,0-17 16,0 0-16,0 35 15,0-36-15,0 36 16,0 0 15,-17-53-31,17 18 16,0-1-1,17-17 79,36 0-78,-35 0-1,-1 0-15,19 0 16,-19 0 0,19 0 30,-19 0-30,1 0 47,-1 0-48,1 0 1,0 0-16,35 0 62,-36 0-62,19 0 16,-19 0 0,1 0-16,-1 0 46,-17-17-30</inkml:trace>
  <inkml:trace contextRef="#ctx0" brushRef="#br0" timeOffset="83064.44">13741 11359 0</inkml:trace>
  <inkml:trace contextRef="#ctx0" brushRef="#br0" timeOffset="83846.78">13758 11747 0,'-35'18'109,"35"0"-93,-53-18 187,35 0-187,36 0 46</inkml:trace>
  <inkml:trace contextRef="#ctx0" brushRef="#br0" timeOffset="85703.48">13988 11271 0,'0'36'94,"0"-1"-78,-18 35-16,18-17 15,0-35-15,0 0 16,0-1 0,0 18-16,0-17 15,0 0-15,0-1 16,18 1-16,-18-89 156,0 36-156,0-35 16,0-1-16,0 53 15,0-34-15,0 34 16,0-35-16,0 0 16,0 35 15,0 1-15,17-19 15,-17 19-16,36-1-15,-36 1 16,17-1-16,-17 0 16,35 1-1,1-19-15,-1 36 47,-17 0-31,35 0-1,-36 18-15,18 35 16,1-35 0,-19 17-16,1 0 0,0-35 15,-1 18-15,-17-1 16,0 1 0,0 0-1,-17 35 1,-36-36-1,53 1-15,-53 0 16,35-1-16,1 1 16,-1-18-1,0 0 1,-17 0 0,17 0-16,1 0 15,-1 17-15,-17 1 16,17 0-16,1-18 125,34 70-125,54-34 15,-1-1-15,-34-18 16,34 1-16,-35 17 16,-17-17-16,17 0 15,-17-18-15,35 35 16,-35-17-16,17-1 16</inkml:trace>
  <inkml:trace contextRef="#ctx0" brushRef="#br0" timeOffset="86687.48">14605 11042 0,'0'18'78,"0"70"-78,0-35 15,0 53-15,0-36 16,0-35-16,0 18 16,0-17-16,0-1 15,0-18-15,0 1 16,0 17-16,0-17 16,0 17-16,0-17 15,0 0 1,35-1-1,-17-17 1,35 0 0,-18 0-1,18 0-15,-18 0 0,36 0 16,-36 0-16,0 0 16,1 0-16,-1 0 109,-17 0-109,-1 0 16,36-35-16</inkml:trace>
  <inkml:trace contextRef="#ctx0" brushRef="#br0" timeOffset="87305.29">14499 10971 0,'18'0'16,"70"0"-16,0 0 16,36 0-16,17 0 15,-35 0-15,-36 0 16,1 18-16,-54-18 16,19 18-1,-19-18 16,1 0 63,-18 17-94</inkml:trace>
  <inkml:trace contextRef="#ctx0" brushRef="#br0" timeOffset="87762.97">14693 11395 0,'124'0'0,"-36"0"16,0 0-1,0 0-15,0 0 16,1 0-16,-54 0 16,-17 17 77,-1 19-77</inkml:trace>
  <inkml:trace contextRef="#ctx0" brushRef="#br0" timeOffset="88496.13">15416 11712 0,'0'-17'32,"0"-19"-17,0-17-15,18-17 0,0-18 16,52 17-16,-52 1 15,-18 34-15,35-52 16,18-18-16,0 18 16,-18 17-16,1 1 15,-1 35-15,-18-1 16,19 19 0,-36 70 46,0-18-62,17 106 16,-17-53-16,18 18 15,-18 18-15,71-1 16,-71-35-16,0-35 16,17 18-1,-17-36-15,18 0 16,-18 0-16,0 18 15,0-35 1,17 17 0,1-17 15,0 0-31,-1 35 16,1-36-1</inkml:trace>
  <inkml:trace contextRef="#ctx0" brushRef="#br0" timeOffset="89127.16">15469 11448 0,'18'0'31,"0"0"-15,34 0-16,37 0 15,-36 0 1,52 0-16,19 0 16,35 0-16,-71 0 15,18 0-15,-89-36 16,19 36-16,-72 0 78,19-17-62,-1 17-1</inkml:trace>
  <inkml:trace contextRef="#ctx0" brushRef="#br0" timeOffset="90039.01">17039 11007 0,'-17'0'47,"-36"0"-31,-18 0-16,18-36 0,-17 36 15,-19 0 1,36 0-16,-35 0 16,18 0-16,52 0 15,-35 0-15,36 18 16,17 0-16,-18 17 15,18 18 1,-35-18-16,35 18 0,0-35 16,0 35-16,-18-18 15,18 0-15,0 0 16,0 1-16,0-1 16,0 0-16,35 1 15,18 34-15,-18-35 16,1 1-16,-1-19 15,36 36-15,-54-53 16,36 18-16,0-18 16,18 17-16,-36-17 15,0 0-15,0 0 16,-17 0 31,17-52-32,-35 34-15,36 0 16,-19 1-16,1 17 16,0 0-16,-1 0 15</inkml:trace>
  <inkml:trace contextRef="#ctx0" brushRef="#br0" timeOffset="90960.13">17604 10971 0,'0'53'0,"0"-35"15,0 70-15,0-17 16,0-18-16,0 17 16,0-52-16,0 52 15,0-52-15,0 35 16,0-18-16,0 0 15,0 1-15,0-1 16,0-17-16,0 17 16,0-17-16,0-1 15,0 18 48,17-17-48,-17 0 17,0-1-32,0 19 15,0 17 1,36-36 0</inkml:trace>
  <inkml:trace contextRef="#ctx0" brushRef="#br0" timeOffset="91648.41">17268 11077 0,'0'-17'16,"36"-19"-16,17 36 0,17-17 16,18 17-16,-35 0 15,18 0-15,-36-36 16,18 36-16,0 0 15,-18 0-15,36 0 16,-54 0 0,1 0 31,0 0-32,-1 0-15</inkml:trace>
  <inkml:trace contextRef="#ctx0" brushRef="#br0" timeOffset="92903.67">18203 11165 0,'0'18'0,"0"35"16,0-35-16,0 35 15,0-1-15,0-16 16,0-19 0,0 19-16,0-19 15,0 19-15,0-19 16,0 1-1,0-1-15,0 19 16,36-1-16,-19-17 16,-17-1-1,0 1 32,0 0-31,0-1-1,18 1 32,-18 17-31,0-17 15,0-1-15,0 1-1,0 0 1,0-1 31,18-17 0,17 0-32,-18 18 1,19-18-16,17 35 16,-36-35-1,1 0 1,0 0-16,17 0 16,18 0-16,-18-17 15,36-1-15,-36-17 16,-18 35-16,1 0 15</inkml:trace>
  <inkml:trace contextRef="#ctx0" brushRef="#br0" timeOffset="93519.83">18221 10989 0,'53'0'47,"53"0"-32,70 0-15,-17 0 16,0 0-16,-71 0 16,-53 0-16,0 0 15</inkml:trace>
  <inkml:trace contextRef="#ctx0" brushRef="#br0" timeOffset="94206.38">18397 11412 0,'18'36'47,"17"-36"-31,-17 0-16,52 0 16,-34 0-16,34 0 15,-34 0-15,34 0 16,1 0-16,-54 0 15,1 0-15</inkml:trace>
  <inkml:trace contextRef="#ctx0" brushRef="#br0" timeOffset="96063.3">19209 10901 0,'35'0'78,"0"0"-78,1 0 15,-1 0 1,18 17-16,-36 1 16,1-18-16,17 0 62,-35 18-46,18-18-16,17 0 15,1 0 1,-19 0-16,1 0 0,-1 17 16</inkml:trace>
  <inkml:trace contextRef="#ctx0" brushRef="#br0" timeOffset="97263">19191 10918 0,'-18'0'15,"18"18"1,0 53 0,0-36-16,0 0 15,0 18-15,0 18 16,0-36-16,0 36 16,0-19-16,0-34 15,0 0 1,0-1-1,0 1 1,0 0 0,0 17-16,0-17 15,0-1-15,0 1 16,0-1-16,0 1 16,0 17 15,0-17-16,0 0 17,0-1-32,0 19 15,0-19-15,0 1 16,0-1-16,0 1 78,0 17-78,0 1 16,0-1-16,18 0 15</inkml:trace>
  <inkml:trace contextRef="#ctx0" brushRef="#br0" timeOffset="98670.65">19650 10989 0,'17'0'31,"1"18"-31,0 17 15,-1-17 1,-17 34-16,36-16 0,-36-1 47,17 0-31,-17 1-16,0-1 15,0 35-15,0-34 16,0-1-16,0 18 15,0-35 32,0-1-31,-17 1 0,-1 17-1,0-17-15,1 17 16,-19-17-16,-17 17 15,36-17 1,-1-1 0,18 1-16,-35-1 15,17 1-15,-17-18 16,17 18 0,-17-18-16,17 0 15,-17 35-15,17-35 16,-17 0-1,18 0-15,-19 18 16,19-18 0,-19 0-16,19 0 15,-1 17 1,0-17-16,1 0 31</inkml:trace>
  <inkml:trace contextRef="#ctx0" brushRef="#br0" timeOffset="100792.74">19756 10760 0,'17'0'0,"1"0"16,-1 0 0,19 0-16,-19 0 15,1 0 1,0 0-1,-1 0 1,1 17 0,17 1-1,-35 0-15,18-18 16,-1 17-16,-17 1 16,18-18-16,0 0 15,-18 18-15,17-18 78,1 17-78,0-17 32,-18 35 30,0-17-46,17 35-16,-17-18 15,0 1-15,0-1 16,0 0-16,0-17 16,36-1-16,-36 36 15,0-17 1,0-1-16,0-17 15,0 17-15,0 0 16,0 0-16,0 1 16,0-1-1,0-17-15,0-1 16,0 18-16,0-17 16,0 0-1,0-1-15,0 19 16,0-1-16,0 0 15,0 0 1,0-17 0,0 0 15,0-1-15,-18 1-1,18 0-15,0 35 16,-18-53-1,18 17 1,0 19 15,0-19 16,0 1-31,-17-1-1,-1 1 1,18 17 0,0-17-16,-18 0 15,1 17 1,-1-35-16,18 18 16,-53-1-1,36-17-15,-19 18 16,19-18-16,-1 0 15,0 0-15,-17 0 16,0 17 0,35 1-16,-35-18 15,17 0-15,-17 0 16,17 0-16,0 0 156</inkml:trace>
  <inkml:trace contextRef="#ctx0" brushRef="#br0" timeOffset="101591.04">20479 11430 0,'17'0'31,"19"0"-31,17 0 15,-18 0-15,35 0 16,19 0-16,-1 0 16,0 0-16,0 0 15,-70 0 1,35 0-16,-36 0 125,1 0-78,0 0-32</inkml:trace>
  <inkml:trace contextRef="#ctx0" brushRef="#br0" timeOffset="102463.23">21043 11095 0,'35'0'15,"36"17"-15,17 36 16,-53-17-16,54-1 16,-36 0-16,17-17 15,-52-18 1,-1 18 124,-17-1-124,0 1-16,0 17 0,0 0 16,0 18-1,-35-35-15,35 17 16,-17-17 0,17 17-1,-18 0-15,-17 1 16,17-19-16,18 1 15,-18 0-15,1-18 16</inkml:trace>
  <inkml:trace contextRef="#ctx0" brushRef="#br0" timeOffset="103431.17">22313 10724 0,'0'0'0,"0"18"0,-17 17 16,-1 18-1,-35 18-15,35-54 16,-52 142 0,52-88-16,1-36 15,17 0-15,-18 18 16,18-17 0,0-19-16,-18 18 15,18-17-15,0 17 16,0-17-16,0 53 15,0-36-15,0-18 16,-17 19-16,17-1 16,-18 0-1,18 1 1,0-19 0,0 18-1,0-17-15,0 17 16,0-17-16,0 17 15,35 1 1,-35-19-16,18-17 16,0 18-16,-1 0 15,1-1-15,-1 1 32,-17-1 14,36-17-46,52 53 16,-70-53 0,-1 18-16,1-18 15</inkml:trace>
  <inkml:trace contextRef="#ctx0" brushRef="#br0" timeOffset="104159.17">22807 11148 0,'-35'70'16,"17"1"-16,18 17 0,-17 0 16,17-35-16,-18 18 15,18 17-15,0 0 16,0 0-16,0-35 16,-35 35-1,35-35-15,-18 53 16,18-35-16,-18 17 0,18-35 15,0 17 1,0-34-16,0 17 16,0-36-16,0 19 15,0-1-15,36 0 16,-36-17 0,0-1-1,0 19 1</inkml:trace>
  <inkml:trace contextRef="#ctx0" brushRef="#br0" timeOffset="105047.17">22737 11095 0,'17'0'47,"36"0"-32,-35 0-15,52 17 16,-34-17-16,-19 18 16,36 17-1,-18-17-15,36 35 16,-71-35-16,18 35 16,34-18-16,-34-18 31,-18 1-16,0 0-15,0-1 16,0 19-16,0-1 16,0 0-16,0 0 15,0 1-15,0-19 16,0 1-16,0 0 16,0 17-16,-18-17 15,18-1 1,-17 1-16,-1-1 15,1 1 1,-36 17-16,17-35 16,1 0-16,-18 18 15,18 0 1,17-18 15,1 0-31,-1 0 16,0 0-16,1 0 15,-19 0 1,19-18 31,17-17-47,-18-1 16,18 19-16,-17-1 15</inkml:trace>
  <inkml:trace contextRef="#ctx0" brushRef="#br0" timeOffset="105879.56">23654 11271 0,'0'-17'31,"0"-1"-16,-18 18-15,0 0 16,1 0-16,-1 0 16,1 0-16,-1 0 31,0 0-31,-35 18 16,36-1-1,17 1-15,0 0 16,0 17-16,0 0 15,0-17 17,35-18-32,-17 0 15,35 0-15,-36 0 16,36 0-16,18-18 16,-54 18-1,1-18-15,0 1 0,-18-18 31,0 17-15,0 0 0,-36 1-16,1 17 15,17 0 1,1 0 0,-1 17-1,0-17 16,1 18 16</inkml:trace>
  <inkml:trace contextRef="#ctx0" brushRef="#br0" timeOffset="106534.56">23742 11730 0,'0'0'15,"-71"0"-15,18 0 0,1 17 16,16 19-16,36-19 31,0 1 1,0 0-17,0-1 1,53-17-1,18 0 1,-18 0 0,-36 0-16,1 0 0,17 0 15,-17 0 17,-18-17-17,-18-1-15,-35-35 16,0 53-1,53-18-15</inkml:trace>
  <inkml:trace contextRef="#ctx0" brushRef="#br0" timeOffset="109088.42">24324 10936 0,'0'18'15,"0"17"1,0 18-16,0 0 16,0 35-16,0 53 15,0-17-15,0 17 16,18 35-16,-1-35 16,-17-53-16,18-35 15,-18 0-15,0-17 16,35-1-1,-35-18 1,0 1 62,-35-18-47,0-18-31,-1-52 16</inkml:trace>
  <inkml:trace contextRef="#ctx0" brushRef="#br0" timeOffset="110001.59">24218 11324 0,'0'-17'31,"0"-19"-31,0 1 16,0 0-16,0-36 16,0 53-16,0-34 15,0 16-15,0 1 16,18 0-16,-1 17 16,-17 0-16,18-34 15,17 34 1,1 0-16,-1 1 15,-17 17 1,-1-18-16,18 18 16,-17 0-1,35 0-15,-35 0 16,-1 0-16,36 0 16,0 35-16,18 36 15,-18-36-15,-18 18 16,35 18-16,-52-54 15,0 18-15,-18 1 16,0-19 0,0 19-1,0-19-15,0 36 16,0-35-16,0 52 16,0-17-1,0-35-15,0 0 16,-36 35 31,-52-36-32,35-17-15,-17 0 16,35 0-16,17 0 16,0 18-1,-17-18 16,17 0-15,1 0 0,-1 0 15,-17 0-15,52-18 77,19 18-93</inkml:trace>
  <inkml:trace contextRef="#ctx0" brushRef="#br0" timeOffset="111007.6">25382 11765 0,'-35'-18'15,"0"18"-15,0-17 16,-1 17 0,1 0-16,17 0 0,1 0 15,-1 0 17,-35 0-1,53 35-16,0-17 1,0 35-16,-18-36 16,18 36-1,0-17-15,0-1 16,0 0-16,0 0 16,0-17-1,0 0 1,0-1-16,0 1 15,18 0-15,0-18 32,35 0-17,-18 0-15,0 0 16,36 0-16,-54 0 16,36 0-16,-35 0 15,17 0 1,-17-18-1,0 18 1,-18-35 0,0-1-16,0 1 15,17 0-15,-17 0 16,0-1 0,0 19-1,0-19-15,0 19 16,0-1-16,0 0 15,0 1-15,-17 17 16,17-18-16,-18 18 16,-17 0-1,-1 0-15,19 0 16,-36-35 0,0 35-16,35 0 31</inkml:trace>
  <inkml:trace contextRef="#ctx0" brushRef="#br0" timeOffset="111920.06">26211 11606 0,'-17'-17'15,"-1"17"1,-35 0-1,36 0-15,-19 0 16,19 0-16,-19 0 16,19 0-16,-1 0 31,-17 0-15,17 17-1,18 1-15,0 35 16,-35-18-16,35-17 15,-35 35-15,35-18 16,17-17 47,54-18-63,-1 0 15,1 0-15,-36 0 16,0 17-1,-17-17-15,0 0 0,-1 0 16,1 0 0,-18 36-16,18-36 15,-1 35 1,-17-17-16,0-1 16,0 18-1,0-17-15,0 0 16,0 17-16,-17-17 15,-1-18-15,0 0 16,-17 0-16,17 0 16,-17 0-1,18 0 1,-54 0-16,36 0 0,-1 0 16,19 0-16,-18 0 15,17-18 32,0 18-31,18-35-16,0 17 15,0-35-15,0 18 16,0 0-16,0 17 16</inkml:trace>
  <inkml:trace contextRef="#ctx0" brushRef="#br0" timeOffset="113015.27">26458 10601 0,'0'18'0,"0"17"16,0 18-16,0-18 16,0 0-1,0 36-15,36-1 0,-36-52 16,0 35-1,0-18-15,17 18 0,-17 0 16,18 35-16,-18-52 16,0 17-1,18-1-15,-18 19 16,35-18-16,-35-18 16,0 0-1,0-17-15,0 0 0,0 17 16,0 0-16,0 36 15,17-71-15,-17 53 16,0 0-16,0-36 16,0 36-16,18-35 15,0-18 17,-18 18 14,17-1-30,-17 1 15,0-1 1,0 1 46</inkml:trace>
  <inkml:trace contextRef="#ctx0" brushRef="#br0" timeOffset="113607.94">26317 11165 0,'0'0'0,"35"-35"32,18 17-17,53 1-15,-35-18 16,-36 17-16,18 18 15,0-18 1,-35 18-16,-1 0 16,18-35-16,1 17 15,-1 18 1,-17 0 0,-1-17 62</inkml:trace>
  <inkml:trace contextRef="#ctx0" brushRef="#br0" timeOffset="114449.01">27234 10601 0,'0'0'0,"0"18"0,36 52 0,-19-17 16,-17-35-16,0 52 15,18-17-15,17-18 16,-17-17-16,-18 17 15,18-35 1,-18 18-16,35 0 16,-35-1-16,17 36 15,-17-18-15,18 18 16,-18-35-16,0 53 16,0-18-16,0-1 15,0 19-15,35-18 16,-17-18-16,-18 18 15,18 0 1,-1-53-16,-17 35 16,0-17-1,0 17-15,0 0 16,0-17-16,0 0 16,0 17-16,0 0 15,0 1-15,0-1 16,0 0-1,0-17 1,0-1-16,0 19 0,0-19 31,-53 19 1,53-1-32,-17-17 15,-19-1-15,19 36 16,-1-35-16,-17-1 15,17 1-15,1-18 16,-19 18 0,19-1-16,17 1 15,-18-18 1,0 0 31,-34 0-32</inkml:trace>
  <inkml:trace contextRef="#ctx0" brushRef="#br0" timeOffset="115392.37">23354 12753 0,'0'0'0,"88"0"0,-53 0 15,124 0-15,0-53 16,35 53-1,-18-18-15,36 1 16,-36-36-16,54 35 16,-19 1-16,36-19 15,-70 1-15,-72 35 16,19-18-16,-1 1 16,-52 17-1,0-18-15,-19 18 0,19 0 16,-36 0-16,36 0 15,-36 0-15,71 0 16,-18 0-16,-17 0 16,35 0-16,-36 0 15,-35 0-15,36-18 16,-53 1-16,-1 17 16,1 0-16,-1 0 15,19 0 1,-19 0-1,1 0 1,0 0 0,-1 0 109,1 0-110,35-18 1</inkml:trace>
  <inkml:trace contextRef="#ctx0" brushRef="#br0" timeOffset="132262.68">28081 11642 0,'35'0'125,"1"0"-109,-1 0-16,0 0 15,53 0-15,-52 0 16,-1 0-16,36 0 15,-36 0-15,0 0 110,-17 0-79,17 0 0,0 0-31,18 0 16,-35 0-16,52 0 16,-17 0 62,-35 0-63,0 0 32</inkml:trace>
  <inkml:trace contextRef="#ctx0" brushRef="#br0" timeOffset="144375.29">3687 13864 0,'0'-17'125,"0"-1"-125,0 0 16,-71 1-16,0-19 15,-70 36-15,18-35 16,-18 17-16,53 18 16,-1 0-16,72 0 15,-1 0-15,0 0 47,1 18-31,-19 17-1,36 54-15,-17-1 16,17-18-16,0-17 16,0-35-16,0 17 15,0-17-15,0-1 16,0 1 15,0 0-31,17-1 16,1-17-1,17 18-15,18 0 16,-17 17-16,-1-18 16,18 1-1,-18-18-15,-17 0 31,-1 0 1,1 0-32,17-18 15,-17-17-15,-18 0 16,53 0 0,-36 17-16,1 0 0,0 18 15,17-17-15,0 17 16,-17-18-16,17 0 15,-17 18-15,-1-17 16,1-1 0,17 1-1,-35-1 1,0 0-16,0 1 16,0-36-16,0 35 15,18-17-15,0 17 47,-1 18-31,1 0 15,-18 18 16,0 17-16,-18 36-31,18 17 16,-17 18-16,17-18 15,0 88 1,0-88-16,0-17 16,0 0-16,-36-19 15,36 19-15,-17-18 16,17-35-16,-18 52 15,18-52-15,0 17 16,0-17-16,0 35 16,0-18-1,0-17-15,0 17 16,-18-18 0</inkml:trace>
  <inkml:trace contextRef="#ctx0" brushRef="#br0" timeOffset="144911.29">4286 14146 0,'0'-17'63,"0"-36"-63,0 0 15,18 0-15,0 18 16,-1-1 0,1 19-1</inkml:trace>
  <inkml:trace contextRef="#ctx0" brushRef="#br0" timeOffset="145495.63">4145 15011 0,'18'-18'31,"17"-53"-31,18 19 16,-35-1-16,-1 35 15,19-35-15,-19 35 16</inkml:trace>
  <inkml:trace contextRef="#ctx0" brushRef="#br0" timeOffset="146416.63">5027 13741 0,'0'53'47,"0"17"-32,-18-52 1,18 52-16,-17 19 15,17-37-15,-35 19 16,35-18-16,-18 35 16,0-88-16,18 53 15,0 18 1,-17-54 0,17 19-1,-18-36-15,0 52 0,18-34 16,0 0 31,0-1-47,18-17 15,35 0-15,17 36 16,19-19-16,-19 1 16,-17-18-16,35 0 15,-35 18-15,-35-18 16,17 0-16,-17 0 15,-1 0 1,1 0-16,0 0 16,35 0-1,-36 0-15,19 0 16,-19 0 0,1 0-16,-1 0 15,1 0 79,17 0-94,-35-18 16,0 0-1</inkml:trace>
  <inkml:trace contextRef="#ctx0" brushRef="#br0" timeOffset="146960.22">5450 14287 0,'0'0'0,"18"0"16,-18 18-16,0 0 15,0 35-15,0-36 16,0 54-16,0 35 16,0-18-16,0-18 15,0 1-15,0 35 16,0-53-16,0-36 15,0 19-15,0-19 47,0 1-15</inkml:trace>
  <inkml:trace contextRef="#ctx0" brushRef="#br0" timeOffset="148544.5">6438 13882 0,'0'-18'31,"-17"18"-31,-1 0 32,-35 0-17,18 35-15,-1 1 31,19-1-31,-1 0 0,-35 53 16,18-52-16,0 17 16,-18 17-1,35-52 1,0-1-16,18 19 16,0-1-1,0 0 1,0-17-16,0 17 15,-17 1-15,17-19 16,-18 18-16,18-17 16,-17 35-16,-1-35 15,18 17 1,0 0-16,0 0 16,0 18-1,18-17 1,-18-19-1,17-17 1,18 18-16,1-18 16,-19 0-1,1 0-15,0 18 16,-1-18 0,1 0-1,0 0-15,-1 0 16,1 0-1,0 0-15,34 0 16,1-18-16,-35 0 16,0 18-16,-1-17 15,19-1-15,-36 0 16,17 18-16,-17-17 16,35-36 15,1-18-31,-19 54 15,1-36-15,17 17 16,-17 1 0,-18 18-1,0-1 1,0 0-16,0-17 16,0 0-16,0-54 15,0 37-15,18-1 16,-18 35-16,17-17 15,-17 17 17,0 0-17,0 1 1,0-18-16,0-71 16,-17 70-16,-19-16 15,19 16-15,-1 19 47,18-19-31,-18 19-1,-35-1 1,36 0 0,-1 18-16,1 0 15,-1-35-15,0 35 16,1 0-1,-1 0 48,-17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07T03:04:35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7267 0,'0'-17'78,"18"17"-63,-1 0-15,1 0 16,-1 0-16,36 0 16,18 0-16,-36 0 15,53 0 1,1 0-16,52 0 16,-18 0-16,-52 0 15,52 0-15,-52 0 16,-1 0-16,19 0 15,-1 0-15,35 0 16,-35 0-16,-35 0 16,35 0-16,-17 0 15,35 0-15,-53 0 16,53 0-16,-18 0 16,35 0-1,-35 0-15,18 0 0,53 17 16,-71 1-1,36 35-15,-36-53 0,0 17 16,0-17-16,18 0 16,-35 0-1,-1 0-15,54 0 16,-36 0-16,53 0 16,-35 0-16,-18 0 15,0 0-15,0 0 16,36 0-16,-36 0 15,-35 0-15,-18 0 16,18 0-16,0 0 16,0 0-1,0 0-15,18 0 16,17 0-16,-35 0 16,35 0-16,-53 0 15,53 0-15,-17 0 16,-36 0-16,0 0 15,36 0-15,-53 0 16,17-17-16,-17 17 16,34 0-16,-34 0 15,0 0-15,17 0 16,-17 0-16,-1 0 16,1 0-16,0 0 15,-1 0-15,1-18 16,-1 18-16,1 0 15,35 0 1,-35 0-16,35 0 16,-36 0-16,1 0 15,17 0-15,0-18 16,1 18 0,-19 0 15,1 0-16,0 0 1,-1 0 15,1 0-15,17 0 0,0 0-16,18 0 15,-35 0 1,53 0-16,-1-35 0,-35 35 15,36-17-15,-36 17 16,1 0-16,34 0 16,-17 0-16,18 0 15,34-36-15,19 36 16,17-53-16,0 53 16,18-17-16,0-19 15,-71 36-15,71-35 16,-36 18-16,-70 17 15,35-18-15,-35 18 16,53-18-16,-53 18 16,53 0-16,-18 0 15,35 0-15,-17 0 16,18 0-16,-19 0 16,-16 0-1,-19 0-15,18 0 16,1 0-16,-54 0 15,53 0-15,0 0 16,89 0-16,-89 0 16,53 0-1,-35 0-15,35 0 0,-53 0 16,36 0-16,-36 0 16,0 0-16,0 0 15,0 0-15,18 0 16,35 0-16,-53 0 15,36 0-15,-71 0 16,35 0-16,-35 0 16,0 0-16,0 0 15,-36 0 1,54 0-16,-53 0 0,52 0 16,-17 0-16,18 0 15,17 0-15,-71 0 16,54 0-16,-36 0 15,-17 0-15,0 0 16,34 0 0,-34 0-1,53 0-15,-36 0 16,36 0-16,17 0 16,-35 0-16,35 0 15,-18 0-15,-17 0 16,-35 0-16,0 0 15,17 0-15,18 0 16,0 0-16,35 0 16,18 0-16,52 0 15,-16 0-15,16 0 16,-17 0-16,-52 0 16,-1 0-16,-35 0 15,-36 0 1,54 0-16,-53 0 0,17 0 15,-18 0-15,36 0 16,-35 0-16,0 0 16,-1 0 15,19 0 0,-19 0-15,19 0-1,-1 0-15,0 0 16,-17 0-16</inkml:trace>
  <inkml:trace contextRef="#ctx0" brushRef="#br0" timeOffset="12840.27">7673 11359 0,'0'18'32,"0"17"-17,0 54-15,0-37 16,0 37-1,0-1-15,0 0 16,0-53-16,0 1 16,0-19-16,0 19 31,0-72 94,0-52-109,0 53-16,0-36 15,0-17-15,0 35 16,0-17-16,0-1 15,0 53 1,0-35-16,0 36 0,0-18 16,18 17-16,-1 0 15,-17 1-15,0-1 16,18 0 0,-1 1-1,1-1 1,17-17-16,1 35 15,-1 0 17,-17 0-32,-1 0 15,18 0-15,-17 0 16,0 0 15,-1 0-15,19 0-16,-36 17 15,0 19-15,0-1 16,0-17-16,0 17 16,0-17-16,-18 17 15,0-18-15,1 1 16,-1-18 0,0 0-1,-17 0-15,18 0 16,-1 0-1,0 35-15,-17-35 16,0 0 0,17 0-1,-17 18 32,0 0-31,-1 17-1,54 0 79,17-17-94,-17-1 16,-1 1-1,1 0-15,0-18 16,-1 17-16,-17 1 16,36-18-16,-36 18 15,35 17 17,-17-35 30,-1 0-62,36 0 16,-18 18-16,18-1 15,-17 18-15,-19 1 16</inkml:trace>
  <inkml:trace contextRef="#ctx0" brushRef="#br0" timeOffset="14039.39">8484 11659 0,'0'0'0,"18"-17"16,-18-1 0,0-17-16,0 17 15,0-17 17,-35 35 14,17 0-30,-17 0-16,17 0 0,-17 0 16,0 17-1,17 1 1,18 0-16,-35-1 0,17 19 16,18-19 30,0 1-46,0 17 16,0 0-16,0-17 16,0 0-1,0 17-15,0-17 16,18-1 0,-18 1-1,35 0 1,-17-1-16,-1-17 62,18-17-46,-17-54 0,17 18 15,-17 53-31,-18-18 47,0 1-32,0-1 1,18 1 78,-18 52-79,0 0 1,0-17-16,35 35 16,-17-18-16,-1-35 15,-17 18-15,18-1 16,-1-17-1,1 0-15,0 0 16,-1 0-16,1 0 16,17 0-1,-35-17 79</inkml:trace>
  <inkml:trace contextRef="#ctx0" brushRef="#br0" timeOffset="14655.87">9049 11536 0,'0'-18'16,"-18"-17"-16,0 35 0,1 0 16,-36 0-16,0 0 15,18 0 1,17 0-16,0 0 15,1 18-15,17-1 32,0 1-17,0-1-15,0 36 16,-18-35-16,18 17 16,0-17-16,0 0 15,18 34-15,17-16 16,0-1-1,-17-35-15,0 18 16,-1-1 0,1-17-16,17 18 15,-17-18-15,17 0 16,18 0 0,-35 0-1,-1 0-15,1 0 16,0 0 15</inkml:trace>
  <inkml:trace contextRef="#ctx0" brushRef="#br0" timeOffset="15552.87">9278 11042 0,'0'0'0,"18"88"0,-18 0 16,0 1-16,0-37 16,0 1-1,0 0-15,0 0 0,17-18 16,-17 1-16,0-1 15,36-17-15,-36 17 16,0-17 0,0 34-16,0-34 31,0 0-15,17-1-1,-17 1 63,18-36-62,0-35 0,-1 18-1,1-35-15,-1 17 0,-17 17 16,36 1-16,-19 18 15,1-1-15,-18 0 47,18 18-15,17 0-17,-17 53-15,17 0 16,-18 53-16,1-53 15,0-18-15,-18 18 16,0-35-16,0-1 31,0 1-15,0 0 0,17-1-16,1 19 15,17 16-15,-17-34 16,0-18-16,-1 35 15</inkml:trace>
  <inkml:trace contextRef="#ctx0" brushRef="#br0" timeOffset="16376.05">9878 11765 0,'35'0'15,"-17"0"-15,35 0 16,-36 0-1,19 0-15,-1 0 16,35-18-16,-52 18 16,35-17-16,-53-1 15,35 1-15,-17-19 16,-18 1 0,0 17 15,-18 1-31,-17-1 15,17 0-15,-52-17 16,52 35-16,0 0 16,1 0-16,-1 0 15,-17 0 32,17 0-31,1 18-16,-1 17 15,0 0-15,1-17 16,17 0-16,-18 17 16,0 0-1,18-17-15,0 35 16,0-36-16,0 1 16,0 35-1,0-35-15,0 35 16,53-1-16,-35-34 15,-18 0-15,0-1 16,18-17-16,-1 18 16,-17 0-1,18-18 1,0 0 0,17 0-16,-18 0 15,19 0-15,-19 0 16,1 0-16,0 0 15,-1-18 1,-17 0 47,0-17-48,0 17 1</inkml:trace>
  <inkml:trace contextRef="#ctx0" brushRef="#br0" timeOffset="17016.05">10742 10901 0,'0'17'31,"0"19"-31,0-1 16,0 18-16,0 35 16,0-17-16,0 17 15,-18 18-15,1-36 16,17-17-1,0 18-15,0-1 16,0 1-16,0-18 16,0 0-16,0 0 15,0 17-15,17-17 16,-17-18 0,0 1-1,0-19-15,0 1 31,0 0 1</inkml:trace>
  <inkml:trace contextRef="#ctx0" brushRef="#br0" timeOffset="20127.8">15240 11836 0,'-18'-18'94,"18"0"-94,0-52 15,0 52-15,0-52 16,36-19-16,-19 72 16,1-18-16,-18 17 15,0 0-15,0 1 16,18-1 31,-1 18 62,1 53-109,-18 0 16,17 0-16,54 53 15,-53-36-15,17 18 16,0-17-16,-17-36 16,-1 18-1,1-18-15,-18-17 16,0 0 0,18 17-16,-18 0 15,0 18-15,17-35 16,-17 52-16,18-17 15,-18 35 1,0-70 0,0 0-1,0-1-15,0 1 16,0 0 0,0 17 46,-18-35-31,1 0-15,-1 0 0,-17 0-16,17 0 15,-35 0 1,36 0 31,-1 0-32,0 0 1,54 0 109,105 0-109,-18 0-16,36-35 0,-36-1 15,-34 36-15,-36-17 16,-18 17-16</inkml:trace>
  <inkml:trace contextRef="#ctx0" brushRef="#br0" timeOffset="24456.53">2134 6703 0,'-17'17'0,"34"19"16,1-1-1,17 0 1,-17 1-16,35 16 15,-53-34-15,17 0 16,19-18 0,-19 0 15,1 17-15,0-17-1,-1 0 63,19-53-46,-1-17-32,18-54 15,17 1-15,-17-53 16,35 17-16,1-35 15,34-18-15,-17 18 16,-18 18-16,18 17 16,-36 18-1,1 35-15,-71 53 16,71-53-16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3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https://neo4j.com/docs/cypher-refcard/current/?_ga=2.36519011.2100542366.1602562344-214533698.1600745849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n.pet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count(n)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n.pet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count(n)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8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0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Neo4j, like many other graph databases, builds upon the property graph model; </a:t>
            </a:r>
          </a:p>
          <a:p>
            <a:pPr marL="0" indent="0">
              <a:buNone/>
            </a:pPr>
            <a:r>
              <a:rPr lang="en-US" dirty="0"/>
              <a:t>labeled nodes are connected via directed, typed relationships. </a:t>
            </a:r>
          </a:p>
          <a:p>
            <a:pPr marL="0" indent="0">
              <a:buNone/>
            </a:pPr>
            <a:r>
              <a:rPr lang="en-US" dirty="0"/>
              <a:t>Both nodes and relationships hold arbitrary properties (key-value pairs). </a:t>
            </a:r>
          </a:p>
          <a:p>
            <a:pPr marL="0" indent="0">
              <a:buNone/>
            </a:pPr>
            <a:r>
              <a:rPr lang="en-US" dirty="0"/>
              <a:t>There is no rigid schema, but with node-labels and relationship-types we can have as much meta-information as we like. </a:t>
            </a:r>
          </a:p>
          <a:p>
            <a:pPr marL="0" indent="0">
              <a:buNone/>
            </a:pPr>
            <a:r>
              <a:rPr lang="en-US" dirty="0"/>
              <a:t>The relationships are treated with as much value as the database records themselves. </a:t>
            </a:r>
          </a:p>
          <a:p>
            <a:pPr marL="0" indent="0">
              <a:buNone/>
            </a:pPr>
            <a:r>
              <a:rPr lang="en-US" dirty="0"/>
              <a:t>This allows the engine to navigate your connections between nodes in constant time. </a:t>
            </a:r>
          </a:p>
          <a:p>
            <a:pPr marL="0" indent="0">
              <a:buNone/>
            </a:pPr>
            <a:r>
              <a:rPr lang="en-US" dirty="0"/>
              <a:t>That compares favorably to the exponential slowdown of many-JOIN SQL-queries in a relational database.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2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js:Person</a:t>
            </a: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)-[:KNOWS]-()-[:KNOWS]-(surfer)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WHERE js.name = "Johan" AND </a:t>
            </a:r>
            <a:r>
              <a:rPr lang="en-US" sz="12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surfer.hobby</a:t>
            </a: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= "surfing"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RETURN DISTINCT surfer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bg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51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hyperlink" Target="https://scherlund.blogspot.com/2018/01/ai-and-machine-learning-give-new.html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sandbox.neo4j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customXml" Target="../ink/ink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cypher-manual/current/syntax/patterns/" TargetMode="External"/><Relationship Id="rId7" Type="http://schemas.openxmlformats.org/officeDocument/2006/relationships/hyperlink" Target="https://www.inoutcode.com/aws/how-to-setup-neo4j-on-aws-ec2/" TargetMode="External"/><Relationship Id="rId2" Type="http://schemas.openxmlformats.org/officeDocument/2006/relationships/hyperlink" Target="https://neo4j.com/developer/guide-sql-to-cyph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developer/guide-import-csv/" TargetMode="External"/><Relationship Id="rId5" Type="http://schemas.openxmlformats.org/officeDocument/2006/relationships/hyperlink" Target="https://neo4j.com/docs/cypher-manual/current/clauses/set/#set-setting-properties-using-map" TargetMode="External"/><Relationship Id="rId4" Type="http://schemas.openxmlformats.org/officeDocument/2006/relationships/hyperlink" Target="https://neo4j.com/docs/cypher-manual/current/functions/aggregatin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342" b="9342"/>
          <a:stretch/>
        </p:blipFill>
        <p:spPr bwMode="auto">
          <a:xfrm>
            <a:off x="8705" y="7335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34" y="3148279"/>
            <a:ext cx="6470692" cy="122930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AT85.02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Lab06: NEO4J - Graph Model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337C-7DF3-4CD0-B199-1B94F39C71B1}"/>
              </a:ext>
            </a:extLst>
          </p:cNvPr>
          <p:cNvSpPr txBox="1"/>
          <p:nvPr/>
        </p:nvSpPr>
        <p:spPr>
          <a:xfrm>
            <a:off x="8705" y="6865325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scherlund.blogspot.com/2018/01/ai-and-machine-learning-give-new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21568B-0787-084C-9B52-84BB9F94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Getting Started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A542-8220-CE49-8F4D-DF69AF7EB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Neo4j Sandbox (Demonstration)</a:t>
            </a:r>
          </a:p>
          <a:p>
            <a:r>
              <a:rPr lang="en-US" dirty="0">
                <a:hlinkClick r:id="rId2"/>
              </a:rPr>
              <a:t>https://sandbox.neo4j.com/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16A55-1BF6-A747-ADC9-8C90D06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AB987B-2812-4343-AFCB-370EF924DD5B}"/>
                  </a:ext>
                </a:extLst>
              </p14:cNvPr>
              <p14:cNvContentPartPr/>
              <p14:nvPr/>
            </p14:nvContentPartPr>
            <p14:xfrm>
              <a:off x="6388200" y="5168880"/>
              <a:ext cx="1428840" cy="40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AB987B-2812-4343-AFCB-370EF924D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840" y="5159520"/>
                <a:ext cx="144756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4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737F7-B904-41AC-A58B-7847AF1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6529-D4AF-4393-AFF1-6F12AA0F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541" y="2211653"/>
            <a:ext cx="9882051" cy="37608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C</a:t>
            </a:r>
            <a:r>
              <a:rPr lang="en-US" sz="3200" b="1" dirty="0"/>
              <a:t>reate/Insert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R</a:t>
            </a:r>
            <a:r>
              <a:rPr lang="en-US" sz="3200" b="1" dirty="0"/>
              <a:t>ead/Query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U</a:t>
            </a:r>
            <a:r>
              <a:rPr lang="en-US" sz="3200" b="1" dirty="0"/>
              <a:t>pdate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D</a:t>
            </a:r>
            <a:r>
              <a:rPr lang="en-US" sz="3200" b="1" dirty="0"/>
              <a:t>elete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5B189-76A4-4B03-A8F8-564ED46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621EDD-E3C7-4E03-8789-153B093AE4E7}"/>
                  </a:ext>
                </a:extLst>
              </p14:cNvPr>
              <p14:cNvContentPartPr/>
              <p14:nvPr/>
            </p14:nvContentPartPr>
            <p14:xfrm>
              <a:off x="2330280" y="1911240"/>
              <a:ext cx="4236120" cy="285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621EDD-E3C7-4E03-8789-153B093AE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0920" y="1901880"/>
                <a:ext cx="425484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22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737F7-B904-41AC-A58B-7847AF1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247966"/>
            <a:ext cx="10058400" cy="810677"/>
          </a:xfrm>
        </p:spPr>
        <p:txBody>
          <a:bodyPr anchor="t">
            <a:normAutofit/>
          </a:bodyPr>
          <a:lstStyle/>
          <a:p>
            <a:r>
              <a:rPr lang="en-US" sz="4400" dirty="0"/>
              <a:t>Case Study: Social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5B189-76A4-4B03-A8F8-564ED46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54491E-4731-7F4D-AC96-BA406703B9F8}"/>
              </a:ext>
            </a:extLst>
          </p:cNvPr>
          <p:cNvSpPr/>
          <p:nvPr/>
        </p:nvSpPr>
        <p:spPr>
          <a:xfrm>
            <a:off x="1055077" y="1603717"/>
            <a:ext cx="10227212" cy="464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34A4D805-C713-7543-BAF1-8BF554A0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12" y="914400"/>
            <a:ext cx="9475070" cy="5271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78586-55FE-43B7-B64E-747766BFF939}"/>
                  </a:ext>
                </a:extLst>
              </p14:cNvPr>
              <p14:cNvContentPartPr/>
              <p14:nvPr/>
            </p14:nvContentPartPr>
            <p14:xfrm>
              <a:off x="1771560" y="3301920"/>
              <a:ext cx="9049320" cy="281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78586-55FE-43B7-B64E-747766BFF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00" y="3292560"/>
                <a:ext cx="9068040" cy="28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86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8" y="2046514"/>
            <a:ext cx="10648963" cy="36842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Nodes with a relationship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"Rachel", city: "London" }),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"Monica", city: "New York" }),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(r)-[:FRIEND {acceptedAt:"2021-10-05"}]-&gt; 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5D02B9-8C25-3A48-8879-4C614AEA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95" y="4456650"/>
            <a:ext cx="8721969" cy="183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347E-6C3F-42DC-B3FF-DFC1242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EC65F-8DDE-4F41-85A4-718B3872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3" y="3190686"/>
            <a:ext cx="3631808" cy="1455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6D194-675C-9547-889A-F606C38C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52" y="3190686"/>
            <a:ext cx="7250603" cy="251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5FD75-39C0-6046-AB46-B3B12978805E}"/>
              </a:ext>
            </a:extLst>
          </p:cNvPr>
          <p:cNvSpPr txBox="1"/>
          <p:nvPr/>
        </p:nvSpPr>
        <p:spPr>
          <a:xfrm>
            <a:off x="591599" y="4645814"/>
            <a:ext cx="334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Graph View</a:t>
            </a:r>
            <a:endParaRPr lang="en-TH" sz="20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C77C7-E4DB-F54E-8EAD-029CA46EDB25}"/>
              </a:ext>
            </a:extLst>
          </p:cNvPr>
          <p:cNvSpPr txBox="1"/>
          <p:nvPr/>
        </p:nvSpPr>
        <p:spPr>
          <a:xfrm>
            <a:off x="6587425" y="5705064"/>
            <a:ext cx="334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Table View</a:t>
            </a:r>
            <a:endParaRPr lang="en-TH" sz="20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4F96B-BB67-7E43-A11F-221EC6266403}"/>
              </a:ext>
            </a:extLst>
          </p:cNvPr>
          <p:cNvSpPr/>
          <p:nvPr/>
        </p:nvSpPr>
        <p:spPr>
          <a:xfrm>
            <a:off x="961291" y="685128"/>
            <a:ext cx="1003229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"Rachel", city: "London" }),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"Monica", city: "New York" }),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f:FRIEND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{acceptedAt:"2021-10-05"}]-&gt; (m)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r,f,m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5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9" y="2046514"/>
            <a:ext cx="10058400" cy="36842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 Create Cypher commands that insert two more users and make them as friends.  Try add other properties than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Make each users you added as friends with the 2 previous users </a:t>
            </a:r>
            <a:r>
              <a:rPr lang="en-US" sz="2400" dirty="0">
                <a:solidFill>
                  <a:srgbClr val="C00000"/>
                </a:solidFill>
              </a:rPr>
              <a:t>(Rachel and Monica)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8" y="2046514"/>
            <a:ext cx="9749697" cy="3960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Create more friendships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="Monica"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"Phoebe”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="Joey”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acceptedAt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 (m),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(j)-[:FRIEND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acceptedAt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 (r)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r,m,ph,j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A99315F-C2BD-C749-8519-0DA04B181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004" y="335382"/>
            <a:ext cx="3793588" cy="28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9" y="2046514"/>
            <a:ext cx="10058400" cy="3684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Create a post , a comment and a reaction.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="Monica"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p:Post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id:"9", message: "This is a message." } 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(r)-[:POSTED]-&gt;(p),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(m)-[:REACTED { type: "Love",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}]-&gt;(p),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(m)-[:COMMENTED { message: "Yay!",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}]-&gt;(p)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r,m,p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D6605F-082D-3E4E-85F1-947B192D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41" y="456406"/>
            <a:ext cx="5117376" cy="2972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ACF5E9-2F45-49D1-ADBF-7E3A77FB370C}"/>
                  </a:ext>
                </a:extLst>
              </p14:cNvPr>
              <p14:cNvContentPartPr/>
              <p14:nvPr/>
            </p14:nvContentPartPr>
            <p14:xfrm>
              <a:off x="1301760" y="2406600"/>
              <a:ext cx="4305600" cy="11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ACF5E9-2F45-49D1-ADBF-7E3A77FB3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400" y="2397240"/>
                <a:ext cx="432432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13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Your Turn (2)</a:t>
            </a:r>
            <a:endParaRPr lang="en-US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Create 3 more posts.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must be posted by existing users and get at least a reaction and a comment from other users.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BF29539-632A-6E4D-A17B-7C864C29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4" y="764901"/>
            <a:ext cx="4729266" cy="49184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27CED8-35B0-4833-9A3A-22DCB06746C2}"/>
                  </a:ext>
                </a:extLst>
              </p14:cNvPr>
              <p14:cNvContentPartPr/>
              <p14:nvPr/>
            </p14:nvContentPartPr>
            <p14:xfrm>
              <a:off x="4648320" y="1282680"/>
              <a:ext cx="5677200" cy="386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27CED8-35B0-4833-9A3A-22DCB0674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8960" y="1273320"/>
                <a:ext cx="5695920" cy="38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8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2.1 Basic query the graph (Pattern matching )</a:t>
            </a:r>
            <a:r>
              <a:rPr lang="th-TH" sz="2400" dirty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u="sng" dirty="0"/>
              <a:t>EX.1</a:t>
            </a:r>
            <a:r>
              <a:rPr lang="en-US" sz="2400" dirty="0"/>
              <a:t> Find Emil’s Friends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326D-1F7A-4125-A1D5-3DD0F52A67BA}"/>
              </a:ext>
            </a:extLst>
          </p:cNvPr>
          <p:cNvPicPr/>
          <p:nvPr/>
        </p:nvPicPr>
        <p:blipFill rotWithShape="1">
          <a:blip r:embed="rId3"/>
          <a:srcRect l="24652" t="25536" b="5868"/>
          <a:stretch/>
        </p:blipFill>
        <p:spPr>
          <a:xfrm>
            <a:off x="1423852" y="3196045"/>
            <a:ext cx="9670868" cy="29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2135FC-1024-416A-B19B-411AFCD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230AD-F9B1-4EBF-9D74-AB21A1EC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056380"/>
          </a:xfrm>
        </p:spPr>
        <p:txBody>
          <a:bodyPr vert="horz" lIns="0" tIns="45720" rIns="0" bIns="45720" rtlCol="0">
            <a:normAutofit fontScale="4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  Neo4J Graph database Overview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CRUD Operations </a:t>
            </a:r>
            <a:endParaRPr lang="en-US" sz="2300" dirty="0"/>
          </a:p>
          <a:p>
            <a:pPr marL="201168" lvl="1" indent="0">
              <a:lnSpc>
                <a:spcPct val="170000"/>
              </a:lnSpc>
              <a:buNone/>
            </a:pPr>
            <a:r>
              <a:rPr lang="en-US" sz="3800" dirty="0"/>
              <a:t> 1. </a:t>
            </a:r>
            <a:r>
              <a:rPr lang="en-US" sz="3800" dirty="0">
                <a:solidFill>
                  <a:srgbClr val="FF0000"/>
                </a:solidFill>
              </a:rPr>
              <a:t>C</a:t>
            </a:r>
            <a:r>
              <a:rPr lang="en-US" sz="3800" dirty="0"/>
              <a:t>REATE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1.1 Create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1.2. Create many Nodes and Relationships at once.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800" dirty="0"/>
          </a:p>
          <a:p>
            <a:pPr marL="201168" lvl="1" indent="0">
              <a:buNone/>
            </a:pPr>
            <a:r>
              <a:rPr lang="en-US" sz="3800" dirty="0"/>
              <a:t>2. </a:t>
            </a:r>
            <a:r>
              <a:rPr lang="en-US" sz="3800" dirty="0">
                <a:solidFill>
                  <a:srgbClr val="FF0000"/>
                </a:solidFill>
              </a:rPr>
              <a:t>Q</a:t>
            </a:r>
            <a:r>
              <a:rPr lang="en-US" sz="3800" dirty="0"/>
              <a:t>UERY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2.1 Basic Query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2.2 Make Recommendations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2.3 Aggregate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31336-D332-401B-836E-B00038E8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1384" y="2218002"/>
            <a:ext cx="4639736" cy="3748194"/>
          </a:xfrm>
        </p:spPr>
        <p:txBody>
          <a:bodyPr>
            <a:normAutofit fontScale="47500" lnSpcReduction="20000"/>
          </a:bodyPr>
          <a:lstStyle/>
          <a:p>
            <a:pPr marL="201168" lvl="1" indent="0">
              <a:buNone/>
            </a:pPr>
            <a:r>
              <a:rPr lang="en-US" sz="4500" dirty="0"/>
              <a:t>3. </a:t>
            </a:r>
            <a:r>
              <a:rPr lang="en-US" sz="4500" dirty="0">
                <a:solidFill>
                  <a:srgbClr val="FF0000"/>
                </a:solidFill>
              </a:rPr>
              <a:t>U</a:t>
            </a:r>
            <a:r>
              <a:rPr lang="en-US" sz="4500" dirty="0"/>
              <a:t>PDATE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3.1 Update Property of Node or Relationship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3.2 Update Label  </a:t>
            </a:r>
          </a:p>
          <a:p>
            <a:pPr marL="201168" lvl="1" indent="0">
              <a:buNone/>
            </a:pPr>
            <a:endParaRPr lang="th-TH" sz="4500" dirty="0"/>
          </a:p>
          <a:p>
            <a:pPr marL="201168" lvl="1" indent="0">
              <a:buNone/>
            </a:pPr>
            <a:endParaRPr lang="en-US" sz="4500" dirty="0"/>
          </a:p>
          <a:p>
            <a:pPr marL="201168" lvl="1" indent="0">
              <a:buNone/>
            </a:pPr>
            <a:r>
              <a:rPr lang="en-US" sz="4500" dirty="0"/>
              <a:t>4. </a:t>
            </a:r>
            <a:r>
              <a:rPr lang="en-US" sz="4500" dirty="0">
                <a:solidFill>
                  <a:srgbClr val="FF0000"/>
                </a:solidFill>
              </a:rPr>
              <a:t>D</a:t>
            </a:r>
            <a:r>
              <a:rPr lang="en-US" sz="4500" dirty="0"/>
              <a:t>ELETE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4.1 Delete a specific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4.2 Delete a specific relationship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4.3 Remove Label from a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4.4 Remove a 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0862-DDEF-476A-99EC-952F770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22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830" y="340653"/>
            <a:ext cx="10058400" cy="3760788"/>
          </a:xfrm>
        </p:spPr>
        <p:txBody>
          <a:bodyPr/>
          <a:lstStyle/>
          <a:p>
            <a:r>
              <a:rPr lang="en-US" sz="2400" u="sng" dirty="0"/>
              <a:t>EX.2</a:t>
            </a:r>
            <a:r>
              <a:rPr lang="en-US" sz="2400" dirty="0"/>
              <a:t> Find Immediate Friends</a:t>
            </a:r>
          </a:p>
          <a:p>
            <a:r>
              <a:rPr lang="en-TH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(u:User)-[:FRIEND]-&gt;(f)</a:t>
            </a:r>
          </a:p>
          <a:p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u.name = "Phoebe"</a:t>
            </a:r>
          </a:p>
          <a:p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u,f;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9AA72B-9A9D-D94D-879B-08F37D54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525" y="1960978"/>
            <a:ext cx="3680558" cy="3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5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830" y="340652"/>
            <a:ext cx="10058400" cy="3760788"/>
          </a:xfrm>
        </p:spPr>
        <p:txBody>
          <a:bodyPr/>
          <a:lstStyle/>
          <a:p>
            <a:r>
              <a:rPr lang="en-US" sz="2400" u="sng" dirty="0"/>
              <a:t>EX.3</a:t>
            </a:r>
            <a:r>
              <a:rPr lang="en-US" sz="2400" dirty="0"/>
              <a:t> Find Friends of Friends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(u:User)-[:FRIEND*]-&gt;(f)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u.name = "Phoebe"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u,f;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822962-43F7-944F-AE40-E5D08237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02875"/>
            <a:ext cx="4367432" cy="37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2.2 Make Recommendations (Pattern matching )</a:t>
            </a:r>
            <a:r>
              <a:rPr lang="th-TH" sz="2400" dirty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u="sng" dirty="0"/>
              <a:t>EX.4</a:t>
            </a:r>
            <a:r>
              <a:rPr lang="en-US" sz="2400" dirty="0"/>
              <a:t> Rachel is planning to go to Newark  for a business trip, so she is looking for her friends who know someone living that city.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86605-0E10-4922-BEA0-81109A0E81DA}"/>
              </a:ext>
            </a:extLst>
          </p:cNvPr>
          <p:cNvPicPr/>
          <p:nvPr/>
        </p:nvPicPr>
        <p:blipFill rotWithShape="1">
          <a:blip r:embed="rId3"/>
          <a:srcRect t="67347" b="13526"/>
          <a:stretch/>
        </p:blipFill>
        <p:spPr>
          <a:xfrm>
            <a:off x="1066800" y="4681516"/>
            <a:ext cx="9531532" cy="791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94812E-1916-424C-9C75-FEBF98D78761}"/>
              </a:ext>
            </a:extLst>
          </p:cNvPr>
          <p:cNvSpPr/>
          <p:nvPr/>
        </p:nvSpPr>
        <p:spPr>
          <a:xfrm>
            <a:off x="1219200" y="241333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)-[:FRIEND]-&gt;()-[:FRIEND]-(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newarkian.city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="Newark"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9CF0-4D9A-4CC5-9461-A5BC8F1A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F9FE4-92A6-2846-9A86-D540905BB93B}"/>
              </a:ext>
            </a:extLst>
          </p:cNvPr>
          <p:cNvSpPr/>
          <p:nvPr/>
        </p:nvSpPr>
        <p:spPr>
          <a:xfrm>
            <a:off x="1246909" y="667665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)-[:FRIEND]-&gt;()-[:FRIEND]-(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newarkian.city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="Newark"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4DF77-FACF-6A4C-9059-A5F71A2C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07" y="1899700"/>
            <a:ext cx="7020586" cy="44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0B42C-6680-4C5A-A79D-96E5EAC5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469619"/>
            <a:ext cx="10058400" cy="889487"/>
          </a:xfrm>
        </p:spPr>
        <p:txBody>
          <a:bodyPr/>
          <a:lstStyle/>
          <a:p>
            <a:r>
              <a:rPr lang="en-US" dirty="0"/>
              <a:t>More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D2F28-B47D-4AB5-A05D-2FAA942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337E4-B7A8-4F97-A192-944CC4EBA31E}"/>
              </a:ext>
            </a:extLst>
          </p:cNvPr>
          <p:cNvPicPr/>
          <p:nvPr/>
        </p:nvPicPr>
        <p:blipFill rotWithShape="1">
          <a:blip r:embed="rId3"/>
          <a:srcRect b="50509"/>
          <a:stretch/>
        </p:blipFill>
        <p:spPr bwMode="auto">
          <a:xfrm>
            <a:off x="281804" y="1737360"/>
            <a:ext cx="7129191" cy="4468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5B6D5-2835-47C9-910E-8CE81FEE37E9}"/>
              </a:ext>
            </a:extLst>
          </p:cNvPr>
          <p:cNvPicPr/>
          <p:nvPr/>
        </p:nvPicPr>
        <p:blipFill rotWithShape="1">
          <a:blip r:embed="rId4"/>
          <a:srcRect b="18107"/>
          <a:stretch/>
        </p:blipFill>
        <p:spPr bwMode="auto">
          <a:xfrm>
            <a:off x="5094514" y="91365"/>
            <a:ext cx="6972437" cy="611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87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E6D-154A-A44A-82A3-41C85B04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Your Turn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B239-400C-DA4C-B989-6E9B468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TH" sz="2400" dirty="0"/>
              <a:t> Find who reacted all Monica’s post.</a:t>
            </a:r>
          </a:p>
          <a:p>
            <a:pPr marL="457200" indent="-457200">
              <a:buFont typeface="+mj-lt"/>
              <a:buAutoNum type="arabicPeriod"/>
            </a:pPr>
            <a:r>
              <a:rPr lang="en-TH" sz="2400" dirty="0"/>
              <a:t> Modify the above command to find all friends of the reactor of Monica’s post.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324C0-1404-904B-BC6F-2D59099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C83B31-6ACB-41E0-A4E1-469C15A919DC}"/>
                  </a:ext>
                </a:extLst>
              </p14:cNvPr>
              <p14:cNvContentPartPr/>
              <p14:nvPr/>
            </p14:nvContentPartPr>
            <p14:xfrm>
              <a:off x="781200" y="1949400"/>
              <a:ext cx="9601560" cy="351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C83B31-6ACB-41E0-A4E1-469C15A91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940040"/>
                <a:ext cx="962028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27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2.3 Aggregation </a:t>
            </a:r>
          </a:p>
          <a:p>
            <a:r>
              <a:rPr lang="en-US" sz="2400" u="sng" dirty="0"/>
              <a:t>EX.</a:t>
            </a:r>
            <a:r>
              <a:rPr lang="en-US" sz="2400" i="1" u="sng" dirty="0"/>
              <a:t>5-1</a:t>
            </a:r>
            <a:r>
              <a:rPr lang="en-US" sz="2400" dirty="0"/>
              <a:t>  Find total, average, minimum and maximum age of all users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545691" y="1843951"/>
            <a:ext cx="11227902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exists(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sum(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max(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min(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avg(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314C1-5C4C-E542-A2BF-D2612887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" y="3065116"/>
            <a:ext cx="11646309" cy="15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1574102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2.3 Aggregate </a:t>
            </a:r>
          </a:p>
          <a:p>
            <a:r>
              <a:rPr lang="en-US" sz="2400" u="sng" dirty="0"/>
              <a:t>EX.</a:t>
            </a:r>
            <a:r>
              <a:rPr lang="en-US" sz="2400" i="1" u="sng" dirty="0"/>
              <a:t>5-2</a:t>
            </a:r>
            <a:r>
              <a:rPr lang="en-US" sz="2400" dirty="0"/>
              <a:t>  Find Total, Average, Minimum, Maximum age of all people </a:t>
            </a:r>
            <a:r>
              <a:rPr lang="en-US" sz="2400" dirty="0">
                <a:solidFill>
                  <a:srgbClr val="C00000"/>
                </a:solidFill>
              </a:rPr>
              <a:t>grouped by  users’ gender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482049" y="2079925"/>
            <a:ext cx="11227902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exists(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u.gender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sum(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max(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min(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avg(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3AFCB-09AF-E843-88C5-7424F145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206"/>
            <a:ext cx="12192000" cy="21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EX.6</a:t>
            </a:r>
            <a:r>
              <a:rPr lang="en-US" sz="2400" dirty="0"/>
              <a:t>  Find total number of users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1184910" y="1321437"/>
            <a:ext cx="9361714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Without a grouping key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RETURN count(u);</a:t>
            </a:r>
          </a:p>
          <a:p>
            <a:pPr marL="14288">
              <a:spcAft>
                <a:spcPts val="1000"/>
              </a:spcAft>
            </a:pP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With a grouping key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count(u);</a:t>
            </a:r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4288">
              <a:spcAft>
                <a:spcPts val="1000"/>
              </a:spcAft>
            </a:pP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201E-CF8B-1346-AC7D-2ECAA22A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16" y="852023"/>
            <a:ext cx="22606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E605B-40AD-C04C-BBD2-81950261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316" y="2934550"/>
            <a:ext cx="3384252" cy="33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EX.7</a:t>
            </a:r>
            <a:r>
              <a:rPr lang="en-US" sz="2400" dirty="0"/>
              <a:t>  Find Total number of persons who have pet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4EAE-D035-3247-A040-A8F030B7B8E6}"/>
              </a:ext>
            </a:extLst>
          </p:cNvPr>
          <p:cNvSpPr txBox="1"/>
          <p:nvPr/>
        </p:nvSpPr>
        <p:spPr>
          <a:xfrm>
            <a:off x="1184910" y="1321437"/>
            <a:ext cx="936171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&gt;=60 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City,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u.gender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gender,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count(u) AS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NoOfUsers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B42B-E7AD-E546-A372-552D7519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97940"/>
            <a:ext cx="9361714" cy="29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E6D16C48-61C2-4503-B3E8-85407FE92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7FD9-E566-4A68-978E-C7C16B33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FAC07-F3CF-441A-8E11-F28FBDE4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1" y="1422401"/>
            <a:ext cx="7363523" cy="2442902"/>
          </a:xfrm>
          <a:prstGeom prst="rect">
            <a:avLst/>
          </a:prstGeom>
        </p:spPr>
      </p:pic>
      <p:pic>
        <p:nvPicPr>
          <p:cNvPr id="6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63E0D18A-76C7-4C73-BEA4-0D132F9A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01" y="1682044"/>
            <a:ext cx="4082081" cy="218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01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EX.8</a:t>
            </a:r>
            <a:r>
              <a:rPr lang="en-US" sz="2400" dirty="0"/>
              <a:t>  Enumerate all cities of users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4EAE-D035-3247-A040-A8F030B7B8E6}"/>
              </a:ext>
            </a:extLst>
          </p:cNvPr>
          <p:cNvSpPr txBox="1"/>
          <p:nvPr/>
        </p:nvSpPr>
        <p:spPr>
          <a:xfrm>
            <a:off x="1184910" y="1321437"/>
            <a:ext cx="9361714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collect(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collect(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DISTINCT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EAC5D4-AE1C-F24C-91E9-14042146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356"/>
            <a:ext cx="12192000" cy="13712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89C2CC-3CD5-5943-8D3F-28039A6582F7}"/>
              </a:ext>
            </a:extLst>
          </p:cNvPr>
          <p:cNvCxnSpPr/>
          <p:nvPr/>
        </p:nvCxnSpPr>
        <p:spPr>
          <a:xfrm flipH="1">
            <a:off x="1066800" y="2280674"/>
            <a:ext cx="1027471" cy="654255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0AE6A-7E06-294E-A3A1-F1BFACDD9C02}"/>
              </a:ext>
            </a:extLst>
          </p:cNvPr>
          <p:cNvCxnSpPr>
            <a:cxnSpLocks/>
          </p:cNvCxnSpPr>
          <p:nvPr/>
        </p:nvCxnSpPr>
        <p:spPr>
          <a:xfrm>
            <a:off x="7595419" y="2280674"/>
            <a:ext cx="172066" cy="61016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0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E6D-154A-A44A-82A3-41C85B04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Your Turn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B239-400C-DA4C-B989-6E9B468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TH" sz="2400" dirty="0"/>
              <a:t> Count  all posts grouped by each user.</a:t>
            </a:r>
          </a:p>
          <a:p>
            <a:pPr marL="457200" indent="-457200">
              <a:buFont typeface="+mj-lt"/>
              <a:buAutoNum type="arabicPeriod"/>
            </a:pPr>
            <a:r>
              <a:rPr lang="en-TH" sz="2400" dirty="0"/>
              <a:t> List all friends’ name of each user.  Show friends names in the same column.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324C0-1404-904B-BC6F-2D59099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31F370-D632-487B-95C2-94BDEBAA65F8}"/>
                  </a:ext>
                </a:extLst>
              </p14:cNvPr>
              <p14:cNvContentPartPr/>
              <p14:nvPr/>
            </p14:nvContentPartPr>
            <p14:xfrm>
              <a:off x="762120" y="1771560"/>
              <a:ext cx="5855040" cy="275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31F370-D632-487B-95C2-94BDEBAA65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762200"/>
                <a:ext cx="587376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55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8864"/>
            <a:ext cx="10058400" cy="376089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3.1 Update Node or Relationship Property </a:t>
            </a:r>
          </a:p>
          <a:p>
            <a:r>
              <a:rPr lang="en-US" sz="2400" u="sng" dirty="0"/>
              <a:t>EX.9</a:t>
            </a:r>
            <a:r>
              <a:rPr lang="en-US" sz="2400" dirty="0"/>
              <a:t> Set Johan’s surname to be ‘Taylor’ and age =40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3BF4D-CE9E-D74D-AC51-7171FFB08034}"/>
              </a:ext>
            </a:extLst>
          </p:cNvPr>
          <p:cNvSpPr txBox="1"/>
          <p:nvPr/>
        </p:nvSpPr>
        <p:spPr>
          <a:xfrm>
            <a:off x="1097279" y="3194417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WHERE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r.lastname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"Berry",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=34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r.lastname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109C7-3B1E-B146-8BDA-E03F461A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97" y="4522216"/>
            <a:ext cx="4859430" cy="1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0990" y="582346"/>
            <a:ext cx="10058400" cy="3760788"/>
          </a:xfrm>
        </p:spPr>
        <p:txBody>
          <a:bodyPr/>
          <a:lstStyle/>
          <a:p>
            <a:r>
              <a:rPr lang="en-US" sz="2400" b="1" dirty="0"/>
              <a:t>(1) If you set a property with NULL value = removing the property</a:t>
            </a:r>
          </a:p>
          <a:p>
            <a:r>
              <a:rPr lang="en-US" sz="2400" u="sng" dirty="0"/>
              <a:t>EX.10</a:t>
            </a:r>
            <a:r>
              <a:rPr lang="en-US" sz="2400" dirty="0"/>
              <a:t>  Remove Rachel’s age.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170D8-886C-B34A-A14C-A76AE7C59F24}"/>
              </a:ext>
            </a:extLst>
          </p:cNvPr>
          <p:cNvSpPr txBox="1"/>
          <p:nvPr/>
        </p:nvSpPr>
        <p:spPr>
          <a:xfrm>
            <a:off x="1110990" y="1790543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name:"Rachel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C5FEB-3515-1542-B86E-8DCA6B2D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429000"/>
            <a:ext cx="5829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8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2274" y="1011211"/>
            <a:ext cx="10861318" cy="460581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b="1" dirty="0"/>
              <a:t>(2) Set mutate properties using  +=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in the map that are </a:t>
            </a:r>
            <a:r>
              <a:rPr lang="en-US" sz="2400" u="sng" dirty="0"/>
              <a:t>not</a:t>
            </a:r>
            <a:r>
              <a:rPr lang="en-US" sz="2400" dirty="0"/>
              <a:t> on the node or relationship will be added.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not in the map that are on the node or relationship will be left as is.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that are in both the map and the node or relationship will be replaced in the node    or relationship. 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However, if any property in the map is null, it will be removed from the node or relationship.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 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9ED9FE-7355-4F3C-B383-A565EFBFED4E}"/>
              </a:ext>
            </a:extLst>
          </p:cNvPr>
          <p:cNvSpPr txBox="1">
            <a:spLocks/>
          </p:cNvSpPr>
          <p:nvPr/>
        </p:nvSpPr>
        <p:spPr>
          <a:xfrm>
            <a:off x="668830" y="340652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EX.11</a:t>
            </a:r>
            <a:r>
              <a:rPr lang="en-US" sz="2400" dirty="0"/>
              <a:t> Update Monica’s age and workplace  </a:t>
            </a:r>
            <a:r>
              <a:rPr lang="en-US" sz="2400" u="sng" dirty="0">
                <a:solidFill>
                  <a:srgbClr val="0070C0"/>
                </a:solidFill>
              </a:rPr>
              <a:t>using +=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25902-31AB-9F4A-BEEF-16D2825A3805}"/>
              </a:ext>
            </a:extLst>
          </p:cNvPr>
          <p:cNvSpPr txBox="1"/>
          <p:nvPr/>
        </p:nvSpPr>
        <p:spPr>
          <a:xfrm>
            <a:off x="1044632" y="1562012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 })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+= { age: 39, workplace: "World Bank"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m.workplace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81392-7DDF-6546-A2A0-D162EEAA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85" y="3128914"/>
            <a:ext cx="4997286" cy="15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1A3AD-A289-42CB-87D2-DCB332585008}"/>
              </a:ext>
            </a:extLst>
          </p:cNvPr>
          <p:cNvSpPr txBox="1"/>
          <p:nvPr/>
        </p:nvSpPr>
        <p:spPr>
          <a:xfrm>
            <a:off x="0" y="1360820"/>
            <a:ext cx="11523170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457200">
              <a:spcAft>
                <a:spcPts val="1000"/>
              </a:spcAft>
              <a:defRPr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(:User { name : "Phoebe's"})-[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re:REACTED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p:Post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)&lt;-				[:POSTED]-(:User { name : "Monica" 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re.type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="Love",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re.createdAt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=datetime()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re.createdAt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9ED9FE-7355-4F3C-B383-A565EFBFED4E}"/>
              </a:ext>
            </a:extLst>
          </p:cNvPr>
          <p:cNvSpPr txBox="1">
            <a:spLocks/>
          </p:cNvSpPr>
          <p:nvPr/>
        </p:nvSpPr>
        <p:spPr>
          <a:xfrm>
            <a:off x="668830" y="340652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EX.12</a:t>
            </a:r>
            <a:r>
              <a:rPr lang="en-US" sz="2400" dirty="0"/>
              <a:t> Update Phoebe’s reaction on the Monica’s post by changing the reaction type to ‘Love’ and recording a current date-time. 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39DB9-5E51-4F46-B9F6-5ABD9E03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37" y="3418322"/>
            <a:ext cx="8587926" cy="19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5187" y="642293"/>
            <a:ext cx="10058400" cy="3760788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3.2 Update a node label  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 SET to set </a:t>
            </a:r>
            <a:r>
              <a:rPr lang="en-US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Label(s)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to a node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2400" u="sng" dirty="0"/>
              <a:t>EX.13</a:t>
            </a:r>
            <a:r>
              <a:rPr lang="en-US" sz="2400" dirty="0"/>
              <a:t> Update Label for Johan to be Parent and Employee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325187" y="2366785"/>
            <a:ext cx="8081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(j {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name:"Joey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j:User:Member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3E79D-026D-D745-B26D-D46139DE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71" y="2195058"/>
            <a:ext cx="3791493" cy="40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36D64-8329-444B-8AF3-BA252DEAE2C9}"/>
              </a:ext>
            </a:extLst>
          </p:cNvPr>
          <p:cNvPicPr/>
          <p:nvPr/>
        </p:nvPicPr>
        <p:blipFill rotWithShape="1">
          <a:blip r:embed="rId2"/>
          <a:srcRect t="15928"/>
          <a:stretch/>
        </p:blipFill>
        <p:spPr>
          <a:xfrm>
            <a:off x="1193075" y="2350384"/>
            <a:ext cx="10058400" cy="34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4.1 </a:t>
            </a:r>
            <a:r>
              <a:rPr lang="it-IT" sz="2400" dirty="0">
                <a:solidFill>
                  <a:srgbClr val="0070C0"/>
                </a:solidFill>
              </a:rPr>
              <a:t>Delete a specific node</a:t>
            </a:r>
          </a:p>
          <a:p>
            <a:r>
              <a:rPr lang="en-US" sz="2400" u="sng" dirty="0"/>
              <a:t>EX.14</a:t>
            </a:r>
            <a:r>
              <a:rPr lang="en-US" sz="2400" dirty="0"/>
              <a:t> Delete Kim’s node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621243" y="1716424"/>
            <a:ext cx="9080140" cy="106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(k {name: ‘Kim'})</a:t>
            </a:r>
          </a:p>
          <a:p>
            <a:pPr marL="914400">
              <a:lnSpc>
                <a:spcPct val="115000"/>
              </a:lnSpc>
            </a:pPr>
            <a:r>
              <a:rPr lang="en-US" sz="2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DETACH DELETE k;</a:t>
            </a:r>
          </a:p>
        </p:txBody>
      </p:sp>
    </p:spTree>
    <p:extLst>
      <p:ext uri="{BB962C8B-B14F-4D97-AF65-F5344CB8AC3E}">
        <p14:creationId xmlns:p14="http://schemas.microsoft.com/office/powerpoint/2010/main" val="11643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232327" y="2272435"/>
            <a:ext cx="9654873" cy="4024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Neo4j is an open-source, NoSQL  graph database.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Property</a:t>
            </a:r>
            <a:r>
              <a:rPr lang="en-US" sz="3200" dirty="0"/>
              <a:t> Graph data model</a:t>
            </a:r>
            <a:endParaRPr sz="3200" dirty="0"/>
          </a:p>
          <a:p>
            <a:pPr>
              <a:lnSpc>
                <a:spcPct val="200000"/>
              </a:lnSpc>
            </a:pPr>
            <a:r>
              <a:rPr lang="en-US" sz="3200" b="1" dirty="0"/>
              <a:t>Cypher</a:t>
            </a:r>
            <a:r>
              <a:rPr lang="en-US" sz="3200" dirty="0"/>
              <a:t> Graph query language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  <p:pic>
        <p:nvPicPr>
          <p:cNvPr id="4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CC20CCEF-7151-475E-AB27-95C9AC33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94" y="724281"/>
            <a:ext cx="3016883" cy="16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4.2 </a:t>
            </a:r>
            <a:r>
              <a:rPr lang="it-IT" sz="2400" dirty="0">
                <a:solidFill>
                  <a:srgbClr val="0070C0"/>
                </a:solidFill>
              </a:rPr>
              <a:t>Delete a specific relationship</a:t>
            </a:r>
          </a:p>
          <a:p>
            <a:r>
              <a:rPr lang="en-US" sz="2400" u="sng" dirty="0"/>
              <a:t>EX.15</a:t>
            </a:r>
            <a:r>
              <a:rPr lang="en-US" sz="2400" dirty="0"/>
              <a:t> Undo a reaction of Monica on a Joey’s post.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001486" y="1621652"/>
            <a:ext cx="10772105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(m{name: 'Monica'})-[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re:REACTED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]-&gt;(p)&lt;-[:POSTED]-       </a:t>
            </a:r>
            <a:b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(j{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name:'Joey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'})</a:t>
            </a:r>
          </a:p>
          <a:p>
            <a:pPr marL="14288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DELETE 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re;</a:t>
            </a:r>
          </a:p>
        </p:txBody>
      </p:sp>
    </p:spTree>
    <p:extLst>
      <p:ext uri="{BB962C8B-B14F-4D97-AF65-F5344CB8AC3E}">
        <p14:creationId xmlns:p14="http://schemas.microsoft.com/office/powerpoint/2010/main" val="983501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4.3 </a:t>
            </a:r>
            <a:r>
              <a:rPr lang="it-IT" sz="2400" dirty="0">
                <a:solidFill>
                  <a:srgbClr val="0070C0"/>
                </a:solidFill>
              </a:rPr>
              <a:t>Remove Label from a node</a:t>
            </a:r>
          </a:p>
          <a:p>
            <a:r>
              <a:rPr lang="en-US" sz="2400" u="sng" dirty="0"/>
              <a:t>EX.16</a:t>
            </a:r>
            <a:r>
              <a:rPr lang="en-US" sz="2400" dirty="0"/>
              <a:t> Remove label </a:t>
            </a:r>
            <a:r>
              <a:rPr lang="en-US" sz="2400" dirty="0">
                <a:solidFill>
                  <a:srgbClr val="C00000"/>
                </a:solidFill>
              </a:rPr>
              <a:t>Member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</a:rPr>
              <a:t>Joey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001487" y="1684716"/>
            <a:ext cx="10458996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(j {name: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'Joey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'})</a:t>
            </a: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REMOVE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j:Member</a:t>
            </a:r>
            <a:endParaRPr lang="en-US" sz="24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2559D-4637-6249-B2D5-9A991A88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11" y="933449"/>
            <a:ext cx="3729076" cy="52430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B1426A-FE6D-514D-9056-17E6C6E49FE6}"/>
              </a:ext>
            </a:extLst>
          </p:cNvPr>
          <p:cNvSpPr/>
          <p:nvPr/>
        </p:nvSpPr>
        <p:spPr>
          <a:xfrm>
            <a:off x="7779657" y="1828800"/>
            <a:ext cx="1770743" cy="12085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8DAE11-6E8E-4481-B868-D63CDC5650C1}"/>
                  </a:ext>
                </a:extLst>
              </p14:cNvPr>
              <p14:cNvContentPartPr/>
              <p14:nvPr/>
            </p14:nvContentPartPr>
            <p14:xfrm>
              <a:off x="2076480" y="2114640"/>
              <a:ext cx="3524400" cy="58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8DAE11-6E8E-4481-B868-D63CDC565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7120" y="2105280"/>
                <a:ext cx="354312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654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4.4 </a:t>
            </a:r>
            <a:r>
              <a:rPr lang="it-IT" sz="2400" dirty="0">
                <a:solidFill>
                  <a:srgbClr val="0070C0"/>
                </a:solidFill>
              </a:rPr>
              <a:t>Remove a property</a:t>
            </a:r>
          </a:p>
          <a:p>
            <a:r>
              <a:rPr lang="en-US" sz="2400" u="sng" dirty="0"/>
              <a:t>EX.17 </a:t>
            </a:r>
            <a:r>
              <a:rPr lang="en-US" sz="2400" dirty="0"/>
              <a:t>Remove DOB property Joey’s node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866502" y="1496944"/>
            <a:ext cx="10458996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(j {name: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Joey'})</a:t>
            </a: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REMOVE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j.dob</a:t>
            </a:r>
            <a:endParaRPr lang="en-US" sz="24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808FC-89A5-C248-BB55-9DFE8660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66" y="1496944"/>
            <a:ext cx="3584121" cy="4645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0A86C-DEAB-5E40-8E2D-4E303CEAAFA3}"/>
              </a:ext>
            </a:extLst>
          </p:cNvPr>
          <p:cNvSpPr/>
          <p:nvPr/>
        </p:nvSpPr>
        <p:spPr>
          <a:xfrm>
            <a:off x="7497083" y="3562234"/>
            <a:ext cx="2764517" cy="20112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C26334-3D80-4275-8E3C-98C12909F6F5}"/>
                  </a:ext>
                </a:extLst>
              </p14:cNvPr>
              <p14:cNvContentPartPr/>
              <p14:nvPr/>
            </p14:nvContentPartPr>
            <p14:xfrm>
              <a:off x="1968480" y="2374920"/>
              <a:ext cx="1937160" cy="1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C26334-3D80-4275-8E3C-98C12909F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120" y="2365560"/>
                <a:ext cx="19558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329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4.5 </a:t>
            </a:r>
            <a:r>
              <a:rPr lang="it-IT" sz="2400" dirty="0">
                <a:solidFill>
                  <a:srgbClr val="0070C0"/>
                </a:solidFill>
              </a:rPr>
              <a:t>Delete ALL nodes</a:t>
            </a:r>
          </a:p>
          <a:p>
            <a:r>
              <a:rPr lang="en-US" sz="2400" u="sng" dirty="0"/>
              <a:t>EX.18</a:t>
            </a:r>
            <a:r>
              <a:rPr lang="en-US" sz="2400" dirty="0"/>
              <a:t> Delete ALL nodes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820093" y="1467915"/>
            <a:ext cx="10458996" cy="77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pt-BR" sz="20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(n)</a:t>
            </a:r>
          </a:p>
          <a:p>
            <a:pPr marL="914400">
              <a:lnSpc>
                <a:spcPct val="115000"/>
              </a:lnSpc>
            </a:pPr>
            <a:r>
              <a:rPr lang="pt-BR" sz="20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DETACH DELETE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319D6-FBC6-4131-BC34-70E969FC92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155" y="2790358"/>
            <a:ext cx="6821988" cy="3183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DE039-2818-4DC7-9A3A-D0D18EB1C293}"/>
                  </a:ext>
                </a:extLst>
              </p14:cNvPr>
              <p14:cNvContentPartPr/>
              <p14:nvPr/>
            </p14:nvContentPartPr>
            <p14:xfrm>
              <a:off x="2730600" y="1467000"/>
              <a:ext cx="3003840" cy="74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DE039-2818-4DC7-9A3A-D0D18EB1C2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240" y="1457640"/>
                <a:ext cx="3022560" cy="7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534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37F-8694-604B-9F32-FF65D8C9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89E6-86F9-7340-9A31-4BB4783C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TH" dirty="0"/>
              <a:t> Migrating SQL to Cypher </a:t>
            </a:r>
            <a:r>
              <a:rPr lang="en-US" altLang="en-US" sz="2000" dirty="0">
                <a:solidFill>
                  <a:srgbClr val="0070C0"/>
                </a:solidFill>
                <a:hlinkClick r:id="rId2"/>
              </a:rPr>
              <a:t>https://neo4j.com/developer/guide-sql-to-cypher/</a:t>
            </a:r>
            <a:r>
              <a:rPr lang="en-TH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Patterns Matching </a:t>
            </a:r>
            <a:r>
              <a:rPr lang="en-US" dirty="0">
                <a:hlinkClick r:id="rId3"/>
              </a:rPr>
              <a:t>https://neo4j.com/docs/cypher-manual/current/syntax/patterns/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Aggregating functions </a:t>
            </a:r>
            <a:r>
              <a:rPr lang="en-TH" dirty="0"/>
              <a:t> </a:t>
            </a:r>
            <a:r>
              <a:rPr lang="en-US" dirty="0">
                <a:hlinkClick r:id="rId4"/>
              </a:rPr>
              <a:t>https://neo4j.com/docs/cypher-manual/current/functions/aggregating/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SET property using MAP </a:t>
            </a:r>
            <a:r>
              <a:rPr lang="en-US" dirty="0">
                <a:hlinkClick r:id="rId5"/>
              </a:rPr>
              <a:t>https://neo4j.com/docs/cypher-manual/current/clauses/set/#set-setting-properties-using-map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Importing Data from CSV Files </a:t>
            </a:r>
            <a:r>
              <a:rPr lang="en-US" dirty="0">
                <a:hlinkClick r:id="rId6"/>
              </a:rPr>
              <a:t>https://neo4j.com/developer/guide-import-csv/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Setting Up Neo4j on AWS EC2 </a:t>
            </a:r>
            <a:r>
              <a:rPr lang="en-US" dirty="0">
                <a:hlinkClick r:id="rId7"/>
              </a:rPr>
              <a:t>https://www.inoutcode.com/aws/how-to-setup-neo4j-on-aws-ec2/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75925-8DAF-214A-89DB-0BD2618A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9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44" y="2897025"/>
            <a:ext cx="3214307" cy="21977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5400" dirty="0">
                <a:solidFill>
                  <a:schemeClr val="tx1"/>
                </a:solidFill>
                <a:latin typeface="Black boys on mopeds" panose="00000400000000000000" pitchFamily="2" charset="0"/>
                <a:sym typeface="Roboto Slab"/>
              </a:rPr>
              <a:t>Thank</a:t>
            </a:r>
            <a:r>
              <a:rPr lang="en-US" sz="4000" dirty="0">
                <a:solidFill>
                  <a:schemeClr val="tx1"/>
                </a:solidFill>
                <a:sym typeface="Roboto Slab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Black boys on mopeds" panose="00000400000000000000" pitchFamily="2" charset="0"/>
                <a:sym typeface="Roboto Slab"/>
              </a:rPr>
              <a:t>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45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69975"/>
            <a:ext cx="10058400" cy="800554"/>
          </a:xfrm>
        </p:spPr>
        <p:txBody>
          <a:bodyPr>
            <a:normAutofit/>
          </a:bodyPr>
          <a:lstStyle/>
          <a:p>
            <a:r>
              <a:rPr lang="en-US" sz="3600" b="1" dirty="0"/>
              <a:t>Property Graph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4C676-9556-44B5-9361-902D680EF459}"/>
              </a:ext>
            </a:extLst>
          </p:cNvPr>
          <p:cNvPicPr/>
          <p:nvPr/>
        </p:nvPicPr>
        <p:blipFill rotWithShape="1">
          <a:blip r:embed="rId2"/>
          <a:srcRect t="22032" b="4604"/>
          <a:stretch/>
        </p:blipFill>
        <p:spPr bwMode="auto">
          <a:xfrm>
            <a:off x="1066800" y="1216812"/>
            <a:ext cx="9762885" cy="4835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54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E6D16C48-61C2-4503-B3E8-85407FE92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7FD9-E566-4A68-978E-C7C16B33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FAC07-F3CF-441A-8E11-F28FBDE4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1" y="1422401"/>
            <a:ext cx="7363523" cy="24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7651-EF15-434D-B6F9-AA3462846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35" y="1976845"/>
            <a:ext cx="9936481" cy="4470321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uses patterns to describe graph data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familiar SQL-like clauses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declarative, describing what to find, not how to find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614E-0E86-4249-8C46-E9D090FD3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AC157E1E-FC81-4264-9D8F-6EFFB226C70B}"/>
              </a:ext>
            </a:extLst>
          </p:cNvPr>
          <p:cNvSpPr txBox="1">
            <a:spLocks/>
          </p:cNvSpPr>
          <p:nvPr/>
        </p:nvSpPr>
        <p:spPr>
          <a:xfrm>
            <a:off x="1236616" y="881713"/>
            <a:ext cx="10058400" cy="800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Cypher</a:t>
            </a:r>
            <a:r>
              <a:rPr lang="th-TH" sz="3600" b="1" dirty="0"/>
              <a:t> </a:t>
            </a:r>
            <a:r>
              <a:rPr lang="en-US" sz="3600" b="1" dirty="0"/>
              <a:t>Query Language (CQL)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209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5656" y="344147"/>
            <a:ext cx="10058400" cy="800554"/>
          </a:xfrm>
        </p:spPr>
        <p:txBody>
          <a:bodyPr>
            <a:noAutofit/>
          </a:bodyPr>
          <a:lstStyle/>
          <a:p>
            <a:r>
              <a:rPr lang="en-US" sz="3600" b="1" dirty="0"/>
              <a:t>Cypher Query Language Syntax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E0B9-5F8D-4D9A-94EE-627082B3EED6}"/>
              </a:ext>
            </a:extLst>
          </p:cNvPr>
          <p:cNvPicPr/>
          <p:nvPr/>
        </p:nvPicPr>
        <p:blipFill rotWithShape="1">
          <a:blip r:embed="rId3"/>
          <a:srcRect t="21159"/>
          <a:stretch/>
        </p:blipFill>
        <p:spPr>
          <a:xfrm>
            <a:off x="1778861" y="1600200"/>
            <a:ext cx="8634277" cy="4430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10123A-C5A7-40CD-9E43-852A620EF9E0}"/>
                  </a:ext>
                </a:extLst>
              </p14:cNvPr>
              <p14:cNvContentPartPr/>
              <p14:nvPr/>
            </p14:nvContentPartPr>
            <p14:xfrm>
              <a:off x="291960" y="1231920"/>
              <a:ext cx="6553800" cy="381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10123A-C5A7-40CD-9E43-852A620EF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1222560"/>
                <a:ext cx="657252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3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485" y="355033"/>
            <a:ext cx="10058400" cy="800554"/>
          </a:xfrm>
        </p:spPr>
        <p:txBody>
          <a:bodyPr>
            <a:noAutofit/>
          </a:bodyPr>
          <a:lstStyle/>
          <a:p>
            <a:r>
              <a:rPr lang="en-US" sz="3600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5CB4D-2532-4F01-B7B0-62E5036D20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8645" y="425904"/>
            <a:ext cx="8834947" cy="5389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68CB5-4BE4-4396-B2EC-50E201893B82}"/>
              </a:ext>
            </a:extLst>
          </p:cNvPr>
          <p:cNvSpPr txBox="1"/>
          <p:nvPr/>
        </p:nvSpPr>
        <p:spPr>
          <a:xfrm>
            <a:off x="1779565" y="3517902"/>
            <a:ext cx="2144486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ts val="3000"/>
              </a:lnSpc>
            </a:pPr>
            <a:r>
              <a:rPr lang="en-US" sz="3200" dirty="0">
                <a:effectLst/>
                <a:latin typeface="Itim" panose="00000500000000000000" pitchFamily="2" charset="-34"/>
                <a:ea typeface="Calibri" panose="020F0502020204030204" pitchFamily="34" charset="0"/>
                <a:cs typeface="Itim" panose="00000500000000000000" pitchFamily="2" charset="-34"/>
              </a:rPr>
              <a:t>Who is b? </a:t>
            </a:r>
          </a:p>
          <a:p>
            <a:pPr marL="228600">
              <a:lnSpc>
                <a:spcPts val="3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Itim" panose="00000500000000000000" pitchFamily="2" charset="-34"/>
                <a:ea typeface="Calibri" panose="020F0502020204030204" pitchFamily="34" charset="0"/>
                <a:cs typeface="Itim" panose="00000500000000000000" pitchFamily="2" charset="-34"/>
              </a:rPr>
              <a:t>Who is c?</a:t>
            </a:r>
          </a:p>
        </p:txBody>
      </p:sp>
      <p:grpSp>
        <p:nvGrpSpPr>
          <p:cNvPr id="12" name="Graphic 3" descr="Thought">
            <a:extLst>
              <a:ext uri="{FF2B5EF4-FFF2-40B4-BE49-F238E27FC236}">
                <a16:creationId xmlns:a16="http://schemas.microsoft.com/office/drawing/2014/main" id="{F3698B6E-370F-4AA1-A04F-664B9F1C0551}"/>
              </a:ext>
            </a:extLst>
          </p:cNvPr>
          <p:cNvGrpSpPr/>
          <p:nvPr/>
        </p:nvGrpSpPr>
        <p:grpSpPr>
          <a:xfrm>
            <a:off x="971304" y="2994823"/>
            <a:ext cx="3170516" cy="3128135"/>
            <a:chOff x="971304" y="2994823"/>
            <a:chExt cx="3170516" cy="3128135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11774E-0DB5-4BD0-8B42-FA1D4EDDE4DE}"/>
                </a:ext>
              </a:extLst>
            </p:cNvPr>
            <p:cNvSpPr/>
            <p:nvPr/>
          </p:nvSpPr>
          <p:spPr>
            <a:xfrm>
              <a:off x="971304" y="5252935"/>
              <a:ext cx="788091" cy="870023"/>
            </a:xfrm>
            <a:custGeom>
              <a:avLst/>
              <a:gdLst>
                <a:gd name="connsiteX0" fmla="*/ 499070 w 1129538"/>
                <a:gd name="connsiteY0" fmla="*/ 76249 h 1344282"/>
                <a:gd name="connsiteX1" fmla="*/ 518663 w 1129538"/>
                <a:gd name="connsiteY1" fmla="*/ 76695 h 1344282"/>
                <a:gd name="connsiteX2" fmla="*/ 922220 w 1129538"/>
                <a:gd name="connsiteY2" fmla="*/ 518792 h 1344282"/>
                <a:gd name="connsiteX3" fmla="*/ 922144 w 1129538"/>
                <a:gd name="connsiteY3" fmla="*/ 520519 h 1344282"/>
                <a:gd name="connsiteX4" fmla="*/ 922144 w 1129538"/>
                <a:gd name="connsiteY4" fmla="*/ 550851 h 1344282"/>
                <a:gd name="connsiteX5" fmla="*/ 932262 w 1129538"/>
                <a:gd name="connsiteY5" fmla="*/ 568480 h 1344282"/>
                <a:gd name="connsiteX6" fmla="*/ 1047519 w 1129538"/>
                <a:gd name="connsiteY6" fmla="*/ 769269 h 1344282"/>
                <a:gd name="connsiteX7" fmla="*/ 1047192 w 1129538"/>
                <a:gd name="connsiteY7" fmla="*/ 769841 h 1344282"/>
                <a:gd name="connsiteX8" fmla="*/ 921953 w 1129538"/>
                <a:gd name="connsiteY8" fmla="*/ 769841 h 1344282"/>
                <a:gd name="connsiteX9" fmla="*/ 921953 w 1129538"/>
                <a:gd name="connsiteY9" fmla="*/ 846090 h 1344282"/>
                <a:gd name="connsiteX10" fmla="*/ 921953 w 1129538"/>
                <a:gd name="connsiteY10" fmla="*/ 946993 h 1344282"/>
                <a:gd name="connsiteX11" fmla="*/ 921953 w 1129538"/>
                <a:gd name="connsiteY11" fmla="*/ 949048 h 1344282"/>
                <a:gd name="connsiteX12" fmla="*/ 869612 w 1129538"/>
                <a:gd name="connsiteY12" fmla="*/ 1048137 h 1344282"/>
                <a:gd name="connsiteX13" fmla="*/ 797824 w 1129538"/>
                <a:gd name="connsiteY13" fmla="*/ 1068781 h 1344282"/>
                <a:gd name="connsiteX14" fmla="*/ 644698 w 1129538"/>
                <a:gd name="connsiteY14" fmla="*/ 1068781 h 1344282"/>
                <a:gd name="connsiteX15" fmla="*/ 644698 w 1129538"/>
                <a:gd name="connsiteY15" fmla="*/ 1268038 h 1344282"/>
                <a:gd name="connsiteX16" fmla="*/ 272501 w 1129538"/>
                <a:gd name="connsiteY16" fmla="*/ 1268038 h 1344282"/>
                <a:gd name="connsiteX17" fmla="*/ 272501 w 1129538"/>
                <a:gd name="connsiteY17" fmla="*/ 886818 h 1344282"/>
                <a:gd name="connsiteX18" fmla="*/ 243012 w 1129538"/>
                <a:gd name="connsiteY18" fmla="*/ 863943 h 1344282"/>
                <a:gd name="connsiteX19" fmla="*/ 76763 w 1129538"/>
                <a:gd name="connsiteY19" fmla="*/ 522589 h 1344282"/>
                <a:gd name="connsiteX20" fmla="*/ 76763 w 1129538"/>
                <a:gd name="connsiteY20" fmla="*/ 520683 h 1344282"/>
                <a:gd name="connsiteX21" fmla="*/ 76676 w 1129538"/>
                <a:gd name="connsiteY21" fmla="*/ 518777 h 1344282"/>
                <a:gd name="connsiteX22" fmla="*/ 76676 w 1129538"/>
                <a:gd name="connsiteY22" fmla="*/ 480351 h 1344282"/>
                <a:gd name="connsiteX23" fmla="*/ 499070 w 1129538"/>
                <a:gd name="connsiteY23" fmla="*/ 76249 h 1344282"/>
                <a:gd name="connsiteX24" fmla="*/ 499070 w 1129538"/>
                <a:gd name="connsiteY24" fmla="*/ 0 h 1344282"/>
                <a:gd name="connsiteX25" fmla="*/ 515 w 1129538"/>
                <a:gd name="connsiteY25" fmla="*/ 476905 h 1344282"/>
                <a:gd name="connsiteX26" fmla="*/ 515 w 1129538"/>
                <a:gd name="connsiteY26" fmla="*/ 522250 h 1344282"/>
                <a:gd name="connsiteX27" fmla="*/ 196253 w 1129538"/>
                <a:gd name="connsiteY27" fmla="*/ 924153 h 1344282"/>
                <a:gd name="connsiteX28" fmla="*/ 196253 w 1129538"/>
                <a:gd name="connsiteY28" fmla="*/ 1344283 h 1344282"/>
                <a:gd name="connsiteX29" fmla="*/ 720946 w 1129538"/>
                <a:gd name="connsiteY29" fmla="*/ 1344283 h 1344282"/>
                <a:gd name="connsiteX30" fmla="*/ 720946 w 1129538"/>
                <a:gd name="connsiteY30" fmla="*/ 1145034 h 1344282"/>
                <a:gd name="connsiteX31" fmla="*/ 802308 w 1129538"/>
                <a:gd name="connsiteY31" fmla="*/ 1145034 h 1344282"/>
                <a:gd name="connsiteX32" fmla="*/ 998229 w 1129538"/>
                <a:gd name="connsiteY32" fmla="*/ 949044 h 1344282"/>
                <a:gd name="connsiteX33" fmla="*/ 998202 w 1129538"/>
                <a:gd name="connsiteY33" fmla="*/ 945891 h 1344282"/>
                <a:gd name="connsiteX34" fmla="*/ 998202 w 1129538"/>
                <a:gd name="connsiteY34" fmla="*/ 846093 h 1344282"/>
                <a:gd name="connsiteX35" fmla="*/ 1071252 w 1129538"/>
                <a:gd name="connsiteY35" fmla="*/ 846093 h 1344282"/>
                <a:gd name="connsiteX36" fmla="*/ 1112769 w 1129538"/>
                <a:gd name="connsiteY36" fmla="*/ 729814 h 1344282"/>
                <a:gd name="connsiteX37" fmla="*/ 998396 w 1129538"/>
                <a:gd name="connsiteY37" fmla="*/ 530523 h 1344282"/>
                <a:gd name="connsiteX38" fmla="*/ 998396 w 1129538"/>
                <a:gd name="connsiteY38" fmla="*/ 522246 h 1344282"/>
                <a:gd name="connsiteX39" fmla="*/ 522124 w 1129538"/>
                <a:gd name="connsiteY39" fmla="*/ 522 h 1344282"/>
                <a:gd name="connsiteX40" fmla="*/ 499070 w 1129538"/>
                <a:gd name="connsiteY40" fmla="*/ 0 h 134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29538" h="1344282">
                  <a:moveTo>
                    <a:pt x="499070" y="76249"/>
                  </a:moveTo>
                  <a:cubicBezTo>
                    <a:pt x="505552" y="76249"/>
                    <a:pt x="512117" y="76397"/>
                    <a:pt x="518663" y="76695"/>
                  </a:cubicBezTo>
                  <a:cubicBezTo>
                    <a:pt x="752063" y="87598"/>
                    <a:pt x="932594" y="285368"/>
                    <a:pt x="922220" y="518792"/>
                  </a:cubicBezTo>
                  <a:lnTo>
                    <a:pt x="922144" y="520519"/>
                  </a:lnTo>
                  <a:lnTo>
                    <a:pt x="922144" y="550851"/>
                  </a:lnTo>
                  <a:lnTo>
                    <a:pt x="932262" y="568480"/>
                  </a:lnTo>
                  <a:lnTo>
                    <a:pt x="1047519" y="769269"/>
                  </a:lnTo>
                  <a:cubicBezTo>
                    <a:pt x="1047702" y="769585"/>
                    <a:pt x="1047554" y="769841"/>
                    <a:pt x="1047192" y="769841"/>
                  </a:cubicBezTo>
                  <a:lnTo>
                    <a:pt x="921953" y="769841"/>
                  </a:lnTo>
                  <a:lnTo>
                    <a:pt x="921953" y="846090"/>
                  </a:lnTo>
                  <a:lnTo>
                    <a:pt x="921953" y="946993"/>
                  </a:lnTo>
                  <a:lnTo>
                    <a:pt x="921953" y="949048"/>
                  </a:lnTo>
                  <a:cubicBezTo>
                    <a:pt x="922003" y="988709"/>
                    <a:pt x="902403" y="1025823"/>
                    <a:pt x="869612" y="1048137"/>
                  </a:cubicBezTo>
                  <a:cubicBezTo>
                    <a:pt x="848331" y="1062140"/>
                    <a:pt x="823295" y="1069342"/>
                    <a:pt x="797824" y="1068781"/>
                  </a:cubicBezTo>
                  <a:lnTo>
                    <a:pt x="644698" y="1068781"/>
                  </a:lnTo>
                  <a:lnTo>
                    <a:pt x="644698" y="1268038"/>
                  </a:lnTo>
                  <a:lnTo>
                    <a:pt x="272501" y="1268038"/>
                  </a:lnTo>
                  <a:lnTo>
                    <a:pt x="272501" y="886818"/>
                  </a:lnTo>
                  <a:lnTo>
                    <a:pt x="243012" y="863943"/>
                  </a:lnTo>
                  <a:cubicBezTo>
                    <a:pt x="143663" y="777363"/>
                    <a:pt x="83675" y="654191"/>
                    <a:pt x="76763" y="522589"/>
                  </a:cubicBezTo>
                  <a:lnTo>
                    <a:pt x="76763" y="520683"/>
                  </a:lnTo>
                  <a:lnTo>
                    <a:pt x="76676" y="518777"/>
                  </a:lnTo>
                  <a:cubicBezTo>
                    <a:pt x="76096" y="506024"/>
                    <a:pt x="76096" y="493096"/>
                    <a:pt x="76676" y="480351"/>
                  </a:cubicBezTo>
                  <a:cubicBezTo>
                    <a:pt x="86465" y="254236"/>
                    <a:pt x="272745" y="76024"/>
                    <a:pt x="499070" y="76249"/>
                  </a:cubicBezTo>
                  <a:close/>
                  <a:moveTo>
                    <a:pt x="499070" y="0"/>
                  </a:moveTo>
                  <a:cubicBezTo>
                    <a:pt x="232158" y="229"/>
                    <a:pt x="12587" y="210263"/>
                    <a:pt x="515" y="476905"/>
                  </a:cubicBezTo>
                  <a:cubicBezTo>
                    <a:pt x="-172" y="492010"/>
                    <a:pt x="-172" y="507126"/>
                    <a:pt x="515" y="522250"/>
                  </a:cubicBezTo>
                  <a:cubicBezTo>
                    <a:pt x="-154" y="679338"/>
                    <a:pt x="72164" y="827828"/>
                    <a:pt x="196253" y="924153"/>
                  </a:cubicBezTo>
                  <a:lnTo>
                    <a:pt x="196253" y="1344283"/>
                  </a:lnTo>
                  <a:lnTo>
                    <a:pt x="720946" y="1344283"/>
                  </a:lnTo>
                  <a:lnTo>
                    <a:pt x="720946" y="1145034"/>
                  </a:lnTo>
                  <a:lnTo>
                    <a:pt x="802308" y="1145034"/>
                  </a:lnTo>
                  <a:cubicBezTo>
                    <a:pt x="910531" y="1145011"/>
                    <a:pt x="998244" y="1057268"/>
                    <a:pt x="998229" y="949044"/>
                  </a:cubicBezTo>
                  <a:lnTo>
                    <a:pt x="998202" y="945891"/>
                  </a:lnTo>
                  <a:lnTo>
                    <a:pt x="998202" y="846093"/>
                  </a:lnTo>
                  <a:lnTo>
                    <a:pt x="1071252" y="846093"/>
                  </a:lnTo>
                  <a:cubicBezTo>
                    <a:pt x="1114447" y="841099"/>
                    <a:pt x="1152613" y="791293"/>
                    <a:pt x="1112769" y="729814"/>
                  </a:cubicBezTo>
                  <a:lnTo>
                    <a:pt x="998396" y="530523"/>
                  </a:lnTo>
                  <a:lnTo>
                    <a:pt x="998396" y="522246"/>
                  </a:lnTo>
                  <a:cubicBezTo>
                    <a:pt x="1010939" y="246661"/>
                    <a:pt x="797710" y="13080"/>
                    <a:pt x="522124" y="522"/>
                  </a:cubicBezTo>
                  <a:cubicBezTo>
                    <a:pt x="514419" y="175"/>
                    <a:pt x="499070" y="0"/>
                    <a:pt x="499070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FA998B-3F8C-4537-A188-E9F1A6BE6A98}"/>
                </a:ext>
              </a:extLst>
            </p:cNvPr>
            <p:cNvSpPr/>
            <p:nvPr/>
          </p:nvSpPr>
          <p:spPr>
            <a:xfrm>
              <a:off x="1674550" y="5034947"/>
              <a:ext cx="210030" cy="210069"/>
            </a:xfrm>
            <a:custGeom>
              <a:avLst/>
              <a:gdLst>
                <a:gd name="connsiteX0" fmla="*/ 105006 w 210030"/>
                <a:gd name="connsiteY0" fmla="*/ 76249 h 210069"/>
                <a:gd name="connsiteX1" fmla="*/ 133767 w 210030"/>
                <a:gd name="connsiteY1" fmla="*/ 105116 h 210069"/>
                <a:gd name="connsiteX2" fmla="*/ 133187 w 210030"/>
                <a:gd name="connsiteY2" fmla="*/ 110816 h 210069"/>
                <a:gd name="connsiteX3" fmla="*/ 110786 w 210030"/>
                <a:gd name="connsiteY3" fmla="*/ 133229 h 210069"/>
                <a:gd name="connsiteX4" fmla="*/ 76840 w 210030"/>
                <a:gd name="connsiteY4" fmla="*/ 110774 h 210069"/>
                <a:gd name="connsiteX5" fmla="*/ 99295 w 210030"/>
                <a:gd name="connsiteY5" fmla="*/ 76828 h 210069"/>
                <a:gd name="connsiteX6" fmla="*/ 105006 w 210030"/>
                <a:gd name="connsiteY6" fmla="*/ 76249 h 210069"/>
                <a:gd name="connsiteX7" fmla="*/ 105006 w 210030"/>
                <a:gd name="connsiteY7" fmla="*/ 0 h 210069"/>
                <a:gd name="connsiteX8" fmla="*/ 0 w 210030"/>
                <a:gd name="connsiteY8" fmla="*/ 105036 h 210069"/>
                <a:gd name="connsiteX9" fmla="*/ 213 w 210030"/>
                <a:gd name="connsiteY9" fmla="*/ 111742 h 210069"/>
                <a:gd name="connsiteX10" fmla="*/ 98307 w 210030"/>
                <a:gd name="connsiteY10" fmla="*/ 209852 h 210069"/>
                <a:gd name="connsiteX11" fmla="*/ 209813 w 210030"/>
                <a:gd name="connsiteY11" fmla="*/ 111735 h 210069"/>
                <a:gd name="connsiteX12" fmla="*/ 111693 w 210030"/>
                <a:gd name="connsiteY12" fmla="*/ 229 h 210069"/>
                <a:gd name="connsiteX13" fmla="*/ 105010 w 210030"/>
                <a:gd name="connsiteY13" fmla="*/ 15 h 21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030" h="210069">
                  <a:moveTo>
                    <a:pt x="105006" y="76249"/>
                  </a:moveTo>
                  <a:cubicBezTo>
                    <a:pt x="120919" y="76279"/>
                    <a:pt x="133797" y="89203"/>
                    <a:pt x="133767" y="105116"/>
                  </a:cubicBezTo>
                  <a:cubicBezTo>
                    <a:pt x="133763" y="107030"/>
                    <a:pt x="133569" y="108940"/>
                    <a:pt x="133187" y="110816"/>
                  </a:cubicBezTo>
                  <a:cubicBezTo>
                    <a:pt x="130301" y="121777"/>
                    <a:pt x="121742" y="130336"/>
                    <a:pt x="110786" y="133229"/>
                  </a:cubicBezTo>
                  <a:cubicBezTo>
                    <a:pt x="95212" y="136401"/>
                    <a:pt x="80012" y="126348"/>
                    <a:pt x="76840" y="110774"/>
                  </a:cubicBezTo>
                  <a:cubicBezTo>
                    <a:pt x="73664" y="95200"/>
                    <a:pt x="83717" y="80000"/>
                    <a:pt x="99295" y="76828"/>
                  </a:cubicBezTo>
                  <a:cubicBezTo>
                    <a:pt x="101174" y="76443"/>
                    <a:pt x="103088" y="76253"/>
                    <a:pt x="105006" y="76249"/>
                  </a:cubicBezTo>
                  <a:moveTo>
                    <a:pt x="105006" y="0"/>
                  </a:moveTo>
                  <a:cubicBezTo>
                    <a:pt x="47004" y="8"/>
                    <a:pt x="-8" y="47034"/>
                    <a:pt x="0" y="105036"/>
                  </a:cubicBezTo>
                  <a:cubicBezTo>
                    <a:pt x="0" y="107271"/>
                    <a:pt x="69" y="109508"/>
                    <a:pt x="213" y="111742"/>
                  </a:cubicBezTo>
                  <a:cubicBezTo>
                    <a:pt x="5410" y="163615"/>
                    <a:pt x="46435" y="204648"/>
                    <a:pt x="98307" y="209852"/>
                  </a:cubicBezTo>
                  <a:cubicBezTo>
                    <a:pt x="156192" y="213550"/>
                    <a:pt x="206115" y="169619"/>
                    <a:pt x="209813" y="111735"/>
                  </a:cubicBezTo>
                  <a:cubicBezTo>
                    <a:pt x="213508" y="53847"/>
                    <a:pt x="169581" y="3927"/>
                    <a:pt x="111693" y="229"/>
                  </a:cubicBezTo>
                  <a:cubicBezTo>
                    <a:pt x="109470" y="88"/>
                    <a:pt x="107240" y="15"/>
                    <a:pt x="105010" y="15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10AE1D-FA6D-4239-9393-8A6CFB3B7F79}"/>
                </a:ext>
              </a:extLst>
            </p:cNvPr>
            <p:cNvSpPr/>
            <p:nvPr/>
          </p:nvSpPr>
          <p:spPr>
            <a:xfrm>
              <a:off x="1863371" y="4669378"/>
              <a:ext cx="365494" cy="365569"/>
            </a:xfrm>
            <a:custGeom>
              <a:avLst/>
              <a:gdLst>
                <a:gd name="connsiteX0" fmla="*/ 182758 w 365494"/>
                <a:gd name="connsiteY0" fmla="*/ 76256 h 365569"/>
                <a:gd name="connsiteX1" fmla="*/ 289247 w 365494"/>
                <a:gd name="connsiteY1" fmla="*/ 183027 h 365569"/>
                <a:gd name="connsiteX2" fmla="*/ 289029 w 365494"/>
                <a:gd name="connsiteY2" fmla="*/ 189684 h 365569"/>
                <a:gd name="connsiteX3" fmla="*/ 189605 w 365494"/>
                <a:gd name="connsiteY3" fmla="*/ 289108 h 365569"/>
                <a:gd name="connsiteX4" fmla="*/ 76486 w 365494"/>
                <a:gd name="connsiteY4" fmla="*/ 189592 h 365569"/>
                <a:gd name="connsiteX5" fmla="*/ 176002 w 365494"/>
                <a:gd name="connsiteY5" fmla="*/ 76474 h 365569"/>
                <a:gd name="connsiteX6" fmla="*/ 182743 w 365494"/>
                <a:gd name="connsiteY6" fmla="*/ 76256 h 365569"/>
                <a:gd name="connsiteX7" fmla="*/ 180978 w 365494"/>
                <a:gd name="connsiteY7" fmla="*/ 8 h 365569"/>
                <a:gd name="connsiteX8" fmla="*/ 9 w 365494"/>
                <a:gd name="connsiteY8" fmla="*/ 184560 h 365569"/>
                <a:gd name="connsiteX9" fmla="*/ 142 w 365494"/>
                <a:gd name="connsiteY9" fmla="*/ 189943 h 365569"/>
                <a:gd name="connsiteX10" fmla="*/ 175625 w 365494"/>
                <a:gd name="connsiteY10" fmla="*/ 365429 h 365569"/>
                <a:gd name="connsiteX11" fmla="*/ 365354 w 365494"/>
                <a:gd name="connsiteY11" fmla="*/ 189867 h 365569"/>
                <a:gd name="connsiteX12" fmla="*/ 189788 w 365494"/>
                <a:gd name="connsiteY12" fmla="*/ 137 h 365569"/>
                <a:gd name="connsiteX13" fmla="*/ 182743 w 365494"/>
                <a:gd name="connsiteY13" fmla="*/ 0 h 3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5494" h="365569">
                  <a:moveTo>
                    <a:pt x="182758" y="76256"/>
                  </a:moveTo>
                  <a:cubicBezTo>
                    <a:pt x="241649" y="76333"/>
                    <a:pt x="289323" y="124137"/>
                    <a:pt x="289247" y="183027"/>
                  </a:cubicBezTo>
                  <a:cubicBezTo>
                    <a:pt x="289243" y="185250"/>
                    <a:pt x="289170" y="187469"/>
                    <a:pt x="289029" y="189684"/>
                  </a:cubicBezTo>
                  <a:cubicBezTo>
                    <a:pt x="283692" y="242227"/>
                    <a:pt x="242148" y="283771"/>
                    <a:pt x="189605" y="289108"/>
                  </a:cubicBezTo>
                  <a:cubicBezTo>
                    <a:pt x="130886" y="292864"/>
                    <a:pt x="80242" y="248308"/>
                    <a:pt x="76486" y="189592"/>
                  </a:cubicBezTo>
                  <a:cubicBezTo>
                    <a:pt x="72731" y="130873"/>
                    <a:pt x="117287" y="80229"/>
                    <a:pt x="176002" y="76474"/>
                  </a:cubicBezTo>
                  <a:cubicBezTo>
                    <a:pt x="178248" y="76329"/>
                    <a:pt x="180493" y="76256"/>
                    <a:pt x="182743" y="76256"/>
                  </a:cubicBezTo>
                  <a:moveTo>
                    <a:pt x="180978" y="8"/>
                  </a:moveTo>
                  <a:cubicBezTo>
                    <a:pt x="80043" y="999"/>
                    <a:pt x="-979" y="83622"/>
                    <a:pt x="9" y="184560"/>
                  </a:cubicBezTo>
                  <a:cubicBezTo>
                    <a:pt x="28" y="186356"/>
                    <a:pt x="74" y="188147"/>
                    <a:pt x="142" y="189943"/>
                  </a:cubicBezTo>
                  <a:cubicBezTo>
                    <a:pt x="6376" y="284156"/>
                    <a:pt x="81412" y="359192"/>
                    <a:pt x="175625" y="365429"/>
                  </a:cubicBezTo>
                  <a:cubicBezTo>
                    <a:pt x="276498" y="369341"/>
                    <a:pt x="361443" y="290736"/>
                    <a:pt x="365354" y="189867"/>
                  </a:cubicBezTo>
                  <a:cubicBezTo>
                    <a:pt x="369266" y="88994"/>
                    <a:pt x="290661" y="4049"/>
                    <a:pt x="189788" y="137"/>
                  </a:cubicBezTo>
                  <a:cubicBezTo>
                    <a:pt x="187440" y="46"/>
                    <a:pt x="185091" y="0"/>
                    <a:pt x="182743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3EB25D-1D9C-4FF5-96E9-8ED569F45C31}"/>
                </a:ext>
              </a:extLst>
            </p:cNvPr>
            <p:cNvSpPr/>
            <p:nvPr/>
          </p:nvSpPr>
          <p:spPr>
            <a:xfrm>
              <a:off x="1521455" y="2994823"/>
              <a:ext cx="2620365" cy="1830055"/>
            </a:xfrm>
            <a:custGeom>
              <a:avLst/>
              <a:gdLst>
                <a:gd name="connsiteX0" fmla="*/ 1340421 w 2620365"/>
                <a:gd name="connsiteY0" fmla="*/ 76249 h 1830055"/>
                <a:gd name="connsiteX1" fmla="*/ 1648351 w 2620365"/>
                <a:gd name="connsiteY1" fmla="*/ 332036 h 1830055"/>
                <a:gd name="connsiteX2" fmla="*/ 1648691 w 2620365"/>
                <a:gd name="connsiteY2" fmla="*/ 332353 h 1830055"/>
                <a:gd name="connsiteX3" fmla="*/ 1648915 w 2620365"/>
                <a:gd name="connsiteY3" fmla="*/ 332254 h 1830055"/>
                <a:gd name="connsiteX4" fmla="*/ 1844596 w 2620365"/>
                <a:gd name="connsiteY4" fmla="*/ 266142 h 1830055"/>
                <a:gd name="connsiteX5" fmla="*/ 2161105 w 2620365"/>
                <a:gd name="connsiteY5" fmla="*/ 582574 h 1830055"/>
                <a:gd name="connsiteX6" fmla="*/ 2151764 w 2620365"/>
                <a:gd name="connsiteY6" fmla="*/ 654782 h 1830055"/>
                <a:gd name="connsiteX7" fmla="*/ 2152199 w 2620365"/>
                <a:gd name="connsiteY7" fmla="*/ 655220 h 1830055"/>
                <a:gd name="connsiteX8" fmla="*/ 2224353 w 2620365"/>
                <a:gd name="connsiteY8" fmla="*/ 645872 h 1830055"/>
                <a:gd name="connsiteX9" fmla="*/ 2224387 w 2620365"/>
                <a:gd name="connsiteY9" fmla="*/ 645872 h 1830055"/>
                <a:gd name="connsiteX10" fmla="*/ 2231025 w 2620365"/>
                <a:gd name="connsiteY10" fmla="*/ 645872 h 1830055"/>
                <a:gd name="connsiteX11" fmla="*/ 2544018 w 2620365"/>
                <a:gd name="connsiteY11" fmla="*/ 965796 h 1830055"/>
                <a:gd name="connsiteX12" fmla="*/ 2227776 w 2620365"/>
                <a:gd name="connsiteY12" fmla="*/ 1278808 h 1830055"/>
                <a:gd name="connsiteX13" fmla="*/ 2224387 w 2620365"/>
                <a:gd name="connsiteY13" fmla="*/ 1278789 h 1830055"/>
                <a:gd name="connsiteX14" fmla="*/ 2098367 w 2620365"/>
                <a:gd name="connsiteY14" fmla="*/ 1250535 h 1830055"/>
                <a:gd name="connsiteX15" fmla="*/ 2097906 w 2620365"/>
                <a:gd name="connsiteY15" fmla="*/ 1250650 h 1830055"/>
                <a:gd name="connsiteX16" fmla="*/ 2097860 w 2620365"/>
                <a:gd name="connsiteY16" fmla="*/ 1250863 h 1830055"/>
                <a:gd name="connsiteX17" fmla="*/ 2097860 w 2620365"/>
                <a:gd name="connsiteY17" fmla="*/ 1278789 h 1830055"/>
                <a:gd name="connsiteX18" fmla="*/ 1781455 w 2620365"/>
                <a:gd name="connsiteY18" fmla="*/ 1595267 h 1830055"/>
                <a:gd name="connsiteX19" fmla="*/ 1780643 w 2620365"/>
                <a:gd name="connsiteY19" fmla="*/ 1595267 h 1830055"/>
                <a:gd name="connsiteX20" fmla="*/ 1528912 w 2620365"/>
                <a:gd name="connsiteY20" fmla="*/ 1466273 h 1830055"/>
                <a:gd name="connsiteX21" fmla="*/ 1528271 w 2620365"/>
                <a:gd name="connsiteY21" fmla="*/ 1466449 h 1830055"/>
                <a:gd name="connsiteX22" fmla="*/ 1213067 w 2620365"/>
                <a:gd name="connsiteY22" fmla="*/ 1753719 h 1830055"/>
                <a:gd name="connsiteX23" fmla="*/ 1212590 w 2620365"/>
                <a:gd name="connsiteY23" fmla="*/ 1753719 h 1830055"/>
                <a:gd name="connsiteX24" fmla="*/ 895533 w 2620365"/>
                <a:gd name="connsiteY24" fmla="*/ 1437036 h 1830055"/>
                <a:gd name="connsiteX25" fmla="*/ 898583 w 2620365"/>
                <a:gd name="connsiteY25" fmla="*/ 1403078 h 1830055"/>
                <a:gd name="connsiteX26" fmla="*/ 898000 w 2620365"/>
                <a:gd name="connsiteY26" fmla="*/ 1402758 h 1830055"/>
                <a:gd name="connsiteX27" fmla="*/ 734946 w 2620365"/>
                <a:gd name="connsiteY27" fmla="*/ 1467303 h 1830055"/>
                <a:gd name="connsiteX28" fmla="*/ 705037 w 2620365"/>
                <a:gd name="connsiteY28" fmla="*/ 1468717 h 1830055"/>
                <a:gd name="connsiteX29" fmla="*/ 392536 w 2620365"/>
                <a:gd name="connsiteY29" fmla="*/ 1184180 h 1830055"/>
                <a:gd name="connsiteX30" fmla="*/ 392208 w 2620365"/>
                <a:gd name="connsiteY30" fmla="*/ 1183852 h 1830055"/>
                <a:gd name="connsiteX31" fmla="*/ 379901 w 2620365"/>
                <a:gd name="connsiteY31" fmla="*/ 1183620 h 1830055"/>
                <a:gd name="connsiteX32" fmla="*/ 76508 w 2620365"/>
                <a:gd name="connsiteY32" fmla="*/ 854568 h 1830055"/>
                <a:gd name="connsiteX33" fmla="*/ 389333 w 2620365"/>
                <a:gd name="connsiteY33" fmla="*/ 550935 h 1830055"/>
                <a:gd name="connsiteX34" fmla="*/ 461529 w 2620365"/>
                <a:gd name="connsiteY34" fmla="*/ 560287 h 1830055"/>
                <a:gd name="connsiteX35" fmla="*/ 461960 w 2620365"/>
                <a:gd name="connsiteY35" fmla="*/ 559852 h 1830055"/>
                <a:gd name="connsiteX36" fmla="*/ 452612 w 2620365"/>
                <a:gd name="connsiteY36" fmla="*/ 487641 h 1830055"/>
                <a:gd name="connsiteX37" fmla="*/ 769017 w 2620365"/>
                <a:gd name="connsiteY37" fmla="*/ 171209 h 1830055"/>
                <a:gd name="connsiteX38" fmla="*/ 1031141 w 2620365"/>
                <a:gd name="connsiteY38" fmla="*/ 312947 h 1830055"/>
                <a:gd name="connsiteX39" fmla="*/ 1031782 w 2620365"/>
                <a:gd name="connsiteY39" fmla="*/ 312848 h 1830055"/>
                <a:gd name="connsiteX40" fmla="*/ 1332552 w 2620365"/>
                <a:gd name="connsiteY40" fmla="*/ 76386 h 1830055"/>
                <a:gd name="connsiteX41" fmla="*/ 1340421 w 2620365"/>
                <a:gd name="connsiteY41" fmla="*/ 76249 h 1830055"/>
                <a:gd name="connsiteX42" fmla="*/ 1340421 w 2620365"/>
                <a:gd name="connsiteY42" fmla="*/ 0 h 1830055"/>
                <a:gd name="connsiteX43" fmla="*/ 1340421 w 2620365"/>
                <a:gd name="connsiteY43" fmla="*/ 0 h 1830055"/>
                <a:gd name="connsiteX44" fmla="*/ 1338019 w 2620365"/>
                <a:gd name="connsiteY44" fmla="*/ 0 h 1830055"/>
                <a:gd name="connsiteX45" fmla="*/ 1010249 w 2620365"/>
                <a:gd name="connsiteY45" fmla="*/ 178582 h 1830055"/>
                <a:gd name="connsiteX46" fmla="*/ 769135 w 2620365"/>
                <a:gd name="connsiteY46" fmla="*/ 94941 h 1830055"/>
                <a:gd name="connsiteX47" fmla="*/ 376611 w 2620365"/>
                <a:gd name="connsiteY47" fmla="*/ 475041 h 1830055"/>
                <a:gd name="connsiteX48" fmla="*/ 335 w 2620365"/>
                <a:gd name="connsiteY48" fmla="*/ 883467 h 1830055"/>
                <a:gd name="connsiteX49" fmla="*/ 327850 w 2620365"/>
                <a:gd name="connsiteY49" fmla="*/ 1254683 h 1830055"/>
                <a:gd name="connsiteX50" fmla="*/ 705075 w 2620365"/>
                <a:gd name="connsiteY50" fmla="*/ 1544966 h 1830055"/>
                <a:gd name="connsiteX51" fmla="*/ 742151 w 2620365"/>
                <a:gd name="connsiteY51" fmla="*/ 1543216 h 1830055"/>
                <a:gd name="connsiteX52" fmla="*/ 829307 w 2620365"/>
                <a:gd name="connsiteY52" fmla="*/ 1524802 h 1830055"/>
                <a:gd name="connsiteX53" fmla="*/ 1301290 w 2620365"/>
                <a:gd name="connsiteY53" fmla="*/ 1819903 h 1830055"/>
                <a:gd name="connsiteX54" fmla="*/ 1567425 w 2620365"/>
                <a:gd name="connsiteY54" fmla="*/ 1607250 h 1830055"/>
                <a:gd name="connsiteX55" fmla="*/ 1780643 w 2620365"/>
                <a:gd name="connsiteY55" fmla="*/ 1671523 h 1830055"/>
                <a:gd name="connsiteX56" fmla="*/ 2167467 w 2620365"/>
                <a:gd name="connsiteY56" fmla="*/ 1349880 h 1830055"/>
                <a:gd name="connsiteX57" fmla="*/ 2222309 w 2620365"/>
                <a:gd name="connsiteY57" fmla="*/ 1355019 h 1830055"/>
                <a:gd name="connsiteX58" fmla="*/ 2227769 w 2620365"/>
                <a:gd name="connsiteY58" fmla="*/ 1355065 h 1830055"/>
                <a:gd name="connsiteX59" fmla="*/ 2620366 w 2620365"/>
                <a:gd name="connsiteY59" fmla="*/ 962209 h 1830055"/>
                <a:gd name="connsiteX60" fmla="*/ 2237117 w 2620365"/>
                <a:gd name="connsiteY60" fmla="*/ 569726 h 1830055"/>
                <a:gd name="connsiteX61" fmla="*/ 1844791 w 2620365"/>
                <a:gd name="connsiteY61" fmla="*/ 189893 h 1830055"/>
                <a:gd name="connsiteX62" fmla="*/ 1691489 w 2620365"/>
                <a:gd name="connsiteY62" fmla="*/ 220748 h 1830055"/>
                <a:gd name="connsiteX63" fmla="*/ 1340429 w 2620365"/>
                <a:gd name="connsiteY63" fmla="*/ 0 h 183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620365" h="1830055">
                  <a:moveTo>
                    <a:pt x="1340421" y="76249"/>
                  </a:moveTo>
                  <a:cubicBezTo>
                    <a:pt x="1491252" y="76281"/>
                    <a:pt x="1620654" y="183771"/>
                    <a:pt x="1648351" y="332036"/>
                  </a:cubicBezTo>
                  <a:cubicBezTo>
                    <a:pt x="1648355" y="332215"/>
                    <a:pt x="1648508" y="332360"/>
                    <a:pt x="1648691" y="332353"/>
                  </a:cubicBezTo>
                  <a:cubicBezTo>
                    <a:pt x="1648774" y="332353"/>
                    <a:pt x="1648855" y="332315"/>
                    <a:pt x="1648915" y="332254"/>
                  </a:cubicBezTo>
                  <a:cubicBezTo>
                    <a:pt x="1705237" y="289558"/>
                    <a:pt x="1773921" y="266356"/>
                    <a:pt x="1844596" y="266142"/>
                  </a:cubicBezTo>
                  <a:cubicBezTo>
                    <a:pt x="2019171" y="266619"/>
                    <a:pt x="2160586" y="407999"/>
                    <a:pt x="2161105" y="582574"/>
                  </a:cubicBezTo>
                  <a:cubicBezTo>
                    <a:pt x="2161272" y="606955"/>
                    <a:pt x="2158131" y="631247"/>
                    <a:pt x="2151764" y="654782"/>
                  </a:cubicBezTo>
                  <a:cubicBezTo>
                    <a:pt x="2151676" y="655110"/>
                    <a:pt x="2151871" y="655304"/>
                    <a:pt x="2152199" y="655220"/>
                  </a:cubicBezTo>
                  <a:cubicBezTo>
                    <a:pt x="2175756" y="649052"/>
                    <a:pt x="2200003" y="645910"/>
                    <a:pt x="2224353" y="645872"/>
                  </a:cubicBezTo>
                  <a:lnTo>
                    <a:pt x="2224387" y="645872"/>
                  </a:lnTo>
                  <a:cubicBezTo>
                    <a:pt x="2225497" y="645872"/>
                    <a:pt x="2229919" y="645872"/>
                    <a:pt x="2231025" y="645872"/>
                  </a:cubicBezTo>
                  <a:cubicBezTo>
                    <a:pt x="2405798" y="647786"/>
                    <a:pt x="2545932" y="791023"/>
                    <a:pt x="2544018" y="965796"/>
                  </a:cubicBezTo>
                  <a:cubicBezTo>
                    <a:pt x="2542119" y="1139136"/>
                    <a:pt x="2401124" y="1278690"/>
                    <a:pt x="2227776" y="1278808"/>
                  </a:cubicBezTo>
                  <a:lnTo>
                    <a:pt x="2224387" y="1278789"/>
                  </a:lnTo>
                  <a:cubicBezTo>
                    <a:pt x="2180948" y="1277611"/>
                    <a:pt x="2138150" y="1268015"/>
                    <a:pt x="2098367" y="1250535"/>
                  </a:cubicBezTo>
                  <a:cubicBezTo>
                    <a:pt x="2098207" y="1250440"/>
                    <a:pt x="2098001" y="1250490"/>
                    <a:pt x="2097906" y="1250650"/>
                  </a:cubicBezTo>
                  <a:cubicBezTo>
                    <a:pt x="2097868" y="1250711"/>
                    <a:pt x="2097853" y="1250787"/>
                    <a:pt x="2097860" y="1250863"/>
                  </a:cubicBezTo>
                  <a:lnTo>
                    <a:pt x="2097860" y="1278789"/>
                  </a:lnTo>
                  <a:cubicBezTo>
                    <a:pt x="2097365" y="1453342"/>
                    <a:pt x="1956007" y="1594733"/>
                    <a:pt x="1781455" y="1595267"/>
                  </a:cubicBezTo>
                  <a:lnTo>
                    <a:pt x="1780643" y="1595267"/>
                  </a:lnTo>
                  <a:cubicBezTo>
                    <a:pt x="1680868" y="1595259"/>
                    <a:pt x="1587188" y="1547257"/>
                    <a:pt x="1528912" y="1466273"/>
                  </a:cubicBezTo>
                  <a:cubicBezTo>
                    <a:pt x="1528610" y="1465850"/>
                    <a:pt x="1528321" y="1465930"/>
                    <a:pt x="1528271" y="1466449"/>
                  </a:cubicBezTo>
                  <a:cubicBezTo>
                    <a:pt x="1512907" y="1629114"/>
                    <a:pt x="1376456" y="1753472"/>
                    <a:pt x="1213067" y="1753719"/>
                  </a:cubicBezTo>
                  <a:lnTo>
                    <a:pt x="1212590" y="1753719"/>
                  </a:lnTo>
                  <a:cubicBezTo>
                    <a:pt x="1037641" y="1753689"/>
                    <a:pt x="895769" y="1611985"/>
                    <a:pt x="895533" y="1437036"/>
                  </a:cubicBezTo>
                  <a:cubicBezTo>
                    <a:pt x="895811" y="1425663"/>
                    <a:pt x="896829" y="1414318"/>
                    <a:pt x="898583" y="1403078"/>
                  </a:cubicBezTo>
                  <a:cubicBezTo>
                    <a:pt x="898644" y="1402602"/>
                    <a:pt x="898381" y="1402461"/>
                    <a:pt x="898000" y="1402758"/>
                  </a:cubicBezTo>
                  <a:cubicBezTo>
                    <a:pt x="850870" y="1439304"/>
                    <a:pt x="794321" y="1461691"/>
                    <a:pt x="734946" y="1467303"/>
                  </a:cubicBezTo>
                  <a:cubicBezTo>
                    <a:pt x="724892" y="1468252"/>
                    <a:pt x="714923" y="1468725"/>
                    <a:pt x="705037" y="1468717"/>
                  </a:cubicBezTo>
                  <a:cubicBezTo>
                    <a:pt x="543150" y="1468473"/>
                    <a:pt x="407911" y="1345335"/>
                    <a:pt x="392536" y="1184180"/>
                  </a:cubicBezTo>
                  <a:cubicBezTo>
                    <a:pt x="392528" y="1184005"/>
                    <a:pt x="392383" y="1183860"/>
                    <a:pt x="392208" y="1183852"/>
                  </a:cubicBezTo>
                  <a:cubicBezTo>
                    <a:pt x="390588" y="1183852"/>
                    <a:pt x="382707" y="1183730"/>
                    <a:pt x="379901" y="1183620"/>
                  </a:cubicBezTo>
                  <a:cubicBezTo>
                    <a:pt x="205258" y="1176536"/>
                    <a:pt x="69424" y="1029216"/>
                    <a:pt x="76508" y="854568"/>
                  </a:cubicBezTo>
                  <a:cubicBezTo>
                    <a:pt x="83336" y="686227"/>
                    <a:pt x="220858" y="552742"/>
                    <a:pt x="389333" y="550935"/>
                  </a:cubicBezTo>
                  <a:cubicBezTo>
                    <a:pt x="413699" y="550973"/>
                    <a:pt x="437957" y="554118"/>
                    <a:pt x="461529" y="560287"/>
                  </a:cubicBezTo>
                  <a:cubicBezTo>
                    <a:pt x="461850" y="560371"/>
                    <a:pt x="462048" y="560176"/>
                    <a:pt x="461960" y="559852"/>
                  </a:cubicBezTo>
                  <a:cubicBezTo>
                    <a:pt x="455792" y="536276"/>
                    <a:pt x="452650" y="512010"/>
                    <a:pt x="452612" y="487641"/>
                  </a:cubicBezTo>
                  <a:cubicBezTo>
                    <a:pt x="453115" y="313100"/>
                    <a:pt x="594477" y="171728"/>
                    <a:pt x="769017" y="171209"/>
                  </a:cubicBezTo>
                  <a:cubicBezTo>
                    <a:pt x="874671" y="171356"/>
                    <a:pt x="973169" y="224618"/>
                    <a:pt x="1031141" y="312947"/>
                  </a:cubicBezTo>
                  <a:cubicBezTo>
                    <a:pt x="1031381" y="313329"/>
                    <a:pt x="1031667" y="313264"/>
                    <a:pt x="1031782" y="312848"/>
                  </a:cubicBezTo>
                  <a:cubicBezTo>
                    <a:pt x="1069216" y="176519"/>
                    <a:pt x="1191241" y="80585"/>
                    <a:pt x="1332552" y="76386"/>
                  </a:cubicBezTo>
                  <a:cubicBezTo>
                    <a:pt x="1334523" y="76317"/>
                    <a:pt x="1339765" y="76249"/>
                    <a:pt x="1340421" y="76249"/>
                  </a:cubicBezTo>
                  <a:moveTo>
                    <a:pt x="1340421" y="0"/>
                  </a:moveTo>
                  <a:lnTo>
                    <a:pt x="1340421" y="0"/>
                  </a:lnTo>
                  <a:lnTo>
                    <a:pt x="1338019" y="0"/>
                  </a:lnTo>
                  <a:cubicBezTo>
                    <a:pt x="1205991" y="1806"/>
                    <a:pt x="1083353" y="68625"/>
                    <a:pt x="1010249" y="178582"/>
                  </a:cubicBezTo>
                  <a:cubicBezTo>
                    <a:pt x="941564" y="124394"/>
                    <a:pt x="856623" y="94929"/>
                    <a:pt x="769135" y="94941"/>
                  </a:cubicBezTo>
                  <a:cubicBezTo>
                    <a:pt x="557561" y="95938"/>
                    <a:pt x="384411" y="263607"/>
                    <a:pt x="376611" y="475041"/>
                  </a:cubicBezTo>
                  <a:cubicBezTo>
                    <a:pt x="159920" y="483920"/>
                    <a:pt x="-8544" y="666776"/>
                    <a:pt x="335" y="883467"/>
                  </a:cubicBezTo>
                  <a:cubicBezTo>
                    <a:pt x="7941" y="1069105"/>
                    <a:pt x="144606" y="1224009"/>
                    <a:pt x="327850" y="1254683"/>
                  </a:cubicBezTo>
                  <a:cubicBezTo>
                    <a:pt x="372642" y="1426170"/>
                    <a:pt x="527835" y="1545595"/>
                    <a:pt x="705075" y="1544966"/>
                  </a:cubicBezTo>
                  <a:cubicBezTo>
                    <a:pt x="717374" y="1544966"/>
                    <a:pt x="729856" y="1544375"/>
                    <a:pt x="742151" y="1543216"/>
                  </a:cubicBezTo>
                  <a:cubicBezTo>
                    <a:pt x="771812" y="1540421"/>
                    <a:pt x="801053" y="1534241"/>
                    <a:pt x="829307" y="1524802"/>
                  </a:cubicBezTo>
                  <a:cubicBezTo>
                    <a:pt x="878152" y="1736628"/>
                    <a:pt x="1089468" y="1868748"/>
                    <a:pt x="1301290" y="1819903"/>
                  </a:cubicBezTo>
                  <a:cubicBezTo>
                    <a:pt x="1417672" y="1793068"/>
                    <a:pt x="1515572" y="1714840"/>
                    <a:pt x="1567425" y="1607250"/>
                  </a:cubicBezTo>
                  <a:cubicBezTo>
                    <a:pt x="1630662" y="1649110"/>
                    <a:pt x="1704806" y="1671462"/>
                    <a:pt x="1780643" y="1671523"/>
                  </a:cubicBezTo>
                  <a:cubicBezTo>
                    <a:pt x="1969983" y="1670814"/>
                    <a:pt x="2132222" y="1535915"/>
                    <a:pt x="2167467" y="1349880"/>
                  </a:cubicBezTo>
                  <a:cubicBezTo>
                    <a:pt x="2185615" y="1352808"/>
                    <a:pt x="2203934" y="1354527"/>
                    <a:pt x="2222309" y="1355019"/>
                  </a:cubicBezTo>
                  <a:lnTo>
                    <a:pt x="2227769" y="1355065"/>
                  </a:lnTo>
                  <a:cubicBezTo>
                    <a:pt x="2444666" y="1354992"/>
                    <a:pt x="2620438" y="1179106"/>
                    <a:pt x="2620366" y="962209"/>
                  </a:cubicBezTo>
                  <a:cubicBezTo>
                    <a:pt x="2620297" y="749055"/>
                    <a:pt x="2450209" y="574869"/>
                    <a:pt x="2237117" y="569726"/>
                  </a:cubicBezTo>
                  <a:cubicBezTo>
                    <a:pt x="2229229" y="358453"/>
                    <a:pt x="2056209" y="190942"/>
                    <a:pt x="1844791" y="189893"/>
                  </a:cubicBezTo>
                  <a:cubicBezTo>
                    <a:pt x="1792171" y="190111"/>
                    <a:pt x="1740097" y="200591"/>
                    <a:pt x="1691489" y="220748"/>
                  </a:cubicBezTo>
                  <a:cubicBezTo>
                    <a:pt x="1626594" y="85835"/>
                    <a:pt x="1490139" y="32"/>
                    <a:pt x="1340429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E9AE83-55BD-4A6D-90ED-9441C51DC015}"/>
                  </a:ext>
                </a:extLst>
              </p14:cNvPr>
              <p14:cNvContentPartPr/>
              <p14:nvPr/>
            </p14:nvContentPartPr>
            <p14:xfrm>
              <a:off x="2819520" y="539640"/>
              <a:ext cx="8852040" cy="496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E9AE83-55BD-4A6D-90ED-9441C51DC0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0160" y="530280"/>
                <a:ext cx="887076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3961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Microsoft Office PowerPoint</Application>
  <PresentationFormat>Widescreen</PresentationFormat>
  <Paragraphs>278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Black boys on mopeds</vt:lpstr>
      <vt:lpstr>Bookman Old Style</vt:lpstr>
      <vt:lpstr>Calibri</vt:lpstr>
      <vt:lpstr>Courier New</vt:lpstr>
      <vt:lpstr>Franklin Gothic Book</vt:lpstr>
      <vt:lpstr>Helvetica</vt:lpstr>
      <vt:lpstr>Itim</vt:lpstr>
      <vt:lpstr>Lucida Console</vt:lpstr>
      <vt:lpstr>Wingdings</vt:lpstr>
      <vt:lpstr>1_RetrospectVTI</vt:lpstr>
      <vt:lpstr>AT85.02</vt:lpstr>
      <vt:lpstr>Outline</vt:lpstr>
      <vt:lpstr>PowerPoint Presentation</vt:lpstr>
      <vt:lpstr>PowerPoint Presentation</vt:lpstr>
      <vt:lpstr>Property Graph Model</vt:lpstr>
      <vt:lpstr>PowerPoint Presentation</vt:lpstr>
      <vt:lpstr>PowerPoint Presentation</vt:lpstr>
      <vt:lpstr>Cypher Query Language Syntax</vt:lpstr>
      <vt:lpstr>Example</vt:lpstr>
      <vt:lpstr>Getting Started</vt:lpstr>
      <vt:lpstr>CRUD operations</vt:lpstr>
      <vt:lpstr>Case Study: Social Network</vt:lpstr>
      <vt:lpstr>1. CREATE </vt:lpstr>
      <vt:lpstr>PowerPoint Presentation</vt:lpstr>
      <vt:lpstr>Your Turn (1)</vt:lpstr>
      <vt:lpstr>1. CREATE</vt:lpstr>
      <vt:lpstr>1. CREATE</vt:lpstr>
      <vt:lpstr>Your Turn (2)</vt:lpstr>
      <vt:lpstr>2. QUERY </vt:lpstr>
      <vt:lpstr>PowerPoint Presentation</vt:lpstr>
      <vt:lpstr>PowerPoint Presentation</vt:lpstr>
      <vt:lpstr>PowerPoint Presentation</vt:lpstr>
      <vt:lpstr>PowerPoint Presentation</vt:lpstr>
      <vt:lpstr>More Patterns</vt:lpstr>
      <vt:lpstr>Your Turn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 (4)</vt:lpstr>
      <vt:lpstr>3.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 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2020-09-03T15:47:04Z</dcterms:created>
  <dcterms:modified xsi:type="dcterms:W3CDTF">2021-11-07T03:41:48Z</dcterms:modified>
</cp:coreProperties>
</file>