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59" r:id="rId4"/>
    <p:sldId id="260" r:id="rId5"/>
    <p:sldId id="261" r:id="rId6"/>
  </p:sldIdLst>
  <p:sldSz cx="9144000" cy="6858000" type="screen4x3"/>
  <p:notesSz cx="6858000" cy="9144000"/>
  <p:embeddedFontLst>
    <p:embeddedFont>
      <p:font typeface="Tahoma" panose="020B0604030504040204" pitchFamily="3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AytpYSNdoMQJKVqSMOM569Red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495BCD-E38C-4BAC-85A0-5662FF988086}">
  <a:tblStyle styleId="{88495BCD-E38C-4BAC-85A0-5662FF98808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536C0F-F585-4939-BF8B-62E9D7E5645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38FDB97-F461-4858-9331-2A4FFD9EA255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666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DC0A7C-2642-9F16-7026-243EE48E85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1604DB-4CD3-6864-0D5F-662C208700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1F78E-241A-4431-9EB0-F1A71A20ACA4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3ED79-46C6-14AD-1C26-11B4985D4A6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out of 22 slides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3F2DD-13E2-5D80-381A-A8CA91D150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213DB-CBBF-4036-BDE3-EF2AD602A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7944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/>
              <a:t>out of 22 slides</a:t>
            </a:r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3F8D2C-CA59-ABFA-670A-A9160C7402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out of 22 slides</a:t>
            </a:r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192405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out of 22 slides</a:t>
            </a:r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out of 22 slides</a:t>
            </a:r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1981200" y="635634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out of 22 slides</a:t>
            </a:r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out of 22 slides</a:t>
            </a:r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out of 22 slides</a:t>
            </a:r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1943100" y="635634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out of 22 slides</a:t>
            </a:r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out of 22 slides</a:t>
            </a:r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out of 22 slides</a:t>
            </a: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out of 22 slides</a:t>
            </a:r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/>
              <a:t>out of 22 slides</a:t>
            </a:r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357158" y="1357298"/>
            <a:ext cx="8501062" cy="1370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953734"/>
                </a:solidFill>
                <a:latin typeface="Tahoma"/>
                <a:ea typeface="Tahoma"/>
                <a:cs typeface="Tahoma"/>
                <a:sym typeface="Tahoma"/>
              </a:rPr>
              <a:t>INTERNSHIP-II</a:t>
            </a:r>
            <a:br>
              <a:rPr lang="en-US" sz="700" b="1" dirty="0">
                <a:solidFill>
                  <a:srgbClr val="953734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000" b="1" dirty="0">
                <a:solidFill>
                  <a:srgbClr val="0000CC"/>
                </a:solidFill>
                <a:latin typeface="Tahoma"/>
                <a:ea typeface="Tahoma"/>
                <a:cs typeface="Tahoma"/>
                <a:sym typeface="Tahoma"/>
              </a:rPr>
              <a:t>Generative AI with MERN Stack</a:t>
            </a:r>
            <a:endParaRPr sz="2000" b="1" dirty="0">
              <a:solidFill>
                <a:srgbClr val="0000C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214282" y="3071810"/>
            <a:ext cx="8580438" cy="3791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</a:pPr>
            <a:endParaRPr sz="1100" b="1" dirty="0">
              <a:solidFill>
                <a:srgbClr val="00B050"/>
              </a:solidFill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00B050"/>
                </a:solidFill>
              </a:rPr>
              <a:t>Presented by:</a:t>
            </a: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20"/>
              </a:spcBef>
              <a:spcAft>
                <a:spcPts val="0"/>
              </a:spcAft>
              <a:buClr>
                <a:srgbClr val="888888"/>
              </a:buClr>
              <a:buSzPts val="100"/>
              <a:buFont typeface="Arial"/>
              <a:buNone/>
            </a:pPr>
            <a:endParaRPr sz="100"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 sz="2500" b="1" dirty="0">
                <a:solidFill>
                  <a:srgbClr val="C00000"/>
                </a:solidFill>
              </a:rPr>
              <a:t>B Vivek Vardhan       </a:t>
            </a:r>
            <a:r>
              <a:rPr lang="en-US" sz="2500" b="1" dirty="0">
                <a:solidFill>
                  <a:schemeClr val="accent6"/>
                </a:solidFill>
              </a:rPr>
              <a:t>1BG23AI015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 sz="2500" b="1" dirty="0">
                <a:solidFill>
                  <a:srgbClr val="C00000"/>
                </a:solidFill>
              </a:rPr>
              <a:t>Harshith S                   </a:t>
            </a:r>
            <a:r>
              <a:rPr lang="en-US" sz="2500" b="1" dirty="0">
                <a:solidFill>
                  <a:schemeClr val="accent6"/>
                </a:solidFill>
              </a:rPr>
              <a:t>1BG23AI033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 sz="2500" b="1" dirty="0">
                <a:solidFill>
                  <a:srgbClr val="C00000"/>
                </a:solidFill>
              </a:rPr>
              <a:t>K Preetham Yadav    </a:t>
            </a:r>
            <a:r>
              <a:rPr lang="en-US" sz="2500" b="1" dirty="0">
                <a:solidFill>
                  <a:schemeClr val="accent6"/>
                </a:solidFill>
              </a:rPr>
              <a:t>1BG23AI038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r>
              <a:rPr lang="en-US" sz="2500" b="1" dirty="0">
                <a:solidFill>
                  <a:srgbClr val="C00000"/>
                </a:solidFill>
              </a:rPr>
              <a:t>M R Prajwal                </a:t>
            </a:r>
            <a:r>
              <a:rPr lang="en-US" sz="2500" b="1" dirty="0">
                <a:solidFill>
                  <a:schemeClr val="accent6"/>
                </a:solidFill>
              </a:rPr>
              <a:t>1BG23AI049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</a:pPr>
            <a:endParaRPr dirty="0">
              <a:solidFill>
                <a:schemeClr val="accent6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None/>
            </a:pPr>
            <a:r>
              <a:rPr lang="en-US" sz="2400" b="1" dirty="0">
                <a:solidFill>
                  <a:srgbClr val="FF3300"/>
                </a:solidFill>
              </a:rPr>
              <a:t>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endParaRPr sz="2400" b="1" dirty="0">
              <a:solidFill>
                <a:srgbClr val="632423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rgbClr val="0070C0"/>
                </a:solidFill>
              </a:rPr>
              <a:t> </a:t>
            </a:r>
            <a:endParaRPr dirty="0"/>
          </a:p>
          <a:p>
            <a:pPr marL="0" lvl="0" indent="0" algn="ctr" rtl="0">
              <a:spcBef>
                <a:spcPts val="14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</a:pPr>
            <a:endParaRPr sz="700" dirty="0"/>
          </a:p>
          <a:p>
            <a:pPr marL="0" lvl="0" indent="0" algn="ctr" rtl="0">
              <a:spcBef>
                <a:spcPts val="140"/>
              </a:spcBef>
              <a:spcAft>
                <a:spcPts val="0"/>
              </a:spcAft>
              <a:buClr>
                <a:srgbClr val="888888"/>
              </a:buClr>
              <a:buSzPts val="700"/>
              <a:buFont typeface="Arial"/>
              <a:buNone/>
            </a:pPr>
            <a:endParaRPr sz="700"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1285875" y="214313"/>
            <a:ext cx="657227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2060"/>
                </a:solidFill>
                <a:latin typeface="Tahoma"/>
                <a:ea typeface="Tahoma"/>
                <a:cs typeface="Tahoma"/>
                <a:sym typeface="Tahoma"/>
              </a:rPr>
              <a:t>BNM Institute of Technology 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C00000"/>
                </a:solidFill>
                <a:latin typeface="Tahoma"/>
                <a:ea typeface="Tahoma"/>
                <a:cs typeface="Tahoma"/>
                <a:sym typeface="Tahoma"/>
              </a:rPr>
              <a:t>Department of Artificial Intelligence &amp; Machine Learning</a:t>
            </a:r>
            <a:endParaRPr sz="2000" b="1" i="0" u="none" strike="noStrike" cap="none">
              <a:solidFill>
                <a:srgbClr val="C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06363" y="142875"/>
            <a:ext cx="8931275" cy="6643688"/>
          </a:xfrm>
          <a:prstGeom prst="rect">
            <a:avLst/>
          </a:prstGeom>
          <a:noFill/>
          <a:ln w="28575" cap="flat" cmpd="sng">
            <a:solidFill>
              <a:srgbClr val="FF33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    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 descr="B.N.M Institute of Technology, Bangalore: Courses, Fees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53" y="171436"/>
            <a:ext cx="1214437" cy="118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9D120-A7F3-9C76-DD90-8B90F3C8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Company Introduction – </a:t>
            </a:r>
            <a:r>
              <a:rPr lang="en-IN" dirty="0" err="1">
                <a:solidFill>
                  <a:srgbClr val="C00000"/>
                </a:solidFill>
              </a:rPr>
              <a:t>Capabl</a:t>
            </a:r>
            <a:r>
              <a:rPr lang="en-IN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4A7A9-B5B2-44EE-36FE-4A3B561F0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500" b="1" dirty="0" err="1"/>
              <a:t>Capabl</a:t>
            </a:r>
            <a:r>
              <a:rPr lang="en-US" sz="2500" b="1" dirty="0"/>
              <a:t>.</a:t>
            </a:r>
            <a:r>
              <a:rPr lang="en-US" sz="2500" dirty="0"/>
              <a:t> is a future-ready engineering ecosystem that helps students, companies, and colleges connect through:</a:t>
            </a:r>
          </a:p>
          <a:p>
            <a:r>
              <a:rPr lang="en-US" sz="2500" dirty="0"/>
              <a:t>Real-world training (online + offline)</a:t>
            </a:r>
          </a:p>
          <a:p>
            <a:r>
              <a:rPr lang="en-US" sz="2500" dirty="0"/>
              <a:t>Mentorship &amp; industry projects</a:t>
            </a:r>
          </a:p>
          <a:p>
            <a:r>
              <a:rPr lang="en-US" sz="2500" dirty="0"/>
              <a:t>Hackathons and job opportunities</a:t>
            </a:r>
          </a:p>
          <a:p>
            <a:r>
              <a:rPr lang="en-US" sz="2500" dirty="0"/>
              <a:t>Industry-student collaboration</a:t>
            </a:r>
          </a:p>
          <a:p>
            <a:r>
              <a:rPr lang="en-US" sz="2500" dirty="0"/>
              <a:t>It empowers future engineers through skill-based learning, events, and networking.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1F4F2-3BC5-E1BF-4A2C-B86CC162538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out of 22 slides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E574AE-29BF-1D35-DEB2-FA5382B4FB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3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E936D-9AC8-0F2D-9CF2-518257E2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7F7ED-B8FC-D0AD-C01B-F797831B5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sz="2500" dirty="0">
                <a:solidFill>
                  <a:schemeClr val="accent6">
                    <a:lumMod val="75000"/>
                  </a:schemeClr>
                </a:solidFill>
              </a:rPr>
              <a:t>Cold Email Automation with Generative AI</a:t>
            </a:r>
          </a:p>
          <a:p>
            <a:pPr marL="114300" indent="0">
              <a:buNone/>
            </a:pPr>
            <a:r>
              <a:rPr lang="en-IN" sz="2500" dirty="0"/>
              <a:t>This project combines:</a:t>
            </a:r>
          </a:p>
          <a:p>
            <a:r>
              <a:rPr lang="en-IN" sz="2500" dirty="0"/>
              <a:t>Generative AI</a:t>
            </a:r>
          </a:p>
          <a:p>
            <a:r>
              <a:rPr lang="en-IN" sz="2500" dirty="0"/>
              <a:t>Gmail API for email communication</a:t>
            </a:r>
          </a:p>
          <a:p>
            <a:r>
              <a:rPr lang="en-IN" sz="2500" dirty="0"/>
              <a:t>Google Sheets &amp; n8n for automation and logging</a:t>
            </a:r>
          </a:p>
          <a:p>
            <a:pPr marL="114300" indent="0">
              <a:buNone/>
            </a:pPr>
            <a:r>
              <a:rPr lang="en-IN" sz="2500" b="1" dirty="0"/>
              <a:t>Use Case: </a:t>
            </a:r>
            <a:r>
              <a:rPr lang="en-IN" sz="2500" dirty="0"/>
              <a:t>Building a scalable, intelligent email automation engine for academic outreach.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2CE61-E4B3-9849-E668-D58C92D09D4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out of 22 slides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32B516-059A-6D1E-499F-7030D366FD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9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9D9C-959C-FB91-A755-69B5E1F73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Formulation with objectives</a:t>
            </a:r>
            <a:endParaRPr lang="en-IN" sz="4000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07606-4140-0FD8-A57C-BD919D575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500" dirty="0"/>
              <a:t>Manually contacting 100+ colleges is slow, repetitive, and lacks personalization. There is also no way to scale follow-ups or track replies efficiently.</a:t>
            </a:r>
          </a:p>
          <a:p>
            <a:pPr marL="114300" indent="0">
              <a:buNone/>
            </a:pPr>
            <a:endParaRPr lang="en-US" sz="2500" dirty="0"/>
          </a:p>
          <a:p>
            <a:pPr marL="114300" indent="0">
              <a:buNone/>
            </a:pPr>
            <a:r>
              <a:rPr lang="en-US" sz="2500" b="1" dirty="0"/>
              <a:t>Objectives:</a:t>
            </a:r>
          </a:p>
          <a:p>
            <a:r>
              <a:rPr lang="en-US" sz="2500" dirty="0"/>
              <a:t>Use Generative AI to create custom content (emails, bios)</a:t>
            </a:r>
          </a:p>
          <a:p>
            <a:r>
              <a:rPr lang="en-US" sz="2500" dirty="0"/>
              <a:t>Automate communication pipeline using n8n</a:t>
            </a:r>
          </a:p>
          <a:p>
            <a:r>
              <a:rPr lang="en-US" sz="2500" dirty="0"/>
              <a:t>Track, store, and respond </a:t>
            </a:r>
          </a:p>
          <a:p>
            <a:r>
              <a:rPr lang="en-US" sz="2500" dirty="0"/>
              <a:t>Bridge industry-college communication with smart replies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FEA14-4622-DAF7-4F90-6AC6F878366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out of 22 slides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92FB3F-ED31-08D8-ED18-0D9768A319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8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9170-AA86-7895-75FB-EF76493B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Tasks Carried Out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1098B-60C5-3D56-7240-594F79814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500" dirty="0"/>
              <a:t>Used 3x Gemini Flash 1.5 and 2x Mistral 7B models</a:t>
            </a:r>
          </a:p>
          <a:p>
            <a:r>
              <a:rPr lang="en-IN" sz="2500" dirty="0"/>
              <a:t>Scraped top colleges, websites, bios using AI</a:t>
            </a:r>
          </a:p>
          <a:p>
            <a:r>
              <a:rPr lang="en-IN" sz="2500" dirty="0"/>
              <a:t>Extracted </a:t>
            </a:r>
            <a:r>
              <a:rPr lang="en-IN" sz="2500" dirty="0" err="1"/>
              <a:t>HoD</a:t>
            </a:r>
            <a:r>
              <a:rPr lang="en-IN" sz="2500" dirty="0"/>
              <a:t> name, email, and bio</a:t>
            </a:r>
          </a:p>
          <a:p>
            <a:r>
              <a:rPr lang="en-IN" sz="2500" dirty="0"/>
              <a:t>Generated personalized outreach emails</a:t>
            </a:r>
          </a:p>
          <a:p>
            <a:r>
              <a:rPr lang="en-IN" sz="2500" dirty="0"/>
              <a:t>Sent Gmail messages with delay</a:t>
            </a:r>
          </a:p>
          <a:p>
            <a:r>
              <a:rPr lang="en-IN" sz="2500" dirty="0"/>
              <a:t>Detected replies &amp; auto-generated responses</a:t>
            </a:r>
          </a:p>
          <a:p>
            <a:r>
              <a:rPr lang="en-IN" sz="2500" dirty="0"/>
              <a:t>Logged everything in Google Sheets</a:t>
            </a:r>
          </a:p>
          <a:p>
            <a:r>
              <a:rPr lang="en-IN" sz="2500" dirty="0"/>
              <a:t>Built using </a:t>
            </a:r>
            <a:r>
              <a:rPr lang="en-IN" sz="2500" b="1" dirty="0"/>
              <a:t>free tools + smart logic</a:t>
            </a:r>
            <a:endParaRPr lang="en-IN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87277-7161-5CDE-689D-AE1F136C6BD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out of 22 slides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66E85-0D21-3A1F-9052-5FBD74719C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23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</TotalTime>
  <Words>272</Words>
  <Application>Microsoft Office PowerPoint</Application>
  <PresentationFormat>On-screen Show (4:3)</PresentationFormat>
  <Paragraphs>56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Tahoma</vt:lpstr>
      <vt:lpstr>Times New Roman</vt:lpstr>
      <vt:lpstr>Arial</vt:lpstr>
      <vt:lpstr>Office Theme</vt:lpstr>
      <vt:lpstr>INTERNSHIP-II Generative AI with MERN Stack</vt:lpstr>
      <vt:lpstr>Company Introduction – Capabl.</vt:lpstr>
      <vt:lpstr>Domain</vt:lpstr>
      <vt:lpstr>Problem Formulation with objectives</vt:lpstr>
      <vt:lpstr>Tasks Carried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Work Phase I (Literature Survey Review)  PREDICTION OF PARKINSON’S DISEASE USING HANDWRITING ANALYSIS AND VOICE DATASET</dc:title>
  <dc:creator>Studets</dc:creator>
  <cp:lastModifiedBy>vivek vardhan</cp:lastModifiedBy>
  <cp:revision>11</cp:revision>
  <dcterms:created xsi:type="dcterms:W3CDTF">2016-11-24T04:32:36Z</dcterms:created>
  <dcterms:modified xsi:type="dcterms:W3CDTF">2025-06-30T14:18:12Z</dcterms:modified>
</cp:coreProperties>
</file>