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7B38-6435-FFFE-7CE5-F39E70655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B2054-D0E5-C124-4046-B21F180E6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2573E-0F92-3FCC-0FAF-2E3D4A1E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A6BA-B156-4022-AE32-E795A68C496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A3919-4091-FC19-B10D-832DF6DC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8AABE-D299-CA1D-367B-CCA5B006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E68E-AAB4-46BA-BBF7-E6F3FD75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0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B410-2B1C-7DA7-6F6E-389DFAF0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938C5-A795-1929-EA25-D847C4459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AF388-7291-7C3B-E9E2-2138F4FE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A6BA-B156-4022-AE32-E795A68C496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31F7D-0B2E-1334-BBAE-26138709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AC6E9-9EDF-C3D9-6799-E04C2EDA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E68E-AAB4-46BA-BBF7-E6F3FD75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A270F-685B-1B2D-0697-FB3B94F4F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CEA9D-F8DE-E177-0877-8704D3879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DAD4A-64BD-24BD-79C7-55284FC2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A6BA-B156-4022-AE32-E795A68C496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E219B-BE6B-F069-FBC9-A1848497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EA4BE-823D-9D45-8784-39C56185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E68E-AAB4-46BA-BBF7-E6F3FD75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8A71-6E7D-7B96-078B-CE4B1356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483DE-9DA3-9528-724B-2926CD253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810AB-57A8-692B-19E6-8C249D02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A6BA-B156-4022-AE32-E795A68C496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EDC26-CF68-12A0-3651-E3271A10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EA538-4AC4-5934-B14F-7D05FB44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E68E-AAB4-46BA-BBF7-E6F3FD75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2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16E3-5846-DC9A-C8CE-D0074FFDC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37868-37D9-69FC-C37B-556764A45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B172E-BBBF-5694-8109-0EF40036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A6BA-B156-4022-AE32-E795A68C496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91C71-18F7-F2B9-5A90-E6FC7F5C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AD7E8-1B2B-A957-24D6-9F5ED11F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E68E-AAB4-46BA-BBF7-E6F3FD75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1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4758-1937-B89D-2964-DBE9E119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0D0DF-7A96-914F-2ECF-D57F048CB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19361-D6C0-083B-8DE2-C8D3A14F1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6DFB8-935C-5432-E064-2BBB78BC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A6BA-B156-4022-AE32-E795A68C496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57FEF-25DC-E4DD-E2CB-9E72A29B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34906-03BB-C7C4-B09A-06D9DC07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E68E-AAB4-46BA-BBF7-E6F3FD75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1041-15DE-B5C5-E89E-815642C6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45DBE-6E83-8EEB-9BEF-44A32E487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7A1FA-F883-757D-F903-6A2F159D9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7EC68-5859-88AF-A4EC-6153C4CF5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B864B-A992-5FE5-98FC-94355F702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4FC62-0DF8-C57E-3672-BEAE1013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A6BA-B156-4022-AE32-E795A68C496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28994-4700-67D5-50A3-3333E222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C162A-7D33-A572-7F84-75BD975C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E68E-AAB4-46BA-BBF7-E6F3FD75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2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72AB-D911-5B4F-3810-7BB65A35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33B83-0DB6-7F7D-0543-96AB2B34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A6BA-B156-4022-AE32-E795A68C496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DEF93-182F-F17C-A282-92AA149E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3F691-3317-4F03-B473-661A4331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E68E-AAB4-46BA-BBF7-E6F3FD75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5D3B5-09F9-59EF-B8B3-8F5E4733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A6BA-B156-4022-AE32-E795A68C496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49E20-747F-BE74-B4FA-1274242B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14856-807C-5E01-04B6-D0DD4159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E68E-AAB4-46BA-BBF7-E6F3FD75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8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A774-865C-5089-1C85-CB900B2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14EC1-32EC-E0A8-3DFE-E4AB7D7D4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7B477-E085-2B67-1FC4-CB2A84AAF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C96BA-79C6-058C-C9EC-1742BC89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A6BA-B156-4022-AE32-E795A68C496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3C088-7322-9118-082A-AB2CEE80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F7BA7-751E-0007-1CFD-40E32AB6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E68E-AAB4-46BA-BBF7-E6F3FD75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4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532C-615E-E031-DE5B-BD96F8B7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21B66-39A1-0911-9843-E490DBCCA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19781-0B6D-FA86-DA54-47CCA3082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A1EAD-AB0A-1424-7153-6928174A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A6BA-B156-4022-AE32-E795A68C496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FB7E8-A1E8-FFBE-88D4-B703334F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12489-123C-5294-E969-475544B3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E68E-AAB4-46BA-BBF7-E6F3FD75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4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A28AC-4773-578C-3B93-F4A0B68D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E26FA-8F7E-96A9-0D8E-17312D36F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84F65-F5CB-B9E2-C250-C03C51770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FA6BA-B156-4022-AE32-E795A68C496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A51DE-3090-ED94-AEE4-069C1F5A6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EDA0-6790-1FD8-AC19-99EED9B2E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9E68E-AAB4-46BA-BBF7-E6F3FD75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3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87EE300B-EA96-487B-CA30-D1EBC8199C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841"/>
          <a:stretch/>
        </p:blipFill>
        <p:spPr>
          <a:xfrm>
            <a:off x="135297" y="3429000"/>
            <a:ext cx="7979416" cy="3443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C39823-ED1D-FF6C-DE66-2D727151E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29" y="486648"/>
            <a:ext cx="4398309" cy="188003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F190C9-D303-C793-559C-B95AB91C8A87}"/>
              </a:ext>
            </a:extLst>
          </p:cNvPr>
          <p:cNvSpPr/>
          <p:nvPr/>
        </p:nvSpPr>
        <p:spPr>
          <a:xfrm>
            <a:off x="9784999" y="835596"/>
            <a:ext cx="1810871" cy="98611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3ADB79-F229-B6EC-13B3-4C28C1470D29}"/>
              </a:ext>
            </a:extLst>
          </p:cNvPr>
          <p:cNvSpPr/>
          <p:nvPr/>
        </p:nvSpPr>
        <p:spPr>
          <a:xfrm>
            <a:off x="3200400" y="674907"/>
            <a:ext cx="206188" cy="18825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034DB0-6998-A6A7-9DC0-0D9913D0F640}"/>
              </a:ext>
            </a:extLst>
          </p:cNvPr>
          <p:cNvCxnSpPr>
            <a:cxnSpLocks/>
            <a:stCxn id="9" idx="5"/>
            <a:endCxn id="27" idx="1"/>
          </p:cNvCxnSpPr>
          <p:nvPr/>
        </p:nvCxnSpPr>
        <p:spPr>
          <a:xfrm flipV="1">
            <a:off x="3376392" y="826317"/>
            <a:ext cx="3289757" cy="9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B7DB51-A2FF-95EE-612D-3FB0C639825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688541" y="1799978"/>
            <a:ext cx="2001428" cy="217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DFDCE68-7EF1-FC4B-B082-1C4689039CE3}"/>
              </a:ext>
            </a:extLst>
          </p:cNvPr>
          <p:cNvSpPr/>
          <p:nvPr/>
        </p:nvSpPr>
        <p:spPr>
          <a:xfrm>
            <a:off x="5275994" y="500182"/>
            <a:ext cx="118795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D61E47-B84D-6035-51A0-CD8E3FD00A6D}"/>
              </a:ext>
            </a:extLst>
          </p:cNvPr>
          <p:cNvSpPr/>
          <p:nvPr/>
        </p:nvSpPr>
        <p:spPr>
          <a:xfrm>
            <a:off x="5326541" y="1455638"/>
            <a:ext cx="118795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15BAE80-6012-42D6-5ECA-9161634552A6}"/>
              </a:ext>
            </a:extLst>
          </p:cNvPr>
          <p:cNvSpPr/>
          <p:nvPr/>
        </p:nvSpPr>
        <p:spPr>
          <a:xfrm>
            <a:off x="6666149" y="367373"/>
            <a:ext cx="1894207" cy="9178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Table Update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F61083-4DEB-A5F0-AE05-A8E60DC00A52}"/>
              </a:ext>
            </a:extLst>
          </p:cNvPr>
          <p:cNvCxnSpPr>
            <a:cxnSpLocks/>
            <a:stCxn id="8" idx="1"/>
            <a:endCxn id="27" idx="3"/>
          </p:cNvCxnSpPr>
          <p:nvPr/>
        </p:nvCxnSpPr>
        <p:spPr>
          <a:xfrm flipH="1" flipV="1">
            <a:off x="8560356" y="826317"/>
            <a:ext cx="1224643" cy="502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40E0667-083C-E9C3-975E-4BA4263686FF}"/>
              </a:ext>
            </a:extLst>
          </p:cNvPr>
          <p:cNvSpPr/>
          <p:nvPr/>
        </p:nvSpPr>
        <p:spPr>
          <a:xfrm>
            <a:off x="8602878" y="2877588"/>
            <a:ext cx="118212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90DA2226-C0E6-0AD3-5706-A65AEB0409BF}"/>
              </a:ext>
            </a:extLst>
          </p:cNvPr>
          <p:cNvSpPr/>
          <p:nvPr/>
        </p:nvSpPr>
        <p:spPr>
          <a:xfrm>
            <a:off x="4395575" y="2842243"/>
            <a:ext cx="1827072" cy="90980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for user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207670-3CC7-515F-4298-9E78B656E1A3}"/>
              </a:ext>
            </a:extLst>
          </p:cNvPr>
          <p:cNvCxnSpPr>
            <a:cxnSpLocks/>
            <a:stCxn id="8" idx="1"/>
            <a:endCxn id="29" idx="3"/>
          </p:cNvCxnSpPr>
          <p:nvPr/>
        </p:nvCxnSpPr>
        <p:spPr>
          <a:xfrm flipH="1">
            <a:off x="8584176" y="1328655"/>
            <a:ext cx="1200823" cy="493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1262F7EC-EAED-AD5A-2FC7-BEF88C87509B}"/>
              </a:ext>
            </a:extLst>
          </p:cNvPr>
          <p:cNvSpPr/>
          <p:nvPr/>
        </p:nvSpPr>
        <p:spPr>
          <a:xfrm>
            <a:off x="10690434" y="5738609"/>
            <a:ext cx="206188" cy="18825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3D5EB3-AFF8-2335-AAF7-ABB51F04A517}"/>
              </a:ext>
            </a:extLst>
          </p:cNvPr>
          <p:cNvSpPr/>
          <p:nvPr/>
        </p:nvSpPr>
        <p:spPr>
          <a:xfrm>
            <a:off x="10572790" y="3860678"/>
            <a:ext cx="174119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update/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remove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E9CC0EE-E487-84B4-D691-F2140896ED2C}"/>
              </a:ext>
            </a:extLst>
          </p:cNvPr>
          <p:cNvSpPr/>
          <p:nvPr/>
        </p:nvSpPr>
        <p:spPr>
          <a:xfrm rot="20717385">
            <a:off x="8534849" y="4114492"/>
            <a:ext cx="242980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 method </a:t>
            </a:r>
          </a:p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refresh table</a:t>
            </a:r>
          </a:p>
        </p:txBody>
      </p:sp>
      <p:sp>
        <p:nvSpPr>
          <p:cNvPr id="78" name="Flowchart: Magnetic Disk 77">
            <a:extLst>
              <a:ext uri="{FF2B5EF4-FFF2-40B4-BE49-F238E27FC236}">
                <a16:creationId xmlns:a16="http://schemas.microsoft.com/office/drawing/2014/main" id="{577E8C41-8C4C-2844-3E0A-58A46E689AAF}"/>
              </a:ext>
            </a:extLst>
          </p:cNvPr>
          <p:cNvSpPr/>
          <p:nvPr/>
        </p:nvSpPr>
        <p:spPr>
          <a:xfrm>
            <a:off x="10179444" y="4745931"/>
            <a:ext cx="1434353" cy="1530559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  <a:p>
            <a:pPr algn="ctr"/>
            <a:r>
              <a:rPr lang="en-US" dirty="0"/>
              <a:t>(Company Service)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B28CAD-A7D2-A2F9-D0CE-CDB687D4D271}"/>
              </a:ext>
            </a:extLst>
          </p:cNvPr>
          <p:cNvSpPr/>
          <p:nvPr/>
        </p:nvSpPr>
        <p:spPr>
          <a:xfrm>
            <a:off x="1712489" y="952813"/>
            <a:ext cx="1282285" cy="323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C4A6DA-8329-3BE4-CC4D-441515F27098}"/>
              </a:ext>
            </a:extLst>
          </p:cNvPr>
          <p:cNvSpPr/>
          <p:nvPr/>
        </p:nvSpPr>
        <p:spPr>
          <a:xfrm rot="1341092">
            <a:off x="7305738" y="557311"/>
            <a:ext cx="376591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 Promise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42D5D4B-C0C1-2D06-E1D4-A13A19E55895}"/>
              </a:ext>
            </a:extLst>
          </p:cNvPr>
          <p:cNvSpPr/>
          <p:nvPr/>
        </p:nvSpPr>
        <p:spPr>
          <a:xfrm>
            <a:off x="6689969" y="1362770"/>
            <a:ext cx="1894207" cy="91788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Grid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FA4AD3-2DE7-EE74-3E8D-03719BDC92B9}"/>
              </a:ext>
            </a:extLst>
          </p:cNvPr>
          <p:cNvSpPr/>
          <p:nvPr/>
        </p:nvSpPr>
        <p:spPr>
          <a:xfrm rot="20243367">
            <a:off x="7355448" y="1603864"/>
            <a:ext cx="376591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 Promise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F922B9-4419-BA9C-9C7A-25A6A2BE0B59}"/>
              </a:ext>
            </a:extLst>
          </p:cNvPr>
          <p:cNvSpPr/>
          <p:nvPr/>
        </p:nvSpPr>
        <p:spPr>
          <a:xfrm>
            <a:off x="9081493" y="1452045"/>
            <a:ext cx="206188" cy="18825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6A30A39-DF48-5101-4665-E036A4EDC0CB}"/>
              </a:ext>
            </a:extLst>
          </p:cNvPr>
          <p:cNvSpPr/>
          <p:nvPr/>
        </p:nvSpPr>
        <p:spPr>
          <a:xfrm>
            <a:off x="9055872" y="1014843"/>
            <a:ext cx="206188" cy="18825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970898-843F-6ADA-3B78-EE857A23E759}"/>
              </a:ext>
            </a:extLst>
          </p:cNvPr>
          <p:cNvSpPr/>
          <p:nvPr/>
        </p:nvSpPr>
        <p:spPr>
          <a:xfrm>
            <a:off x="235963" y="1267379"/>
            <a:ext cx="44286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CCFE91A-CDCB-DB9F-87F8-9B863D06D7BA}"/>
              </a:ext>
            </a:extLst>
          </p:cNvPr>
          <p:cNvSpPr/>
          <p:nvPr/>
        </p:nvSpPr>
        <p:spPr>
          <a:xfrm>
            <a:off x="235963" y="2915250"/>
            <a:ext cx="44286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950A8D1-360C-C3E3-0FA3-DCE26907196E}"/>
              </a:ext>
            </a:extLst>
          </p:cNvPr>
          <p:cNvSpPr/>
          <p:nvPr/>
        </p:nvSpPr>
        <p:spPr>
          <a:xfrm>
            <a:off x="9991186" y="2783000"/>
            <a:ext cx="1810871" cy="98611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D96264F-FC82-98CF-AE2B-E2FB0540F08A}"/>
              </a:ext>
            </a:extLst>
          </p:cNvPr>
          <p:cNvSpPr/>
          <p:nvPr/>
        </p:nvSpPr>
        <p:spPr>
          <a:xfrm>
            <a:off x="6666149" y="2834162"/>
            <a:ext cx="1894207" cy="9178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Table Update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68777AB-A70D-7732-5641-4B7B6D19D4A8}"/>
              </a:ext>
            </a:extLst>
          </p:cNvPr>
          <p:cNvCxnSpPr>
            <a:cxnSpLocks/>
            <a:stCxn id="54" idx="1"/>
            <a:endCxn id="62" idx="3"/>
          </p:cNvCxnSpPr>
          <p:nvPr/>
        </p:nvCxnSpPr>
        <p:spPr>
          <a:xfrm flipH="1">
            <a:off x="8560356" y="3276059"/>
            <a:ext cx="1430830" cy="17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BDDEA61A-D7A2-6F2D-3315-33CCA9EAA480}"/>
              </a:ext>
            </a:extLst>
          </p:cNvPr>
          <p:cNvSpPr/>
          <p:nvPr/>
        </p:nvSpPr>
        <p:spPr>
          <a:xfrm>
            <a:off x="9135309" y="3181929"/>
            <a:ext cx="206188" cy="18825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C31ED6F-D0B7-6224-A564-D23A93BCC6E5}"/>
              </a:ext>
            </a:extLst>
          </p:cNvPr>
          <p:cNvCxnSpPr/>
          <p:nvPr/>
        </p:nvCxnSpPr>
        <p:spPr>
          <a:xfrm flipV="1">
            <a:off x="0" y="2485089"/>
            <a:ext cx="12192000" cy="8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4129985-78D3-A892-9271-DF6BC195BA42}"/>
              </a:ext>
            </a:extLst>
          </p:cNvPr>
          <p:cNvSpPr/>
          <p:nvPr/>
        </p:nvSpPr>
        <p:spPr>
          <a:xfrm>
            <a:off x="8542831" y="3359672"/>
            <a:ext cx="159733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 Promise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333D25E-A627-EDC1-0497-FF8F30916FC6}"/>
              </a:ext>
            </a:extLst>
          </p:cNvPr>
          <p:cNvCxnSpPr>
            <a:cxnSpLocks/>
            <a:stCxn id="54" idx="2"/>
            <a:endCxn id="78" idx="1"/>
          </p:cNvCxnSpPr>
          <p:nvPr/>
        </p:nvCxnSpPr>
        <p:spPr>
          <a:xfrm flipH="1">
            <a:off x="10896621" y="3769118"/>
            <a:ext cx="1" cy="976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5BFBAD5D-9DC1-DE4C-DC49-2C9A42BD48F4}"/>
              </a:ext>
            </a:extLst>
          </p:cNvPr>
          <p:cNvSpPr/>
          <p:nvPr/>
        </p:nvSpPr>
        <p:spPr>
          <a:xfrm>
            <a:off x="10798367" y="4137868"/>
            <a:ext cx="206188" cy="18825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0B725A7-7987-F87D-4123-AD15F0D064AF}"/>
              </a:ext>
            </a:extLst>
          </p:cNvPr>
          <p:cNvSpPr/>
          <p:nvPr/>
        </p:nvSpPr>
        <p:spPr>
          <a:xfrm>
            <a:off x="6708671" y="3869778"/>
            <a:ext cx="1894207" cy="91788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Grid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25C32DA-6A38-480B-D74D-12E97A560F54}"/>
              </a:ext>
            </a:extLst>
          </p:cNvPr>
          <p:cNvCxnSpPr>
            <a:cxnSpLocks/>
            <a:stCxn id="54" idx="2"/>
            <a:endCxn id="93" idx="3"/>
          </p:cNvCxnSpPr>
          <p:nvPr/>
        </p:nvCxnSpPr>
        <p:spPr>
          <a:xfrm flipH="1">
            <a:off x="8602878" y="3769118"/>
            <a:ext cx="2293744" cy="559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BFB1D7A-6FE7-6EE1-278B-91D5AAB769F1}"/>
              </a:ext>
            </a:extLst>
          </p:cNvPr>
          <p:cNvSpPr/>
          <p:nvPr/>
        </p:nvSpPr>
        <p:spPr>
          <a:xfrm>
            <a:off x="9589525" y="3954790"/>
            <a:ext cx="206188" cy="18825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E4B1E8C-3B80-B3C5-2CE4-2479E8C030AC}"/>
              </a:ext>
            </a:extLst>
          </p:cNvPr>
          <p:cNvCxnSpPr>
            <a:cxnSpLocks/>
            <a:stCxn id="33" idx="3"/>
            <a:endCxn id="62" idx="1"/>
          </p:cNvCxnSpPr>
          <p:nvPr/>
        </p:nvCxnSpPr>
        <p:spPr>
          <a:xfrm flipV="1">
            <a:off x="6222647" y="3293106"/>
            <a:ext cx="443502" cy="4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160AB1C-3EED-C1AA-6108-CC89DFF964C3}"/>
              </a:ext>
            </a:extLst>
          </p:cNvPr>
          <p:cNvSpPr/>
          <p:nvPr/>
        </p:nvSpPr>
        <p:spPr>
          <a:xfrm>
            <a:off x="457397" y="3843609"/>
            <a:ext cx="206188" cy="18825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1F34B9F-18D2-633F-E115-BDD1D2A3787D}"/>
              </a:ext>
            </a:extLst>
          </p:cNvPr>
          <p:cNvSpPr/>
          <p:nvPr/>
        </p:nvSpPr>
        <p:spPr>
          <a:xfrm>
            <a:off x="457397" y="4067270"/>
            <a:ext cx="206188" cy="18825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16C383F-D142-DF76-FA4E-894E538B3510}"/>
              </a:ext>
            </a:extLst>
          </p:cNvPr>
          <p:cNvSpPr/>
          <p:nvPr/>
        </p:nvSpPr>
        <p:spPr>
          <a:xfrm>
            <a:off x="1082553" y="4751332"/>
            <a:ext cx="206188" cy="18825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CDD57E46-D194-117F-2231-4D452F99A2E3}"/>
              </a:ext>
            </a:extLst>
          </p:cNvPr>
          <p:cNvSpPr/>
          <p:nvPr/>
        </p:nvSpPr>
        <p:spPr>
          <a:xfrm>
            <a:off x="1305374" y="4849981"/>
            <a:ext cx="206188" cy="18825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8581707-2788-0DA3-E281-21A13F9C0B5A}"/>
              </a:ext>
            </a:extLst>
          </p:cNvPr>
          <p:cNvSpPr/>
          <p:nvPr/>
        </p:nvSpPr>
        <p:spPr>
          <a:xfrm>
            <a:off x="1288741" y="6067051"/>
            <a:ext cx="206188" cy="18825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D1BA71B-6439-C1D2-8653-9F6DAB3CE15C}"/>
              </a:ext>
            </a:extLst>
          </p:cNvPr>
          <p:cNvSpPr/>
          <p:nvPr/>
        </p:nvSpPr>
        <p:spPr>
          <a:xfrm>
            <a:off x="979459" y="5738609"/>
            <a:ext cx="206188" cy="18825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33E7AB9-62A2-C702-03A3-28334082E3B7}"/>
              </a:ext>
            </a:extLst>
          </p:cNvPr>
          <p:cNvSpPr/>
          <p:nvPr/>
        </p:nvSpPr>
        <p:spPr>
          <a:xfrm>
            <a:off x="1288741" y="6399728"/>
            <a:ext cx="206188" cy="18825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552803E-4DFD-AA45-5E46-DFA2159E2F68}"/>
              </a:ext>
            </a:extLst>
          </p:cNvPr>
          <p:cNvSpPr/>
          <p:nvPr/>
        </p:nvSpPr>
        <p:spPr>
          <a:xfrm>
            <a:off x="1288741" y="5203823"/>
            <a:ext cx="206188" cy="18825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2883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56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 Sh</dc:creator>
  <cp:lastModifiedBy>Jane Sh</cp:lastModifiedBy>
  <cp:revision>8</cp:revision>
  <dcterms:created xsi:type="dcterms:W3CDTF">2023-06-02T14:29:59Z</dcterms:created>
  <dcterms:modified xsi:type="dcterms:W3CDTF">2023-06-03T21:34:00Z</dcterms:modified>
</cp:coreProperties>
</file>