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902" r:id="rId1"/>
  </p:sldMasterIdLst>
  <p:sldIdLst>
    <p:sldId id="257" r:id="rId2"/>
    <p:sldId id="256" r:id="rId3"/>
    <p:sldId id="258" r:id="rId4"/>
    <p:sldId id="260" r:id="rId5"/>
    <p:sldId id="261" r:id="rId6"/>
    <p:sldId id="259" r:id="rId7"/>
    <p:sldId id="267" r:id="rId8"/>
    <p:sldId id="268" r:id="rId9"/>
    <p:sldId id="265" r:id="rId10"/>
    <p:sldId id="262" r:id="rId11"/>
    <p:sldId id="263" r:id="rId12"/>
    <p:sldId id="264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081E3-5148-41D3-A9DF-91479A218926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06710F30-89A7-41E8-82F0-FA529EBE2A56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42459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081E3-5148-41D3-A9DF-91479A218926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10F30-89A7-41E8-82F0-FA529EBE2A56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8179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081E3-5148-41D3-A9DF-91479A218926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10F30-89A7-41E8-82F0-FA529EBE2A56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763293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081E3-5148-41D3-A9DF-91479A218926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10F30-89A7-41E8-82F0-FA529EBE2A56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7316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081E3-5148-41D3-A9DF-91479A218926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10F30-89A7-41E8-82F0-FA529EBE2A56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965759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081E3-5148-41D3-A9DF-91479A218926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10F30-89A7-41E8-82F0-FA529EBE2A56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7830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081E3-5148-41D3-A9DF-91479A218926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10F30-89A7-41E8-82F0-FA529EBE2A56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976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081E3-5148-41D3-A9DF-91479A218926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10F30-89A7-41E8-82F0-FA529EBE2A56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0747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081E3-5148-41D3-A9DF-91479A218926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10F30-89A7-41E8-82F0-FA529EBE2A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5037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081E3-5148-41D3-A9DF-91479A218926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10F30-89A7-41E8-82F0-FA529EBE2A56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4987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1CD081E3-5148-41D3-A9DF-91479A218926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10F30-89A7-41E8-82F0-FA529EBE2A56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8972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D081E3-5148-41D3-A9DF-91479A218926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06710F30-89A7-41E8-82F0-FA529EBE2A56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4265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903" r:id="rId1"/>
    <p:sldLayoutId id="2147484904" r:id="rId2"/>
    <p:sldLayoutId id="2147484905" r:id="rId3"/>
    <p:sldLayoutId id="2147484906" r:id="rId4"/>
    <p:sldLayoutId id="2147484907" r:id="rId5"/>
    <p:sldLayoutId id="2147484908" r:id="rId6"/>
    <p:sldLayoutId id="2147484909" r:id="rId7"/>
    <p:sldLayoutId id="2147484910" r:id="rId8"/>
    <p:sldLayoutId id="2147484911" r:id="rId9"/>
    <p:sldLayoutId id="2147484912" r:id="rId10"/>
    <p:sldLayoutId id="214748491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4378" y="111909"/>
            <a:ext cx="4772835" cy="162724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8802F7D-EAA1-4717-B99C-5FF8ADD79AEA}"/>
              </a:ext>
            </a:extLst>
          </p:cNvPr>
          <p:cNvSpPr/>
          <p:nvPr/>
        </p:nvSpPr>
        <p:spPr>
          <a:xfrm>
            <a:off x="900400" y="2395955"/>
            <a:ext cx="276590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Project Guide	: </a:t>
            </a:r>
          </a:p>
          <a:p>
            <a:r>
              <a:rPr lang="en-IN" sz="16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Mr. </a:t>
            </a:r>
            <a:r>
              <a:rPr lang="en-IN" sz="16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Mahesh </a:t>
            </a:r>
            <a:r>
              <a:rPr lang="en-IN" sz="16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Shittlani</a:t>
            </a:r>
            <a:r>
              <a:rPr lang="en-IN" sz="16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Sir</a:t>
            </a:r>
            <a:r>
              <a:rPr lang="en-IN" sz="16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		</a:t>
            </a:r>
            <a:endParaRPr lang="en-US" sz="2000" dirty="0"/>
          </a:p>
        </p:txBody>
      </p:sp>
      <p:graphicFrame>
        <p:nvGraphicFramePr>
          <p:cNvPr id="14" name="Content Placeholder 3">
            <a:extLst>
              <a:ext uri="{FF2B5EF4-FFF2-40B4-BE49-F238E27FC236}">
                <a16:creationId xmlns:a16="http://schemas.microsoft.com/office/drawing/2014/main" id="{BBFDB07E-D95F-42C7-8610-55F6605CD9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4952706"/>
              </p:ext>
            </p:extLst>
          </p:nvPr>
        </p:nvGraphicFramePr>
        <p:xfrm>
          <a:off x="1894704" y="3319285"/>
          <a:ext cx="8382000" cy="2272756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{2D5ABB26-0587-4C30-8999-92F81FD0307C}</a:tableStyleId>
              </a:tblPr>
              <a:tblGrid>
                <a:gridCol w="6012593">
                  <a:extLst>
                    <a:ext uri="{9D8B030D-6E8A-4147-A177-3AD203B41FA5}">
                      <a16:colId xmlns:a16="http://schemas.microsoft.com/office/drawing/2014/main" val="3921440679"/>
                    </a:ext>
                  </a:extLst>
                </a:gridCol>
                <a:gridCol w="2369407">
                  <a:extLst>
                    <a:ext uri="{9D8B030D-6E8A-4147-A177-3AD203B41FA5}">
                      <a16:colId xmlns:a16="http://schemas.microsoft.com/office/drawing/2014/main" val="4107795468"/>
                    </a:ext>
                  </a:extLst>
                </a:gridCol>
              </a:tblGrid>
              <a:tr h="465818">
                <a:tc>
                  <a:txBody>
                    <a:bodyPr/>
                    <a:lstStyle/>
                    <a:p>
                      <a:pPr marL="1828800" marR="0" lvl="4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</a:rPr>
                        <a:t>Name</a:t>
                      </a:r>
                      <a:endParaRPr lang="en-US" sz="2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marR="0" lvl="1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</a:rPr>
                        <a:t>PRN</a:t>
                      </a:r>
                      <a:endParaRPr lang="en-US" sz="2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7866695"/>
                  </a:ext>
                </a:extLst>
              </a:tr>
              <a:tr h="465818">
                <a:tc>
                  <a:txBody>
                    <a:bodyPr/>
                    <a:lstStyle/>
                    <a:p>
                      <a:pPr marL="457200" marR="0" lvl="1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BHUSHAN NANA GAYAKWAD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230330920004</a:t>
                      </a: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2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00147871"/>
                  </a:ext>
                </a:extLst>
              </a:tr>
              <a:tr h="464514">
                <a:tc>
                  <a:txBody>
                    <a:bodyPr/>
                    <a:lstStyle/>
                    <a:p>
                      <a:pPr marL="457200" marR="0" lvl="1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SHUBHAM GANPATRAO PATIL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230330920012</a:t>
                      </a: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2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6515332"/>
                  </a:ext>
                </a:extLst>
              </a:tr>
              <a:tr h="465818">
                <a:tc>
                  <a:txBody>
                    <a:bodyPr/>
                    <a:lstStyle/>
                    <a:p>
                      <a:pPr marL="457200" marR="0" lvl="1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SHANKAR AVINASH NAIKWADE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230330920008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54588092"/>
                  </a:ext>
                </a:extLst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7901916" y="2395955"/>
            <a:ext cx="338968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Course Coordinator :</a:t>
            </a:r>
          </a:p>
          <a:p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  <a:r>
              <a:rPr lang="en-IN" sz="16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Mr. Kalpesh Tripathi </a:t>
            </a:r>
            <a:endParaRPr lang="en-IN" sz="16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72229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6670" y="608015"/>
            <a:ext cx="8911687" cy="1280890"/>
          </a:xfrm>
        </p:spPr>
        <p:txBody>
          <a:bodyPr>
            <a:normAutofit/>
          </a:bodyPr>
          <a:lstStyle/>
          <a:p>
            <a:pPr marL="571500" indent="-571500" algn="just">
              <a:buFont typeface="Wingdings" panose="05000000000000000000" pitchFamily="2" charset="2"/>
              <a:buChar char="§"/>
            </a:pPr>
            <a:r>
              <a:rPr lang="en-IN" b="1" dirty="0">
                <a:latin typeface="Cambria" panose="02040503050406030204" pitchFamily="18" charset="0"/>
                <a:ea typeface="Cambria" panose="02040503050406030204" pitchFamily="18" charset="0"/>
              </a:rPr>
              <a:t>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2957" y="2139853"/>
            <a:ext cx="8494483" cy="3777622"/>
          </a:xfrm>
        </p:spPr>
        <p:txBody>
          <a:bodyPr>
            <a:normAutofit/>
          </a:bodyPr>
          <a:lstStyle/>
          <a:p>
            <a:pPr algn="just"/>
            <a:r>
              <a:rPr lang="en-US" spc="5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Faster buying/selling procedure, as well as easy to find Books.      </a:t>
            </a:r>
            <a:endParaRPr lang="en-IN" spc="5" dirty="0">
              <a:latin typeface="Cambria" panose="02040503050406030204" pitchFamily="18" charset="0"/>
              <a:ea typeface="Cambria" panose="02040503050406030204" pitchFamily="18" charset="0"/>
              <a:cs typeface="Times New Roman"/>
            </a:endParaRPr>
          </a:p>
          <a:p>
            <a:pPr algn="just"/>
            <a:r>
              <a:rPr lang="en-US" spc="7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Low operational costs and better quality of services.</a:t>
            </a:r>
          </a:p>
          <a:p>
            <a:pPr algn="just"/>
            <a:r>
              <a:rPr lang="en-US" spc="-17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N</a:t>
            </a:r>
            <a:r>
              <a:rPr lang="en-US" spc="-114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o</a:t>
            </a:r>
            <a:r>
              <a:rPr lang="en-US" spc="-5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 </a:t>
            </a:r>
            <a:r>
              <a:rPr lang="en-US" spc="12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need</a:t>
            </a:r>
            <a:r>
              <a:rPr lang="en-US" spc="75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 </a:t>
            </a:r>
            <a:r>
              <a:rPr lang="en-US" spc="-1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of</a:t>
            </a:r>
            <a:r>
              <a:rPr lang="en-US" spc="125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 </a:t>
            </a:r>
            <a:r>
              <a:rPr lang="en-US" spc="25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physical</a:t>
            </a:r>
            <a:r>
              <a:rPr lang="en-US" spc="85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 </a:t>
            </a:r>
            <a:r>
              <a:rPr lang="en-US" spc="5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compan</a:t>
            </a:r>
            <a:r>
              <a:rPr lang="en-US" spc="55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y</a:t>
            </a:r>
            <a:r>
              <a:rPr lang="en-US" spc="-25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 </a:t>
            </a:r>
            <a:r>
              <a:rPr lang="en-US" spc="8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set-ups.</a:t>
            </a:r>
          </a:p>
          <a:p>
            <a:pPr algn="just"/>
            <a:r>
              <a:rPr lang="en-US" spc="-55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Easy</a:t>
            </a:r>
            <a:r>
              <a:rPr lang="en-US" spc="125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 </a:t>
            </a:r>
            <a:r>
              <a:rPr lang="en-US" spc="-45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to</a:t>
            </a:r>
            <a:r>
              <a:rPr lang="en-US" spc="25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 </a:t>
            </a:r>
            <a:r>
              <a:rPr lang="en-US" spc="125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start</a:t>
            </a:r>
            <a:r>
              <a:rPr lang="en-US" spc="-6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 </a:t>
            </a:r>
            <a:r>
              <a:rPr lang="en-US" spc="9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and</a:t>
            </a:r>
            <a:r>
              <a:rPr lang="en-US" spc="135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 </a:t>
            </a:r>
            <a:r>
              <a:rPr lang="en-US" spc="5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manage</a:t>
            </a:r>
            <a:r>
              <a:rPr lang="en-US" spc="75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 </a:t>
            </a:r>
            <a:r>
              <a:rPr lang="en-US" spc="5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a</a:t>
            </a:r>
            <a:r>
              <a:rPr lang="en-US" spc="18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 </a:t>
            </a:r>
            <a:r>
              <a:rPr lang="en-US" spc="5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business.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  <a:cs typeface="Times New Roman"/>
            </a:endParaRPr>
          </a:p>
          <a:p>
            <a:pPr algn="just"/>
            <a:endParaRPr lang="en-US" spc="3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  <a:cs typeface="Arial"/>
            </a:endParaRPr>
          </a:p>
          <a:p>
            <a:pPr marL="0" indent="0" algn="just">
              <a:buNone/>
            </a:pPr>
            <a:endParaRPr lang="en-IN" spc="3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355366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6668" y="608016"/>
            <a:ext cx="9692555" cy="1280890"/>
          </a:xfrm>
        </p:spPr>
        <p:txBody>
          <a:bodyPr>
            <a:normAutofit/>
          </a:bodyPr>
          <a:lstStyle/>
          <a:p>
            <a:pPr marL="571500" indent="-571500" algn="just">
              <a:buFont typeface="Wingdings" panose="05000000000000000000" pitchFamily="2" charset="2"/>
              <a:buChar char="§"/>
            </a:pPr>
            <a:r>
              <a:rPr lang="en-IN" sz="3600" b="1" dirty="0">
                <a:latin typeface="Cambria" panose="02040503050406030204" pitchFamily="18" charset="0"/>
                <a:ea typeface="Cambria" panose="02040503050406030204" pitchFamily="18" charset="0"/>
              </a:rPr>
              <a:t>Disadvantages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6668" y="2198057"/>
            <a:ext cx="8915400" cy="3777622"/>
          </a:xfrm>
        </p:spPr>
        <p:txBody>
          <a:bodyPr/>
          <a:lstStyle/>
          <a:p>
            <a:pPr marL="172720" algn="just">
              <a:lnSpc>
                <a:spcPct val="150000"/>
              </a:lnSpc>
              <a:spcBef>
                <a:spcPts val="115"/>
              </a:spcBef>
              <a:tabLst>
                <a:tab pos="373380" algn="l"/>
              </a:tabLst>
            </a:pPr>
            <a:r>
              <a:rPr lang="en-US" spc="75" dirty="0"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Unable to examine products personally.</a:t>
            </a:r>
          </a:p>
          <a:p>
            <a:pPr marL="175260" algn="just">
              <a:lnSpc>
                <a:spcPct val="150000"/>
              </a:lnSpc>
              <a:spcBef>
                <a:spcPts val="115"/>
              </a:spcBef>
              <a:tabLst>
                <a:tab pos="375920" algn="l"/>
              </a:tabLst>
            </a:pPr>
            <a:r>
              <a:rPr lang="en-US" spc="75" dirty="0"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Not everyone is connected to the Internet.</a:t>
            </a:r>
          </a:p>
          <a:p>
            <a:pPr algn="just"/>
            <a:r>
              <a:rPr lang="en-US" spc="35" dirty="0"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Mechanical</a:t>
            </a:r>
            <a:r>
              <a:rPr lang="en-US" spc="90" dirty="0"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 </a:t>
            </a:r>
            <a:r>
              <a:rPr lang="en-US" spc="70" dirty="0"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failures</a:t>
            </a:r>
            <a:r>
              <a:rPr lang="en-US" spc="-20" dirty="0"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 </a:t>
            </a:r>
            <a:r>
              <a:rPr lang="en-US" spc="55" dirty="0"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can</a:t>
            </a:r>
            <a:r>
              <a:rPr lang="en-US" spc="-35" dirty="0"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cause</a:t>
            </a:r>
            <a:r>
              <a:rPr lang="en-US" spc="15" dirty="0"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 </a:t>
            </a:r>
            <a:r>
              <a:rPr lang="en-US" spc="65" dirty="0"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unpredictable</a:t>
            </a:r>
            <a:r>
              <a:rPr lang="en-US" spc="130" dirty="0"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 </a:t>
            </a:r>
            <a:r>
              <a:rPr lang="en-US" spc="100" dirty="0"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effects</a:t>
            </a:r>
            <a:r>
              <a:rPr lang="en-US" spc="-20" dirty="0"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 </a:t>
            </a:r>
            <a:r>
              <a:rPr lang="en-US" spc="45" dirty="0"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on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 </a:t>
            </a:r>
            <a:r>
              <a:rPr lang="en-US" spc="35" dirty="0"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the</a:t>
            </a:r>
            <a:r>
              <a:rPr lang="en-US" spc="280" dirty="0"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 </a:t>
            </a:r>
            <a:r>
              <a:rPr lang="en-US" spc="175" dirty="0"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total</a:t>
            </a:r>
            <a:r>
              <a:rPr lang="en-US" spc="-125" dirty="0"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 </a:t>
            </a:r>
            <a:r>
              <a:rPr lang="en-US" spc="-10" dirty="0"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processes.</a:t>
            </a:r>
            <a:endParaRPr lang="en-IN" spc="30" dirty="0">
              <a:latin typeface="Cambria" panose="02040503050406030204" pitchFamily="18" charset="0"/>
              <a:ea typeface="Cambria" panose="02040503050406030204" pitchFamily="18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109424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2956" y="608015"/>
            <a:ext cx="8911687" cy="1280890"/>
          </a:xfrm>
        </p:spPr>
        <p:txBody>
          <a:bodyPr/>
          <a:lstStyle/>
          <a:p>
            <a:pPr marL="571500" indent="-571500" algn="just">
              <a:buFont typeface="Wingdings" panose="05000000000000000000" pitchFamily="2" charset="2"/>
              <a:buChar char="§"/>
            </a:pPr>
            <a:r>
              <a:rPr lang="en-IN" b="1" dirty="0">
                <a:latin typeface="Cambria" panose="02040503050406030204" pitchFamily="18" charset="0"/>
                <a:ea typeface="Cambria" panose="02040503050406030204" pitchFamily="18" charset="0"/>
              </a:rPr>
              <a:t>Future plans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2956" y="2168735"/>
            <a:ext cx="8915400" cy="3777622"/>
          </a:xfrm>
        </p:spPr>
        <p:txBody>
          <a:bodyPr>
            <a:normAutofit/>
          </a:bodyPr>
          <a:lstStyle/>
          <a:p>
            <a:pPr marL="354966" marR="183515" indent="-342900" algn="just">
              <a:lnSpc>
                <a:spcPct val="105500"/>
              </a:lnSpc>
              <a:buClr>
                <a:schemeClr val="tx1"/>
              </a:buClr>
              <a:buSzPct val="174285"/>
              <a:tabLst>
                <a:tab pos="421005" algn="l"/>
                <a:tab pos="422275" algn="l"/>
              </a:tabLst>
            </a:pPr>
            <a:r>
              <a:rPr lang="en-US" spc="65" dirty="0"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We</a:t>
            </a:r>
            <a:r>
              <a:rPr lang="en-US" spc="-85" dirty="0"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 </a:t>
            </a:r>
            <a:r>
              <a:rPr lang="en-US" spc="40" dirty="0"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are</a:t>
            </a:r>
            <a:r>
              <a:rPr lang="en-US" spc="300" dirty="0"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 </a:t>
            </a:r>
            <a:r>
              <a:rPr lang="en-US" spc="125" dirty="0"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thinking</a:t>
            </a:r>
            <a:r>
              <a:rPr lang="en-US" spc="-55" dirty="0"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 </a:t>
            </a:r>
            <a:r>
              <a:rPr lang="en-US" spc="120" dirty="0"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of</a:t>
            </a:r>
            <a:r>
              <a:rPr lang="en-US" spc="110" dirty="0"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 </a:t>
            </a:r>
            <a:r>
              <a:rPr lang="en-US" spc="65" dirty="0"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some</a:t>
            </a:r>
            <a:r>
              <a:rPr lang="en-US" spc="-80" dirty="0"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 </a:t>
            </a:r>
            <a:r>
              <a:rPr lang="en-US" spc="120" dirty="0"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modifications</a:t>
            </a:r>
            <a:r>
              <a:rPr lang="en-US" spc="20" dirty="0"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 </a:t>
            </a:r>
            <a:r>
              <a:rPr lang="en-US" spc="145" dirty="0"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and</a:t>
            </a:r>
            <a:r>
              <a:rPr lang="en-US" spc="-140" dirty="0"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 </a:t>
            </a:r>
            <a:r>
              <a:rPr lang="en-US" spc="100" dirty="0"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adding</a:t>
            </a:r>
            <a:r>
              <a:rPr lang="en-US" spc="-60" dirty="0"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 </a:t>
            </a:r>
            <a:r>
              <a:rPr lang="en-US" spc="65" dirty="0"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some</a:t>
            </a:r>
            <a:r>
              <a:rPr lang="en-US" spc="-30" dirty="0"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 </a:t>
            </a:r>
            <a:r>
              <a:rPr lang="en-US" spc="75" dirty="0"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advanced</a:t>
            </a:r>
            <a:r>
              <a:rPr lang="en-US" spc="70" dirty="0"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 </a:t>
            </a:r>
            <a:r>
              <a:rPr lang="en-US" spc="85" dirty="0"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new </a:t>
            </a:r>
            <a:r>
              <a:rPr lang="en-US" spc="-470" dirty="0"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 </a:t>
            </a:r>
            <a:r>
              <a:rPr lang="en-US" spc="100" dirty="0"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features</a:t>
            </a:r>
            <a:r>
              <a:rPr lang="en-US" spc="75" dirty="0"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 </a:t>
            </a:r>
            <a:r>
              <a:rPr lang="en-US" spc="85" dirty="0"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in</a:t>
            </a:r>
            <a:r>
              <a:rPr lang="en-US" spc="135" dirty="0"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 </a:t>
            </a:r>
            <a:r>
              <a:rPr lang="en-US" spc="105" dirty="0"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out</a:t>
            </a:r>
            <a:r>
              <a:rPr lang="en-US" spc="275" dirty="0"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 </a:t>
            </a:r>
            <a:r>
              <a:rPr lang="en-US" spc="85" dirty="0"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system.</a:t>
            </a:r>
            <a:r>
              <a:rPr lang="en-US" spc="-45" dirty="0"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 </a:t>
            </a:r>
            <a:r>
              <a:rPr lang="en-US" spc="45" dirty="0"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Some</a:t>
            </a:r>
            <a:r>
              <a:rPr lang="en-US" spc="-20" dirty="0"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 </a:t>
            </a:r>
            <a:r>
              <a:rPr lang="en-US" spc="25" dirty="0"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of</a:t>
            </a:r>
            <a:r>
              <a:rPr lang="en-US" spc="330" dirty="0"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 </a:t>
            </a:r>
            <a:r>
              <a:rPr lang="en-US" spc="175" dirty="0"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them</a:t>
            </a:r>
            <a:r>
              <a:rPr lang="en-US" spc="-110" dirty="0"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 </a:t>
            </a:r>
            <a:r>
              <a:rPr lang="en-US" spc="150" dirty="0"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are</a:t>
            </a:r>
            <a:r>
              <a:rPr lang="en-US" spc="40" dirty="0"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 </a:t>
            </a:r>
            <a:r>
              <a:rPr lang="en-US" spc="105" dirty="0"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-</a:t>
            </a:r>
            <a:endParaRPr lang="en-US" spc="60" dirty="0">
              <a:latin typeface="Cambria" panose="02040503050406030204" pitchFamily="18" charset="0"/>
              <a:ea typeface="Cambria" panose="02040503050406030204" pitchFamily="18" charset="0"/>
              <a:cs typeface="Arial"/>
            </a:endParaRPr>
          </a:p>
          <a:p>
            <a:pPr marL="1031875" algn="just">
              <a:lnSpc>
                <a:spcPct val="100000"/>
              </a:lnSpc>
              <a:spcBef>
                <a:spcPts val="1125"/>
              </a:spcBef>
            </a:pPr>
            <a:r>
              <a:rPr lang="en-US" spc="60" dirty="0"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Improve</a:t>
            </a:r>
            <a:r>
              <a:rPr lang="en-US" spc="-105" dirty="0"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 </a:t>
            </a:r>
            <a:r>
              <a:rPr lang="en-US" spc="125" dirty="0"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UI</a:t>
            </a:r>
            <a:r>
              <a:rPr lang="en-US" spc="120" dirty="0"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.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  <a:cs typeface="Arial"/>
            </a:endParaRPr>
          </a:p>
          <a:p>
            <a:pPr marL="1033780" algn="just">
              <a:lnSpc>
                <a:spcPct val="100000"/>
              </a:lnSpc>
              <a:spcBef>
                <a:spcPts val="1180"/>
              </a:spcBef>
            </a:pPr>
            <a:r>
              <a:rPr lang="en-US" spc="5" dirty="0"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User</a:t>
            </a:r>
            <a:r>
              <a:rPr lang="en-US" spc="10" dirty="0"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s</a:t>
            </a:r>
            <a:r>
              <a:rPr lang="en-US" spc="65" dirty="0"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 </a:t>
            </a:r>
            <a:r>
              <a:rPr lang="en-US" spc="75" dirty="0"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can</a:t>
            </a:r>
            <a:r>
              <a:rPr lang="en-US" spc="80" dirty="0"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 </a:t>
            </a:r>
            <a:r>
              <a:rPr lang="en-US" spc="140" dirty="0"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Sell</a:t>
            </a:r>
            <a:r>
              <a:rPr lang="en-US" spc="-140" dirty="0"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 </a:t>
            </a:r>
            <a:r>
              <a:rPr lang="en-US" spc="150" dirty="0"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thei</a:t>
            </a:r>
            <a:r>
              <a:rPr lang="en-US" spc="130" dirty="0"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r</a:t>
            </a:r>
            <a:r>
              <a:rPr lang="en-US" spc="-20" dirty="0"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 </a:t>
            </a:r>
            <a:r>
              <a:rPr lang="en-US" spc="105" dirty="0"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Books.</a:t>
            </a:r>
          </a:p>
          <a:p>
            <a:pPr marL="1033780" algn="just">
              <a:lnSpc>
                <a:spcPct val="100000"/>
              </a:lnSpc>
              <a:spcBef>
                <a:spcPts val="1180"/>
              </a:spcBef>
            </a:pPr>
            <a:r>
              <a:rPr lang="en-US" spc="105" dirty="0"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Mobile Reading</a:t>
            </a:r>
            <a:endParaRPr lang="en-IN" spc="30" dirty="0">
              <a:latin typeface="Cambria" panose="02040503050406030204" pitchFamily="18" charset="0"/>
              <a:ea typeface="Cambria" panose="02040503050406030204" pitchFamily="18" charset="0"/>
              <a:cs typeface="Arial"/>
            </a:endParaRPr>
          </a:p>
          <a:p>
            <a:pPr marL="1033780" algn="just">
              <a:lnSpc>
                <a:spcPct val="100000"/>
              </a:lnSpc>
              <a:spcBef>
                <a:spcPts val="1180"/>
              </a:spcBef>
            </a:pPr>
            <a:r>
              <a:rPr lang="en-US" spc="105" dirty="0"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Audio book</a:t>
            </a:r>
          </a:p>
        </p:txBody>
      </p:sp>
    </p:spTree>
    <p:extLst>
      <p:ext uri="{BB962C8B-B14F-4D97-AF65-F5344CB8AC3E}">
        <p14:creationId xmlns:p14="http://schemas.microsoft.com/office/powerpoint/2010/main" val="19644107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64649" y="1924594"/>
            <a:ext cx="106592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200" dirty="0"/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3675012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6937" y="634003"/>
            <a:ext cx="8911687" cy="1280890"/>
          </a:xfrm>
        </p:spPr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IN" sz="3200" b="1" dirty="0">
                <a:latin typeface="Cambria" panose="02040503050406030204" pitchFamily="18" charset="0"/>
                <a:ea typeface="Cambria" panose="02040503050406030204" pitchFamily="18" charset="0"/>
              </a:rPr>
              <a:t>Book Store WEB APPLICATION.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9B186B3-9D7C-8263-0A90-42AE563B4B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7423" y="1914893"/>
            <a:ext cx="8597153" cy="3949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176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2956" y="637280"/>
            <a:ext cx="8911687" cy="1280890"/>
          </a:xfrm>
        </p:spPr>
        <p:txBody>
          <a:bodyPr>
            <a:normAutofit/>
          </a:bodyPr>
          <a:lstStyle/>
          <a:p>
            <a:pPr marL="571500" indent="-571500" algn="just">
              <a:buFont typeface="Wingdings" panose="05000000000000000000" pitchFamily="2" charset="2"/>
              <a:buChar char="§"/>
            </a:pPr>
            <a:r>
              <a:rPr lang="en-IN" b="1" dirty="0">
                <a:latin typeface="Cambria" panose="02040503050406030204" pitchFamily="18" charset="0"/>
                <a:ea typeface="Cambria" panose="02040503050406030204" pitchFamily="18" charset="0"/>
              </a:rPr>
              <a:t>What is Book store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9243" y="2003382"/>
            <a:ext cx="8915400" cy="3777622"/>
          </a:xfrm>
        </p:spPr>
        <p:txBody>
          <a:bodyPr>
            <a:normAutofit/>
          </a:bodyPr>
          <a:lstStyle/>
          <a:p>
            <a:pPr algn="just"/>
            <a:r>
              <a:rPr lang="en-US" kern="5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An online bookstore software projects that acts as a central database containing various books in stock along with their title, author and cost. </a:t>
            </a:r>
            <a:endParaRPr lang="en-US" dirty="0">
              <a:solidFill>
                <a:schemeClr val="bg1">
                  <a:lumMod val="95000"/>
                  <a:lumOff val="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r>
              <a:rPr lang="en-US" kern="5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This project is a website that acts as a central book store. </a:t>
            </a:r>
          </a:p>
          <a:p>
            <a:pPr algn="just"/>
            <a:r>
              <a:rPr lang="en-US" kern="5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The user may select desired book and view its price. </a:t>
            </a:r>
          </a:p>
          <a:p>
            <a:pPr algn="just"/>
            <a:r>
              <a:rPr lang="en-US" kern="5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The user may even search for specific books on the website.</a:t>
            </a:r>
            <a:endParaRPr lang="en-US" spc="30" dirty="0">
              <a:solidFill>
                <a:schemeClr val="bg1">
                  <a:lumMod val="95000"/>
                  <a:lumOff val="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  <a:cs typeface="Arial"/>
            </a:endParaRPr>
          </a:p>
          <a:p>
            <a:pPr algn="just"/>
            <a:endParaRPr lang="en-IN" spc="30" dirty="0">
              <a:solidFill>
                <a:schemeClr val="bg1">
                  <a:lumMod val="95000"/>
                  <a:lumOff val="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92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2956" y="631166"/>
            <a:ext cx="8911687" cy="1280890"/>
          </a:xfrm>
        </p:spPr>
        <p:txBody>
          <a:bodyPr/>
          <a:lstStyle/>
          <a:p>
            <a:pPr marL="571500" indent="-571500" algn="just">
              <a:buFont typeface="Wingdings" panose="05000000000000000000" pitchFamily="2" charset="2"/>
              <a:buChar char="§"/>
            </a:pPr>
            <a:r>
              <a:rPr lang="en-IN" b="1" dirty="0">
                <a:latin typeface="Cambria" panose="02040503050406030204" pitchFamily="18" charset="0"/>
                <a:ea typeface="Cambria" panose="02040503050406030204" pitchFamily="18" charset="0"/>
              </a:rPr>
              <a:t>What we do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9243" y="2157380"/>
            <a:ext cx="8915400" cy="3777622"/>
          </a:xfrm>
        </p:spPr>
        <p:txBody>
          <a:bodyPr/>
          <a:lstStyle/>
          <a:p>
            <a:pPr algn="just"/>
            <a:r>
              <a:rPr lang="en-US" spc="40" dirty="0"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Our</a:t>
            </a:r>
            <a:r>
              <a:rPr lang="en-US" spc="30" dirty="0"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 </a:t>
            </a:r>
            <a:r>
              <a:rPr lang="en-US" spc="-45" dirty="0"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System</a:t>
            </a:r>
            <a:r>
              <a:rPr lang="en-US" spc="-10" dirty="0"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 </a:t>
            </a:r>
            <a:r>
              <a:rPr lang="en-US" spc="-30" dirty="0"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is</a:t>
            </a:r>
            <a:r>
              <a:rPr lang="en-US" spc="135" dirty="0"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 </a:t>
            </a:r>
            <a:r>
              <a:rPr lang="en-US" spc="125" dirty="0"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an</a:t>
            </a:r>
            <a:r>
              <a:rPr lang="en-US" spc="-225" dirty="0"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 </a:t>
            </a:r>
            <a:r>
              <a:rPr lang="en-US" spc="25" dirty="0"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Books store</a:t>
            </a:r>
            <a:r>
              <a:rPr lang="en-US" spc="330" dirty="0"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 </a:t>
            </a:r>
            <a:r>
              <a:rPr lang="en-US" spc="45" dirty="0"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website</a:t>
            </a:r>
            <a:r>
              <a:rPr lang="en-US" spc="180" dirty="0"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 </a:t>
            </a:r>
            <a:r>
              <a:rPr lang="en-US" spc="125" dirty="0"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from</a:t>
            </a:r>
            <a:r>
              <a:rPr lang="en-US" spc="35" dirty="0"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 </a:t>
            </a:r>
            <a:r>
              <a:rPr lang="en-US" spc="55" dirty="0"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where</a:t>
            </a:r>
            <a:r>
              <a:rPr lang="en-US" spc="75" dirty="0"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 </a:t>
            </a:r>
            <a:r>
              <a:rPr lang="en-US" spc="35" dirty="0"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people </a:t>
            </a:r>
            <a:r>
              <a:rPr lang="en-US" spc="-680" dirty="0"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 </a:t>
            </a:r>
            <a:r>
              <a:rPr lang="en-US" spc="95" dirty="0"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can</a:t>
            </a:r>
            <a:r>
              <a:rPr lang="en-US" spc="-175" dirty="0"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 </a:t>
            </a:r>
            <a:r>
              <a:rPr lang="en-US" spc="25" dirty="0"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buy</a:t>
            </a:r>
            <a:r>
              <a:rPr lang="en-US" spc="95" dirty="0"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 </a:t>
            </a:r>
            <a:r>
              <a:rPr lang="en-US" spc="45" dirty="0"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Books</a:t>
            </a:r>
            <a:r>
              <a:rPr lang="en-US" spc="20" dirty="0"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 </a:t>
            </a:r>
            <a:r>
              <a:rPr lang="en-US" spc="80" dirty="0"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online.</a:t>
            </a:r>
          </a:p>
          <a:p>
            <a:pPr algn="just"/>
            <a:r>
              <a:rPr lang="en-US" spc="30" dirty="0"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Admin</a:t>
            </a:r>
            <a:r>
              <a:rPr lang="en-US" spc="20" dirty="0"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 </a:t>
            </a:r>
            <a:r>
              <a:rPr lang="en-US" spc="60" dirty="0"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monitors</a:t>
            </a:r>
            <a:r>
              <a:rPr lang="en-US" spc="70" dirty="0"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 </a:t>
            </a:r>
            <a:r>
              <a:rPr lang="en-US" spc="55" dirty="0"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the</a:t>
            </a:r>
            <a:r>
              <a:rPr lang="en-US" spc="315" dirty="0"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 </a:t>
            </a:r>
            <a:r>
              <a:rPr lang="en-US" spc="110" dirty="0"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activity</a:t>
            </a:r>
            <a:r>
              <a:rPr lang="en-US" spc="65" dirty="0"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 </a:t>
            </a:r>
            <a:r>
              <a:rPr lang="en-US" spc="125" dirty="0"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of</a:t>
            </a:r>
            <a:r>
              <a:rPr lang="en-US" spc="220" dirty="0"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 </a:t>
            </a:r>
            <a:r>
              <a:rPr lang="en-US" spc="105" dirty="0"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the</a:t>
            </a:r>
            <a:r>
              <a:rPr lang="en-US" spc="5" dirty="0"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 </a:t>
            </a:r>
            <a:r>
              <a:rPr lang="en-US" spc="-40" dirty="0"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users</a:t>
            </a:r>
            <a:r>
              <a:rPr lang="en-US" spc="50" dirty="0"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 </a:t>
            </a:r>
            <a:r>
              <a:rPr lang="en-US" spc="40" dirty="0"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and</a:t>
            </a:r>
            <a:r>
              <a:rPr lang="en-US" spc="-100" dirty="0"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 </a:t>
            </a:r>
            <a:r>
              <a:rPr lang="en-US" spc="5" dirty="0"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checks</a:t>
            </a:r>
            <a:r>
              <a:rPr lang="en-US" spc="-10" dirty="0"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 </a:t>
            </a:r>
            <a:r>
              <a:rPr lang="en-US" spc="-5" dirty="0"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the </a:t>
            </a:r>
            <a:r>
              <a:rPr lang="en-US" spc="-680" dirty="0"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 </a:t>
            </a:r>
            <a:r>
              <a:rPr lang="en-US" spc="30" dirty="0"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transactions.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  <a:cs typeface="Arial"/>
            </a:endParaRPr>
          </a:p>
          <a:p>
            <a:pPr algn="just"/>
            <a:endParaRPr lang="en-US" dirty="0">
              <a:solidFill>
                <a:schemeClr val="bg1">
                  <a:lumMod val="95000"/>
                  <a:lumOff val="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  <a:cs typeface="Arial"/>
            </a:endParaRPr>
          </a:p>
          <a:p>
            <a:pPr algn="just"/>
            <a:endParaRPr lang="en-US" dirty="0">
              <a:solidFill>
                <a:schemeClr val="bg1">
                  <a:lumMod val="95000"/>
                  <a:lumOff val="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endParaRPr lang="en-US" spc="30" dirty="0">
              <a:solidFill>
                <a:schemeClr val="bg1">
                  <a:lumMod val="95000"/>
                  <a:lumOff val="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  <a:cs typeface="Arial"/>
            </a:endParaRPr>
          </a:p>
          <a:p>
            <a:pPr algn="just"/>
            <a:endParaRPr lang="en-IN" spc="30" dirty="0">
              <a:solidFill>
                <a:schemeClr val="bg1">
                  <a:lumMod val="95000"/>
                  <a:lumOff val="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29078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02123" y="741651"/>
            <a:ext cx="9613861" cy="1080938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en-IN" b="1" dirty="0">
                <a:latin typeface="Cambria" panose="02040503050406030204" pitchFamily="18" charset="0"/>
                <a:ea typeface="Cambria" panose="02040503050406030204" pitchFamily="18" charset="0"/>
              </a:rPr>
              <a:t>Sources we used.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502123" y="2336871"/>
            <a:ext cx="4698358" cy="3599316"/>
          </a:xfrm>
        </p:spPr>
        <p:txBody>
          <a:bodyPr/>
          <a:lstStyle/>
          <a:p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Languages</a:t>
            </a:r>
          </a:p>
          <a:p>
            <a:pPr>
              <a:buFont typeface="+mj-lt"/>
              <a:buAutoNum type="arabicPeriod"/>
            </a:pP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 Jsp</a:t>
            </a:r>
          </a:p>
          <a:p>
            <a:pPr>
              <a:buFont typeface="+mj-lt"/>
              <a:buAutoNum type="arabicPeriod"/>
            </a:pP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Servlet</a:t>
            </a:r>
          </a:p>
          <a:p>
            <a:pPr>
              <a:buFont typeface="+mj-lt"/>
              <a:buAutoNum type="arabicPeriod"/>
            </a:pP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MySQL</a:t>
            </a:r>
          </a:p>
        </p:txBody>
      </p:sp>
    </p:spTree>
    <p:extLst>
      <p:ext uri="{BB962C8B-B14F-4D97-AF65-F5344CB8AC3E}">
        <p14:creationId xmlns:p14="http://schemas.microsoft.com/office/powerpoint/2010/main" val="1999645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0262" y="86533"/>
            <a:ext cx="8911687" cy="747185"/>
          </a:xfrm>
        </p:spPr>
        <p:txBody>
          <a:bodyPr/>
          <a:lstStyle/>
          <a:p>
            <a:pPr marL="571500" indent="-571500" algn="just">
              <a:buFont typeface="Wingdings" panose="05000000000000000000" pitchFamily="2" charset="2"/>
              <a:buChar char="§"/>
            </a:pPr>
            <a:r>
              <a:rPr lang="en-IN" b="1" dirty="0">
                <a:latin typeface="Cambria" panose="02040503050406030204" pitchFamily="18" charset="0"/>
                <a:ea typeface="Cambria" panose="02040503050406030204" pitchFamily="18" charset="0"/>
              </a:rPr>
              <a:t>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99129" y="1882587"/>
            <a:ext cx="7351059" cy="4249462"/>
          </a:xfrm>
        </p:spPr>
        <p:txBody>
          <a:bodyPr>
            <a:noAutofit/>
          </a:bodyPr>
          <a:lstStyle/>
          <a:p>
            <a:pPr marL="69850" indent="-285750" algn="just">
              <a:lnSpc>
                <a:spcPct val="100000"/>
              </a:lnSpc>
              <a:spcBef>
                <a:spcPts val="1260"/>
              </a:spcBef>
              <a:buFont typeface="Wingdings" panose="05000000000000000000" pitchFamily="2" charset="2"/>
              <a:buChar char="Ø"/>
            </a:pPr>
            <a:r>
              <a:rPr lang="en-US" sz="2000" spc="125" dirty="0"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Menu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  <a:cs typeface="Arial"/>
            </a:endParaRPr>
          </a:p>
          <a:p>
            <a:pPr algn="just">
              <a:lnSpc>
                <a:spcPct val="100000"/>
              </a:lnSpc>
              <a:spcBef>
                <a:spcPts val="1160"/>
              </a:spcBef>
              <a:buFont typeface="Wingdings" panose="05000000000000000000" pitchFamily="2" charset="2"/>
              <a:buChar char="Ø"/>
            </a:pPr>
            <a:r>
              <a:rPr lang="en-US" sz="2000" spc="85" dirty="0"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Catalog</a:t>
            </a:r>
            <a:r>
              <a:rPr lang="en-US" sz="2000" spc="-95" dirty="0"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 </a:t>
            </a:r>
            <a:r>
              <a:rPr lang="en-US" sz="2000" spc="90" dirty="0"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Browsing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  <a:cs typeface="Arial"/>
            </a:endParaRPr>
          </a:p>
          <a:p>
            <a:pPr algn="just">
              <a:lnSpc>
                <a:spcPct val="100000"/>
              </a:lnSpc>
              <a:spcBef>
                <a:spcPts val="1160"/>
              </a:spcBef>
              <a:buFont typeface="Wingdings" panose="05000000000000000000" pitchFamily="2" charset="2"/>
              <a:buChar char="Ø"/>
            </a:pPr>
            <a:r>
              <a:rPr lang="en-US" sz="2000" spc="50" dirty="0"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Product</a:t>
            </a:r>
            <a:r>
              <a:rPr lang="en-US" sz="2000" spc="15" dirty="0"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 </a:t>
            </a:r>
            <a:r>
              <a:rPr lang="en-US" sz="2000" spc="75" dirty="0"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List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  <a:cs typeface="Arial"/>
            </a:endParaRPr>
          </a:p>
          <a:p>
            <a:pPr marL="303530" marR="5080" indent="-285750" algn="just">
              <a:lnSpc>
                <a:spcPct val="153800"/>
              </a:lnSpc>
              <a:buFont typeface="Wingdings" panose="05000000000000000000" pitchFamily="2" charset="2"/>
              <a:buChar char="Ø"/>
            </a:pPr>
            <a:r>
              <a:rPr lang="en-US" sz="2000" spc="120" dirty="0"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Product</a:t>
            </a:r>
            <a:r>
              <a:rPr lang="en-US" sz="2000" spc="30" dirty="0"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 </a:t>
            </a:r>
            <a:r>
              <a:rPr lang="en-US" sz="2000" spc="90" dirty="0"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Browsing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  <a:cs typeface="Arial"/>
            </a:endParaRPr>
          </a:p>
          <a:p>
            <a:pPr marL="303530" marR="5080" indent="-285750" algn="just">
              <a:lnSpc>
                <a:spcPct val="153800"/>
              </a:lnSpc>
              <a:buFont typeface="Wingdings" panose="05000000000000000000" pitchFamily="2" charset="2"/>
              <a:buChar char="Ø"/>
            </a:pPr>
            <a:r>
              <a:rPr lang="en-US" sz="2000" spc="120" dirty="0"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Shopping Cart Checkout</a:t>
            </a:r>
          </a:p>
          <a:p>
            <a:pPr marL="310515" marR="108585" indent="-285750" algn="just">
              <a:lnSpc>
                <a:spcPct val="158500"/>
              </a:lnSpc>
              <a:buFont typeface="Wingdings" panose="05000000000000000000" pitchFamily="2" charset="2"/>
              <a:buChar char="Ø"/>
            </a:pPr>
            <a:r>
              <a:rPr lang="en-US" sz="2000" spc="130" dirty="0"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Auto</a:t>
            </a:r>
            <a:r>
              <a:rPr lang="en-US" sz="2000" spc="-15" dirty="0"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 </a:t>
            </a:r>
            <a:r>
              <a:rPr lang="en-US" sz="2000" spc="105" dirty="0"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generated</a:t>
            </a:r>
            <a:r>
              <a:rPr lang="en-US" sz="2000" spc="-70" dirty="0"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 </a:t>
            </a:r>
            <a:r>
              <a:rPr lang="en-US" sz="2000" spc="90" dirty="0"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bill</a:t>
            </a:r>
          </a:p>
        </p:txBody>
      </p:sp>
    </p:spTree>
    <p:extLst>
      <p:ext uri="{BB962C8B-B14F-4D97-AF65-F5344CB8AC3E}">
        <p14:creationId xmlns:p14="http://schemas.microsoft.com/office/powerpoint/2010/main" val="13324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A4DCE-4BB2-524E-B2D8-1754DEE95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admin can do?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6FC081-5819-A6A1-F4D9-9AC1E9F84E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Display Admin Dashboard</a:t>
            </a:r>
          </a:p>
          <a:p>
            <a:r>
              <a:rPr lang="en-US" dirty="0"/>
              <a:t>Admin can Add , Delete, Update Books </a:t>
            </a:r>
          </a:p>
          <a:p>
            <a:r>
              <a:rPr lang="en-US" dirty="0"/>
              <a:t>Admin can See all order</a:t>
            </a:r>
          </a:p>
          <a:p>
            <a:r>
              <a:rPr lang="en-US" dirty="0"/>
              <a:t>Admin can see all old and new books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9877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B13E6-0D4D-A543-41B3-DC28FB561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WhaT</a:t>
            </a:r>
            <a:r>
              <a:rPr lang="en-US" dirty="0"/>
              <a:t> user can do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2D8630-8E0C-BC03-9B9D-A574DD825F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can register himself</a:t>
            </a:r>
          </a:p>
          <a:p>
            <a:r>
              <a:rPr lang="en-US" dirty="0"/>
              <a:t>View all available old and new books</a:t>
            </a:r>
          </a:p>
          <a:p>
            <a:r>
              <a:rPr lang="en-US" dirty="0"/>
              <a:t>User can view book details</a:t>
            </a:r>
          </a:p>
          <a:p>
            <a:r>
              <a:rPr lang="en-US" dirty="0"/>
              <a:t>User can add new books to cart</a:t>
            </a:r>
          </a:p>
          <a:p>
            <a:r>
              <a:rPr lang="en-US" dirty="0"/>
              <a:t>User can add old books for reselling</a:t>
            </a:r>
          </a:p>
          <a:p>
            <a:r>
              <a:rPr lang="en-US" dirty="0"/>
              <a:t>User can place order and see order status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65019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93415" y="509499"/>
            <a:ext cx="9613861" cy="1080938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en-IN" b="1" dirty="0">
                <a:latin typeface="Cambria" panose="02040503050406030204" pitchFamily="18" charset="0"/>
                <a:ea typeface="Cambria" panose="02040503050406030204" pitchFamily="18" charset="0"/>
              </a:rPr>
              <a:t>Data Flow Diagram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16A3DD8-260C-1CE8-AE70-91BCB3682D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29162" y="2216944"/>
            <a:ext cx="3048000" cy="3048000"/>
          </a:xfrm>
        </p:spPr>
      </p:pic>
    </p:spTree>
    <p:extLst>
      <p:ext uri="{BB962C8B-B14F-4D97-AF65-F5344CB8AC3E}">
        <p14:creationId xmlns:p14="http://schemas.microsoft.com/office/powerpoint/2010/main" val="217340163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984</TotalTime>
  <Words>335</Words>
  <Application>Microsoft Office PowerPoint</Application>
  <PresentationFormat>Widescreen</PresentationFormat>
  <Paragraphs>64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Cambria</vt:lpstr>
      <vt:lpstr>Gill Sans MT</vt:lpstr>
      <vt:lpstr>Times New Roman</vt:lpstr>
      <vt:lpstr>Wingdings</vt:lpstr>
      <vt:lpstr>Gallery</vt:lpstr>
      <vt:lpstr>PowerPoint Presentation</vt:lpstr>
      <vt:lpstr>Book Store WEB APPLICATION.</vt:lpstr>
      <vt:lpstr>What is Book store</vt:lpstr>
      <vt:lpstr>What we do ?</vt:lpstr>
      <vt:lpstr>Sources we used.</vt:lpstr>
      <vt:lpstr>Features</vt:lpstr>
      <vt:lpstr>What admin can do?</vt:lpstr>
      <vt:lpstr>WhaT user can do</vt:lpstr>
      <vt:lpstr>Data Flow Diagram</vt:lpstr>
      <vt:lpstr>Advantages</vt:lpstr>
      <vt:lpstr>Disadvantages</vt:lpstr>
      <vt:lpstr>Future plans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shankar naikwade</cp:lastModifiedBy>
  <cp:revision>49</cp:revision>
  <dcterms:created xsi:type="dcterms:W3CDTF">2022-04-13T05:18:18Z</dcterms:created>
  <dcterms:modified xsi:type="dcterms:W3CDTF">2023-08-28T07:13:21Z</dcterms:modified>
</cp:coreProperties>
</file>