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4" r:id="rId4"/>
    <p:sldId id="259" r:id="rId5"/>
    <p:sldId id="257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Railway reservation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2500"/>
          </a:bodyPr>
          <a:lstStyle/>
          <a:p>
            <a:r>
              <a:rPr lang="en-IN" dirty="0" smtClean="0"/>
              <a:t>Created by: </a:t>
            </a:r>
            <a:r>
              <a:rPr lang="en-IN" dirty="0" err="1" smtClean="0"/>
              <a:t>Ekansh</a:t>
            </a:r>
            <a:r>
              <a:rPr lang="en-IN" dirty="0" smtClean="0"/>
              <a:t> </a:t>
            </a:r>
            <a:r>
              <a:rPr lang="en-US" altLang="en-IN" dirty="0" smtClean="0"/>
              <a:t>MISHRA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Ashish asthana</a:t>
            </a:r>
            <a:endParaRPr lang="en-IN" dirty="0" smtClean="0"/>
          </a:p>
          <a:p>
            <a:r>
              <a:rPr lang="en-IN" dirty="0" smtClean="0"/>
              <a:t>                   Arya </a:t>
            </a:r>
            <a:r>
              <a:rPr lang="en-IN" dirty="0" err="1" smtClean="0"/>
              <a:t>tyagi</a:t>
            </a:r>
            <a:endParaRPr lang="en-IN" dirty="0" smtClean="0"/>
          </a:p>
          <a:p>
            <a:r>
              <a:rPr lang="en-IN" dirty="0" smtClean="0"/>
              <a:t>                   Ashish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sharma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861079"/>
            <a:ext cx="6731000" cy="49301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----------------Password reset page-------------</a:t>
            </a:r>
            <a:endParaRPr lang="en-IN" dirty="0" smtClean="0"/>
          </a:p>
          <a:p>
            <a:r>
              <a:rPr lang="en-IN" dirty="0" smtClean="0"/>
              <a:t>It will asks the passwords two times and if they are correct  , the portal will update the password for the following user.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48" y="1609738"/>
            <a:ext cx="6692769" cy="418146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This is the main page consists of leading buttons whose focus is to help user to book ticket , cancel ticket , look for booked ticket query and details about the user stored in the portal.</a:t>
            </a:r>
            <a:endParaRPr lang="en-IN" dirty="0" smtClean="0"/>
          </a:p>
          <a:p>
            <a:r>
              <a:rPr lang="en-IN" dirty="0" smtClean="0"/>
              <a:t>Buttons shown : </a:t>
            </a:r>
            <a:endParaRPr lang="en-IN" dirty="0" smtClean="0"/>
          </a:p>
          <a:p>
            <a:r>
              <a:rPr lang="en-IN" dirty="0" smtClean="0"/>
              <a:t>Plan your journey</a:t>
            </a:r>
            <a:endParaRPr lang="en-IN" dirty="0" smtClean="0"/>
          </a:p>
          <a:p>
            <a:r>
              <a:rPr lang="en-IN" dirty="0" smtClean="0"/>
              <a:t>My booking</a:t>
            </a:r>
            <a:endParaRPr lang="en-IN" dirty="0" smtClean="0"/>
          </a:p>
          <a:p>
            <a:r>
              <a:rPr lang="en-IN" dirty="0" smtClean="0"/>
              <a:t>My account</a:t>
            </a:r>
            <a:endParaRPr lang="en-IN" dirty="0" smtClean="0"/>
          </a:p>
          <a:p>
            <a:r>
              <a:rPr lang="en-IN" dirty="0" smtClean="0"/>
              <a:t>PNR enquiry</a:t>
            </a:r>
            <a:endParaRPr lang="en-IN" dirty="0" smtClean="0"/>
          </a:p>
          <a:p>
            <a:r>
              <a:rPr lang="en-IN" dirty="0" smtClean="0"/>
              <a:t>Cancel Ticket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4" y="1037969"/>
            <a:ext cx="3856037" cy="691977"/>
          </a:xfrm>
        </p:spPr>
        <p:txBody>
          <a:bodyPr/>
          <a:lstStyle/>
          <a:p>
            <a:r>
              <a:rPr lang="en-IN" dirty="0" smtClean="0"/>
              <a:t>Plan your journey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2"/>
            <a:ext cx="6871043" cy="51815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869989"/>
            <a:ext cx="3856037" cy="3921211"/>
          </a:xfrm>
        </p:spPr>
        <p:txBody>
          <a:bodyPr/>
          <a:lstStyle/>
          <a:p>
            <a:r>
              <a:rPr lang="en-IN" dirty="0" smtClean="0"/>
              <a:t>-------------PLAN YOUR JOURNEY--------------</a:t>
            </a:r>
            <a:endParaRPr lang="en-IN" dirty="0" smtClean="0"/>
          </a:p>
          <a:p>
            <a:r>
              <a:rPr lang="en-IN" dirty="0" smtClean="0"/>
              <a:t>It is a page in portal where user selects the source station and destination station to get the information about transiting trains between stations.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your journey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716692"/>
            <a:ext cx="6854568" cy="5074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User selects stations through source station and destination station by choosing from respective  Items from </a:t>
            </a:r>
            <a:r>
              <a:rPr lang="en-IN" dirty="0" err="1" smtClean="0"/>
              <a:t>comboxes</a:t>
            </a:r>
            <a:r>
              <a:rPr lang="en-IN" dirty="0" smtClean="0"/>
              <a:t> provided.</a:t>
            </a:r>
            <a:endParaRPr lang="en-IN" dirty="0" smtClean="0"/>
          </a:p>
          <a:p>
            <a:r>
              <a:rPr lang="en-IN" dirty="0" smtClean="0"/>
              <a:t>User selects the station and press the search button then all the data about all the trains are fetched from database to the following table.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153296"/>
          </a:xfrm>
        </p:spPr>
        <p:txBody>
          <a:bodyPr/>
          <a:lstStyle/>
          <a:p>
            <a:r>
              <a:rPr lang="en-IN" dirty="0"/>
              <a:t>Plan your journey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38" y="790833"/>
            <a:ext cx="6813378" cy="50003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762897"/>
            <a:ext cx="3856037" cy="4028303"/>
          </a:xfrm>
        </p:spPr>
        <p:txBody>
          <a:bodyPr/>
          <a:lstStyle/>
          <a:p>
            <a:r>
              <a:rPr lang="en-IN" dirty="0" smtClean="0"/>
              <a:t>It shows all the trains between following stations , asked by the user.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136821"/>
          </a:xfrm>
        </p:spPr>
        <p:txBody>
          <a:bodyPr/>
          <a:lstStyle/>
          <a:p>
            <a:r>
              <a:rPr lang="en-IN" dirty="0" smtClean="0"/>
              <a:t>My bookings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2"/>
            <a:ext cx="6862805" cy="51815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------------------My Booking Info----------------</a:t>
            </a:r>
            <a:endParaRPr lang="en-IN" dirty="0"/>
          </a:p>
          <a:p>
            <a:r>
              <a:rPr lang="en-IN" dirty="0" smtClean="0"/>
              <a:t>This portals books the ticket</a:t>
            </a:r>
            <a:endParaRPr lang="en-IN" dirty="0" smtClean="0"/>
          </a:p>
          <a:p>
            <a:r>
              <a:rPr lang="en-IN" dirty="0" smtClean="0"/>
              <a:t>When user sees all the trains from previous portal they will put the train number  , class and date of journey to book the train.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bookings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2"/>
            <a:ext cx="6953422" cy="51815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When all the details are filled and user will enter Book Seat , then database gets updated and a dialog box appears which shows that seats are booked.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202723"/>
          </a:xfrm>
        </p:spPr>
        <p:txBody>
          <a:bodyPr/>
          <a:lstStyle/>
          <a:p>
            <a:r>
              <a:rPr lang="en-IN" dirty="0"/>
              <a:t>My bookings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1"/>
            <a:ext cx="6862805" cy="5181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812324"/>
            <a:ext cx="3856037" cy="3978876"/>
          </a:xfrm>
        </p:spPr>
        <p:txBody>
          <a:bodyPr/>
          <a:lstStyle/>
          <a:p>
            <a:r>
              <a:rPr lang="en-IN" dirty="0" smtClean="0"/>
              <a:t>It will also show your PNR NO. in the following dialog box.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128583"/>
          </a:xfrm>
        </p:spPr>
        <p:txBody>
          <a:bodyPr/>
          <a:lstStyle/>
          <a:p>
            <a:r>
              <a:rPr lang="en-IN" dirty="0" smtClean="0"/>
              <a:t>My account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0"/>
            <a:ext cx="6978135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738184"/>
            <a:ext cx="3856037" cy="3541714"/>
          </a:xfrm>
        </p:spPr>
        <p:txBody>
          <a:bodyPr/>
          <a:lstStyle/>
          <a:p>
            <a:r>
              <a:rPr lang="en-IN" dirty="0" smtClean="0"/>
              <a:t>---------------------My account-------------------</a:t>
            </a:r>
            <a:endParaRPr lang="en-IN" dirty="0" smtClean="0"/>
          </a:p>
          <a:p>
            <a:r>
              <a:rPr lang="en-IN" dirty="0" smtClean="0"/>
              <a:t>In my account portal we can fetch all the data about user which portal have.</a:t>
            </a:r>
            <a:endParaRPr lang="en-IN" dirty="0" smtClean="0"/>
          </a:p>
          <a:p>
            <a:r>
              <a:rPr lang="en-IN" dirty="0" smtClean="0"/>
              <a:t>User inputs the registered Email-Id and when user press the fetch button it searches the database and show all the user details are stores in the portal.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037967"/>
          </a:xfrm>
        </p:spPr>
        <p:txBody>
          <a:bodyPr/>
          <a:lstStyle/>
          <a:p>
            <a:r>
              <a:rPr lang="en-IN" dirty="0"/>
              <a:t>My account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69746"/>
            <a:ext cx="6903995" cy="58299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47568"/>
            <a:ext cx="3856037" cy="3541714"/>
          </a:xfrm>
        </p:spPr>
        <p:txBody>
          <a:bodyPr/>
          <a:lstStyle/>
          <a:p>
            <a:r>
              <a:rPr lang="en-IN" dirty="0" smtClean="0"/>
              <a:t>It shows all the details about the user.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5773079" cy="1639884"/>
          </a:xfrm>
        </p:spPr>
        <p:txBody>
          <a:bodyPr/>
          <a:lstStyle/>
          <a:p>
            <a:r>
              <a:rPr lang="en-IN" dirty="0"/>
              <a:t>Railway reservation system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816" y="2249485"/>
            <a:ext cx="5891213" cy="287804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This is a railway reservation system which books the train for the users, this system is made up with the integration of python as a scripting language and MySQL as a structured query language.</a:t>
            </a:r>
            <a:endParaRPr lang="en-IN" dirty="0" smtClean="0"/>
          </a:p>
          <a:p>
            <a:r>
              <a:rPr lang="en-IN" dirty="0" smtClean="0"/>
              <a:t>This portal is capable of </a:t>
            </a:r>
            <a:r>
              <a:rPr lang="en-IN" dirty="0" err="1" smtClean="0"/>
              <a:t>p</a:t>
            </a:r>
            <a:r>
              <a:rPr lang="en-US" altLang="en-IN" dirty="0" err="1" smtClean="0"/>
              <a:t>lan</a:t>
            </a:r>
            <a:r>
              <a:rPr lang="en-IN" dirty="0" err="1" smtClean="0"/>
              <a:t>ning</a:t>
            </a:r>
            <a:r>
              <a:rPr lang="en-IN" dirty="0" smtClean="0"/>
              <a:t> the train journey , booking the train , modifying and cancelling the ticket as per users request.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PNR ENQUIRY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1"/>
            <a:ext cx="6821616" cy="5181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In this portal user enter the given PNR number and press the button to get the running status of the booked train.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PNR ENQUIRY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60" y="609601"/>
            <a:ext cx="6730999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It shows the user all the details about the train by using the given PNR number.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Cancel ticket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2"/>
            <a:ext cx="6912232" cy="51815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----------------- Cancel Ticket-------------------</a:t>
            </a:r>
            <a:endParaRPr lang="en-IN" dirty="0"/>
          </a:p>
          <a:p>
            <a:r>
              <a:rPr lang="en-IN" dirty="0" smtClean="0"/>
              <a:t>This portal accepts the PNR number from the user and cancels the following ticket from booked ticket portal.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Cancel ticket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609601"/>
            <a:ext cx="6862805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Cancelled the ticket using given PNR number.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Thanks.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E.r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036906"/>
            <a:ext cx="6739828" cy="37542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This Entity Relationship diagram shows how tables are connected and relation between them.</a:t>
            </a:r>
            <a:endParaRPr lang="en-IN" dirty="0" smtClean="0"/>
          </a:p>
          <a:p>
            <a:r>
              <a:rPr lang="en-IN" dirty="0" smtClean="0"/>
              <a:t>Main Tables</a:t>
            </a:r>
            <a:endParaRPr lang="en-IN" dirty="0" smtClean="0"/>
          </a:p>
          <a:p>
            <a:r>
              <a:rPr lang="en-IN" dirty="0" smtClean="0"/>
              <a:t>Users – Contains all the user data.</a:t>
            </a:r>
            <a:endParaRPr lang="en-IN" dirty="0" smtClean="0"/>
          </a:p>
          <a:p>
            <a:r>
              <a:rPr lang="en-IN" dirty="0" smtClean="0"/>
              <a:t>Ticket – Consists of details of train ticket.</a:t>
            </a:r>
            <a:endParaRPr lang="en-IN" dirty="0" smtClean="0"/>
          </a:p>
          <a:p>
            <a:r>
              <a:rPr lang="en-IN" dirty="0" smtClean="0"/>
              <a:t>Station – have names and id of stations.</a:t>
            </a:r>
            <a:endParaRPr lang="en-IN" dirty="0" smtClean="0"/>
          </a:p>
          <a:p>
            <a:r>
              <a:rPr lang="en-IN" dirty="0" smtClean="0"/>
              <a:t>Passenger – details of passengers travelling.</a:t>
            </a:r>
            <a:endParaRPr lang="en-IN" dirty="0" smtClean="0"/>
          </a:p>
          <a:p>
            <a:r>
              <a:rPr lang="en-IN" dirty="0" smtClean="0"/>
              <a:t>Train – consists of train name and train number.</a:t>
            </a:r>
            <a:endParaRPr lang="en-IN" dirty="0" smtClean="0"/>
          </a:p>
          <a:p>
            <a:r>
              <a:rPr lang="en-IN" dirty="0" smtClean="0"/>
              <a:t>Train status – consists of fare , date and class of the train journey.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Log-in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36" y="2094389"/>
            <a:ext cx="4320540" cy="219456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This is the log-in page</a:t>
            </a:r>
            <a:endParaRPr lang="en-IN" dirty="0" smtClean="0"/>
          </a:p>
          <a:p>
            <a:r>
              <a:rPr lang="en-IN" dirty="0" smtClean="0"/>
              <a:t>Consists of username and password field</a:t>
            </a:r>
            <a:endParaRPr lang="en-IN" dirty="0" smtClean="0"/>
          </a:p>
          <a:p>
            <a:r>
              <a:rPr lang="en-IN" dirty="0" smtClean="0"/>
              <a:t>It has submit button , admin button , signup button , reset button which are used for specified functions.</a:t>
            </a:r>
            <a:endParaRPr lang="en-IN" dirty="0" smtClean="0"/>
          </a:p>
          <a:p>
            <a:r>
              <a:rPr lang="en-IN" dirty="0" smtClean="0"/>
              <a:t>This login panel made with python and integrated with MYSQL for database support</a:t>
            </a:r>
            <a:endParaRPr lang="en-IN" dirty="0" smtClean="0"/>
          </a:p>
          <a:p>
            <a:r>
              <a:rPr lang="en-IN" dirty="0" smtClean="0"/>
              <a:t>Login page is used by user and administrator  to sign-in and signup to the portal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39113"/>
          </a:xfrm>
        </p:spPr>
        <p:txBody>
          <a:bodyPr/>
          <a:lstStyle/>
          <a:p>
            <a:r>
              <a:rPr lang="en-IN" dirty="0" smtClean="0"/>
              <a:t>Sign up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05" y="609600"/>
            <a:ext cx="6720845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548714"/>
            <a:ext cx="3856037" cy="4242486"/>
          </a:xfrm>
        </p:spPr>
        <p:txBody>
          <a:bodyPr>
            <a:normAutofit/>
          </a:bodyPr>
          <a:lstStyle/>
          <a:p>
            <a:r>
              <a:rPr lang="en-IN" dirty="0" smtClean="0"/>
              <a:t>-------------------Sign-Up------------------------</a:t>
            </a:r>
            <a:endParaRPr lang="en-IN" dirty="0" smtClean="0"/>
          </a:p>
          <a:p>
            <a:r>
              <a:rPr lang="en-IN" dirty="0" smtClean="0"/>
              <a:t>This portal is used by new user to register themselves to the railway reservation system.</a:t>
            </a:r>
            <a:endParaRPr lang="en-IN" dirty="0" smtClean="0"/>
          </a:p>
          <a:p>
            <a:r>
              <a:rPr lang="en-IN" dirty="0" smtClean="0"/>
              <a:t>This system takes all the basic details required by system to book the train ticket and securely provide ticket.</a:t>
            </a:r>
            <a:endParaRPr lang="en-IN" dirty="0" smtClean="0"/>
          </a:p>
          <a:p>
            <a:r>
              <a:rPr lang="en-IN" dirty="0" smtClean="0"/>
              <a:t>Users will fill all the fields because the given fields all mandatory.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112107"/>
          </a:xfrm>
        </p:spPr>
        <p:txBody>
          <a:bodyPr/>
          <a:lstStyle/>
          <a:p>
            <a:r>
              <a:rPr lang="en-IN" dirty="0"/>
              <a:t>Sign </a:t>
            </a:r>
            <a:r>
              <a:rPr lang="en-IN" dirty="0" smtClean="0"/>
              <a:t>up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609601"/>
            <a:ext cx="5280454" cy="26775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721708"/>
            <a:ext cx="3856037" cy="4069492"/>
          </a:xfrm>
        </p:spPr>
        <p:txBody>
          <a:bodyPr/>
          <a:lstStyle/>
          <a:p>
            <a:r>
              <a:rPr lang="en-IN" dirty="0" smtClean="0"/>
              <a:t>Fields are mandatory.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24" y="3354872"/>
            <a:ext cx="5280454" cy="2436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24" y="2249485"/>
            <a:ext cx="6854568" cy="11107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-----------------Admin log in panel--------------</a:t>
            </a:r>
            <a:endParaRPr lang="en-IN" dirty="0"/>
          </a:p>
          <a:p>
            <a:r>
              <a:rPr lang="en-IN" dirty="0" smtClean="0"/>
              <a:t>Admin panel is used by Administrator .</a:t>
            </a:r>
            <a:endParaRPr lang="en-IN" dirty="0" smtClean="0"/>
          </a:p>
          <a:p>
            <a:r>
              <a:rPr lang="en-IN" dirty="0" smtClean="0"/>
              <a:t>Admin portal only asks admin password as administrator has the master password so that he/she can manage the railway reservation system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24" y="3917087"/>
            <a:ext cx="6854568" cy="1063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396835"/>
            <a:ext cx="6800273" cy="15794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--------------------Admin panel-----------------</a:t>
            </a:r>
            <a:endParaRPr lang="en-IN" dirty="0" smtClean="0"/>
          </a:p>
          <a:p>
            <a:r>
              <a:rPr lang="en-IN" dirty="0" smtClean="0"/>
              <a:t>Admin panel have control over all the tables in the database , it can select any table and execute a raw SQL command to have or give CRUD(Create Read Update Delete) details.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65" y="1429543"/>
            <a:ext cx="5002506" cy="207220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--------------password reset  page-------------</a:t>
            </a:r>
            <a:endParaRPr lang="en-IN" dirty="0" smtClean="0"/>
          </a:p>
          <a:p>
            <a:r>
              <a:rPr lang="en-IN" dirty="0" smtClean="0"/>
              <a:t>Reset portal is used by user when they forgot their password to the railway reservation system.</a:t>
            </a:r>
            <a:endParaRPr lang="en-IN" dirty="0" smtClean="0"/>
          </a:p>
          <a:p>
            <a:r>
              <a:rPr lang="en-IN" dirty="0" smtClean="0"/>
              <a:t>Firstly it will confirm that the email id is registered.</a:t>
            </a:r>
            <a:endParaRPr lang="en-IN" dirty="0" smtClean="0"/>
          </a:p>
          <a:p>
            <a:r>
              <a:rPr lang="en-IN" dirty="0" smtClean="0"/>
              <a:t>Then it asks for new password to enter.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65" y="3632884"/>
            <a:ext cx="5002506" cy="279262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4567</Words>
  <Application>WPS Presentation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Tw Cen MT</vt:lpstr>
      <vt:lpstr>Segoe Print</vt:lpstr>
      <vt:lpstr>Microsoft YaHei</vt:lpstr>
      <vt:lpstr>Arial Unicode MS</vt:lpstr>
      <vt:lpstr>Calibri</vt:lpstr>
      <vt:lpstr>Circuit</vt:lpstr>
      <vt:lpstr>Railway reservation system</vt:lpstr>
      <vt:lpstr>Railway reservation system</vt:lpstr>
      <vt:lpstr>E.r diagram</vt:lpstr>
      <vt:lpstr>Log-in page</vt:lpstr>
      <vt:lpstr>Sign up</vt:lpstr>
      <vt:lpstr>Sign up </vt:lpstr>
      <vt:lpstr>admin</vt:lpstr>
      <vt:lpstr>admin</vt:lpstr>
      <vt:lpstr>reset</vt:lpstr>
      <vt:lpstr>reset</vt:lpstr>
      <vt:lpstr>Main page</vt:lpstr>
      <vt:lpstr>Plan your journey</vt:lpstr>
      <vt:lpstr>Plan your journey</vt:lpstr>
      <vt:lpstr>Plan your journey</vt:lpstr>
      <vt:lpstr>My bookings</vt:lpstr>
      <vt:lpstr>My bookings</vt:lpstr>
      <vt:lpstr>My bookings</vt:lpstr>
      <vt:lpstr>My account</vt:lpstr>
      <vt:lpstr>My account</vt:lpstr>
      <vt:lpstr>PNR ENQUIRY</vt:lpstr>
      <vt:lpstr>PNR ENQUIRY</vt:lpstr>
      <vt:lpstr>Cancel ticket</vt:lpstr>
      <vt:lpstr>Cancel ticket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system</dc:title>
  <dc:creator>Microsoft account</dc:creator>
  <cp:lastModifiedBy>Ekansh</cp:lastModifiedBy>
  <cp:revision>18</cp:revision>
  <dcterms:created xsi:type="dcterms:W3CDTF">2020-11-20T04:16:00Z</dcterms:created>
  <dcterms:modified xsi:type="dcterms:W3CDTF">2020-11-20T10:40:05Z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