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4"/>
  </p:sldMasterIdLst>
  <p:notesMasterIdLst>
    <p:notesMasterId r:id="rId18"/>
  </p:notesMasterIdLst>
  <p:sldIdLst>
    <p:sldId id="258" r:id="rId5"/>
    <p:sldId id="324" r:id="rId6"/>
    <p:sldId id="262" r:id="rId7"/>
    <p:sldId id="260" r:id="rId8"/>
    <p:sldId id="263" r:id="rId9"/>
    <p:sldId id="326" r:id="rId10"/>
    <p:sldId id="318" r:id="rId11"/>
    <p:sldId id="319" r:id="rId12"/>
    <p:sldId id="320" r:id="rId13"/>
    <p:sldId id="321" r:id="rId14"/>
    <p:sldId id="325" r:id="rId15"/>
    <p:sldId id="322" r:id="rId16"/>
    <p:sldId id="323" r:id="rId17"/>
  </p:sldIdLst>
  <p:sldSz cx="9144000" cy="5143500" type="screen16x9"/>
  <p:notesSz cx="6858000" cy="9144000"/>
  <p:embeddedFontLst>
    <p:embeddedFont>
      <p:font typeface="Bitter ExtraBold" panose="020B0604020202020204" charset="0"/>
      <p:bold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8F27C-A61D-1812-49C4-923BAA7E3312}" v="77" dt="2023-03-15T03:27:06.229"/>
    <p1510:client id="{C1E0A9BA-936B-4EAE-9D16-3F0151F1B61D}" v="532" dt="2023-03-15T23:54:37.118"/>
  </p1510:revLst>
</p1510:revInfo>
</file>

<file path=ppt/tableStyles.xml><?xml version="1.0" encoding="utf-8"?>
<a:tblStyleLst xmlns:a="http://schemas.openxmlformats.org/drawingml/2006/main" def="{AF35ADB3-FF10-47F3-918B-83491733236E}">
  <a:tblStyle styleId="{AF35ADB3-FF10-47F3-918B-834917332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deab2e5955_0_40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deab2e5955_0_40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deab2e5955_0_40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deab2e5955_0_40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deab2e59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deab2e59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176a8f372ab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176a8f372ab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9"/>
          <p:cNvGrpSpPr/>
          <p:nvPr/>
        </p:nvGrpSpPr>
        <p:grpSpPr>
          <a:xfrm>
            <a:off x="6638045" y="-219998"/>
            <a:ext cx="2510686" cy="5833484"/>
            <a:chOff x="6638045" y="-219998"/>
            <a:chExt cx="2510686" cy="5833484"/>
          </a:xfrm>
        </p:grpSpPr>
        <p:sp>
          <p:nvSpPr>
            <p:cNvPr id="312" name="Google Shape;312;p9"/>
            <p:cNvSpPr/>
            <p:nvPr/>
          </p:nvSpPr>
          <p:spPr>
            <a:xfrm rot="-5400000">
              <a:off x="7300125" y="484173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-5400000">
              <a:off x="6944961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-5400000">
              <a:off x="6584115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-5400000">
              <a:off x="7300125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-5400000">
              <a:off x="694496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9"/>
          <p:cNvGrpSpPr/>
          <p:nvPr/>
        </p:nvGrpSpPr>
        <p:grpSpPr>
          <a:xfrm>
            <a:off x="-604134" y="4066092"/>
            <a:ext cx="2696680" cy="1077246"/>
            <a:chOff x="-604134" y="-353508"/>
            <a:chExt cx="2696680" cy="1077246"/>
          </a:xfrm>
        </p:grpSpPr>
        <p:sp>
          <p:nvSpPr>
            <p:cNvPr id="335" name="Google Shape;335;p9"/>
            <p:cNvSpPr/>
            <p:nvPr/>
          </p:nvSpPr>
          <p:spPr>
            <a:xfrm>
              <a:off x="640359" y="-3535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15271" y="165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-604134" y="-35066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1265446" y="733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9"/>
          <p:cNvSpPr txBox="1">
            <a:spLocks noGrp="1"/>
          </p:cNvSpPr>
          <p:nvPr>
            <p:ph type="title"/>
          </p:nvPr>
        </p:nvSpPr>
        <p:spPr>
          <a:xfrm>
            <a:off x="1162050" y="139612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0" name="Google Shape;340;p9"/>
          <p:cNvSpPr txBox="1">
            <a:spLocks noGrp="1"/>
          </p:cNvSpPr>
          <p:nvPr>
            <p:ph type="subTitle" idx="1"/>
          </p:nvPr>
        </p:nvSpPr>
        <p:spPr>
          <a:xfrm>
            <a:off x="1162050" y="20726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 txBox="1">
            <a:spLocks noGrp="1"/>
          </p:cNvSpPr>
          <p:nvPr>
            <p:ph type="title" hasCustomPrompt="1"/>
          </p:nvPr>
        </p:nvSpPr>
        <p:spPr>
          <a:xfrm>
            <a:off x="1495407" y="1962875"/>
            <a:ext cx="810600" cy="31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 txBox="1">
            <a:spLocks noGrp="1"/>
          </p:cNvSpPr>
          <p:nvPr>
            <p:ph type="title" idx="2" hasCustomPrompt="1"/>
          </p:nvPr>
        </p:nvSpPr>
        <p:spPr>
          <a:xfrm>
            <a:off x="4166700" y="1962875"/>
            <a:ext cx="810600" cy="31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13"/>
          <p:cNvSpPr txBox="1">
            <a:spLocks noGrp="1"/>
          </p:cNvSpPr>
          <p:nvPr>
            <p:ph type="ctrTitle" idx="3"/>
          </p:nvPr>
        </p:nvSpPr>
        <p:spPr>
          <a:xfrm>
            <a:off x="708113" y="2990850"/>
            <a:ext cx="2366100" cy="8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1"/>
          </p:nvPr>
        </p:nvSpPr>
        <p:spPr>
          <a:xfrm>
            <a:off x="858113" y="3834000"/>
            <a:ext cx="206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3"/>
          <p:cNvSpPr txBox="1">
            <a:spLocks noGrp="1"/>
          </p:cNvSpPr>
          <p:nvPr>
            <p:ph type="ctrTitle" idx="4"/>
          </p:nvPr>
        </p:nvSpPr>
        <p:spPr>
          <a:xfrm>
            <a:off x="3388950" y="2990850"/>
            <a:ext cx="2366100" cy="8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8" name="Google Shape;388;p13"/>
          <p:cNvSpPr txBox="1">
            <a:spLocks noGrp="1"/>
          </p:cNvSpPr>
          <p:nvPr>
            <p:ph type="subTitle" idx="5"/>
          </p:nvPr>
        </p:nvSpPr>
        <p:spPr>
          <a:xfrm>
            <a:off x="3538950" y="3834000"/>
            <a:ext cx="206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3"/>
          <p:cNvSpPr txBox="1">
            <a:spLocks noGrp="1"/>
          </p:cNvSpPr>
          <p:nvPr>
            <p:ph type="title" idx="6" hasCustomPrompt="1"/>
          </p:nvPr>
        </p:nvSpPr>
        <p:spPr>
          <a:xfrm>
            <a:off x="6837993" y="1962875"/>
            <a:ext cx="810600" cy="31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3"/>
          <p:cNvSpPr txBox="1">
            <a:spLocks noGrp="1"/>
          </p:cNvSpPr>
          <p:nvPr>
            <p:ph type="ctrTitle" idx="7"/>
          </p:nvPr>
        </p:nvSpPr>
        <p:spPr>
          <a:xfrm>
            <a:off x="6069787" y="2990850"/>
            <a:ext cx="2366100" cy="8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1" name="Google Shape;391;p13"/>
          <p:cNvSpPr txBox="1">
            <a:spLocks noGrp="1"/>
          </p:cNvSpPr>
          <p:nvPr>
            <p:ph type="subTitle" idx="8"/>
          </p:nvPr>
        </p:nvSpPr>
        <p:spPr>
          <a:xfrm>
            <a:off x="6219787" y="3834000"/>
            <a:ext cx="206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title" idx="9"/>
          </p:nvPr>
        </p:nvSpPr>
        <p:spPr>
          <a:xfrm>
            <a:off x="713225" y="445025"/>
            <a:ext cx="77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8"/>
          <p:cNvGrpSpPr/>
          <p:nvPr/>
        </p:nvGrpSpPr>
        <p:grpSpPr>
          <a:xfrm>
            <a:off x="-203509" y="4423280"/>
            <a:ext cx="2071593" cy="1071563"/>
            <a:chOff x="7244466" y="-353508"/>
            <a:chExt cx="2071593" cy="1071563"/>
          </a:xfrm>
        </p:grpSpPr>
        <p:sp>
          <p:nvSpPr>
            <p:cNvPr id="882" name="Google Shape;882;p28"/>
            <p:cNvSpPr/>
            <p:nvPr/>
          </p:nvSpPr>
          <p:spPr>
            <a:xfrm>
              <a:off x="8488959" y="-3535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7863871" y="165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7244466" y="-35066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28"/>
          <p:cNvGrpSpPr/>
          <p:nvPr/>
        </p:nvGrpSpPr>
        <p:grpSpPr>
          <a:xfrm rot="10800000">
            <a:off x="-370771" y="-717996"/>
            <a:ext cx="10210667" cy="1793256"/>
            <a:chOff x="15271" y="3215098"/>
            <a:chExt cx="10210667" cy="1793256"/>
          </a:xfrm>
        </p:grpSpPr>
        <p:grpSp>
          <p:nvGrpSpPr>
            <p:cNvPr id="886" name="Google Shape;886;p28"/>
            <p:cNvGrpSpPr/>
            <p:nvPr/>
          </p:nvGrpSpPr>
          <p:grpSpPr>
            <a:xfrm>
              <a:off x="317602" y="3376886"/>
              <a:ext cx="1165493" cy="852345"/>
              <a:chOff x="225611" y="-167117"/>
              <a:chExt cx="1212539" cy="886751"/>
            </a:xfrm>
          </p:grpSpPr>
          <p:sp>
            <p:nvSpPr>
              <p:cNvPr id="887" name="Google Shape;887;p28"/>
              <p:cNvSpPr/>
              <p:nvPr/>
            </p:nvSpPr>
            <p:spPr>
              <a:xfrm rot="-1566792">
                <a:off x="840485" y="545479"/>
                <a:ext cx="243822" cy="65959"/>
              </a:xfrm>
              <a:custGeom>
                <a:avLst/>
                <a:gdLst/>
                <a:ahLst/>
                <a:cxnLst/>
                <a:rect l="l" t="t" r="r" b="b"/>
                <a:pathLst>
                  <a:path w="22931" h="6202" extrusionOk="0">
                    <a:moveTo>
                      <a:pt x="1" y="1"/>
                    </a:moveTo>
                    <a:cubicBezTo>
                      <a:pt x="2530" y="3871"/>
                      <a:pt x="6842" y="6202"/>
                      <a:pt x="11458" y="6202"/>
                    </a:cubicBezTo>
                    <a:cubicBezTo>
                      <a:pt x="16090" y="6202"/>
                      <a:pt x="20402" y="3871"/>
                      <a:pt x="22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 rot="-1566792">
                <a:off x="743772" y="385445"/>
                <a:ext cx="291446" cy="8848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832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0" y="6475"/>
                    </a:lnTo>
                    <a:lnTo>
                      <a:pt x="0" y="8319"/>
                    </a:lnTo>
                    <a:lnTo>
                      <a:pt x="27410" y="8319"/>
                    </a:lnTo>
                    <a:lnTo>
                      <a:pt x="27410" y="7542"/>
                    </a:lnTo>
                    <a:lnTo>
                      <a:pt x="27410" y="4236"/>
                    </a:lnTo>
                    <a:lnTo>
                      <a:pt x="27410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 rot="-1566792">
                <a:off x="665977" y="226695"/>
                <a:ext cx="291446" cy="8848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8320" extrusionOk="0">
                    <a:moveTo>
                      <a:pt x="0" y="1"/>
                    </a:moveTo>
                    <a:lnTo>
                      <a:pt x="0" y="1966"/>
                    </a:lnTo>
                    <a:lnTo>
                      <a:pt x="0" y="8320"/>
                    </a:lnTo>
                    <a:lnTo>
                      <a:pt x="27410" y="8320"/>
                    </a:lnTo>
                    <a:lnTo>
                      <a:pt x="27410" y="3018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 rot="-1566792">
                <a:off x="1044532" y="311295"/>
                <a:ext cx="213210" cy="157835"/>
              </a:xfrm>
              <a:custGeom>
                <a:avLst/>
                <a:gdLst/>
                <a:ahLst/>
                <a:cxnLst/>
                <a:rect l="l" t="t" r="r" b="b"/>
                <a:pathLst>
                  <a:path w="20052" h="14841" extrusionOk="0">
                    <a:moveTo>
                      <a:pt x="1" y="1"/>
                    </a:moveTo>
                    <a:lnTo>
                      <a:pt x="1" y="3307"/>
                    </a:lnTo>
                    <a:lnTo>
                      <a:pt x="6186" y="3307"/>
                    </a:lnTo>
                    <a:lnTo>
                      <a:pt x="17705" y="14841"/>
                    </a:lnTo>
                    <a:lnTo>
                      <a:pt x="20051" y="12494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 rot="-1566792">
                <a:off x="586694" y="523163"/>
                <a:ext cx="212880" cy="157665"/>
              </a:xfrm>
              <a:custGeom>
                <a:avLst/>
                <a:gdLst/>
                <a:ahLst/>
                <a:cxnLst/>
                <a:rect l="l" t="t" r="r" b="b"/>
                <a:pathLst>
                  <a:path w="20021" h="14825" extrusionOk="0">
                    <a:moveTo>
                      <a:pt x="12494" y="0"/>
                    </a:moveTo>
                    <a:lnTo>
                      <a:pt x="0" y="12494"/>
                    </a:lnTo>
                    <a:lnTo>
                      <a:pt x="2331" y="14825"/>
                    </a:lnTo>
                    <a:lnTo>
                      <a:pt x="13865" y="3306"/>
                    </a:lnTo>
                    <a:lnTo>
                      <a:pt x="20020" y="3306"/>
                    </a:lnTo>
                    <a:lnTo>
                      <a:pt x="20020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 rot="-1566792">
                <a:off x="782775" y="465034"/>
                <a:ext cx="291446" cy="8848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8320" extrusionOk="0">
                    <a:moveTo>
                      <a:pt x="0" y="0"/>
                    </a:moveTo>
                    <a:lnTo>
                      <a:pt x="0" y="808"/>
                    </a:lnTo>
                    <a:cubicBezTo>
                      <a:pt x="0" y="3474"/>
                      <a:pt x="777" y="6079"/>
                      <a:pt x="2240" y="8319"/>
                    </a:cubicBezTo>
                    <a:lnTo>
                      <a:pt x="25170" y="8319"/>
                    </a:lnTo>
                    <a:cubicBezTo>
                      <a:pt x="26633" y="6079"/>
                      <a:pt x="27410" y="3474"/>
                      <a:pt x="27410" y="808"/>
                    </a:cubicBezTo>
                    <a:lnTo>
                      <a:pt x="27410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 rot="-1566792">
                <a:off x="704875" y="306150"/>
                <a:ext cx="291446" cy="8832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8305" extrusionOk="0">
                    <a:moveTo>
                      <a:pt x="0" y="1"/>
                    </a:moveTo>
                    <a:lnTo>
                      <a:pt x="0" y="8304"/>
                    </a:lnTo>
                    <a:lnTo>
                      <a:pt x="27410" y="8304"/>
                    </a:lnTo>
                    <a:lnTo>
                      <a:pt x="2741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 rot="-1566792">
                <a:off x="618497" y="109699"/>
                <a:ext cx="291286" cy="128014"/>
              </a:xfrm>
              <a:custGeom>
                <a:avLst/>
                <a:gdLst/>
                <a:ahLst/>
                <a:cxnLst/>
                <a:rect l="l" t="t" r="r" b="b"/>
                <a:pathLst>
                  <a:path w="27395" h="12037" extrusionOk="0">
                    <a:moveTo>
                      <a:pt x="13682" y="0"/>
                    </a:moveTo>
                    <a:cubicBezTo>
                      <a:pt x="13667" y="3779"/>
                      <a:pt x="10605" y="6857"/>
                      <a:pt x="6811" y="6857"/>
                    </a:cubicBezTo>
                    <a:cubicBezTo>
                      <a:pt x="3352" y="6841"/>
                      <a:pt x="442" y="4282"/>
                      <a:pt x="0" y="854"/>
                    </a:cubicBezTo>
                    <a:lnTo>
                      <a:pt x="0" y="12037"/>
                    </a:lnTo>
                    <a:lnTo>
                      <a:pt x="27395" y="12037"/>
                    </a:lnTo>
                    <a:lnTo>
                      <a:pt x="27395" y="0"/>
                    </a:lnTo>
                    <a:cubicBezTo>
                      <a:pt x="27379" y="3779"/>
                      <a:pt x="24317" y="6841"/>
                      <a:pt x="20538" y="6857"/>
                    </a:cubicBezTo>
                    <a:cubicBezTo>
                      <a:pt x="16745" y="6857"/>
                      <a:pt x="13682" y="3779"/>
                      <a:pt x="13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 rot="-1566792">
                <a:off x="255448" y="351573"/>
                <a:ext cx="466739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43896" h="22931" extrusionOk="0">
                    <a:moveTo>
                      <a:pt x="11458" y="1"/>
                    </a:moveTo>
                    <a:cubicBezTo>
                      <a:pt x="5135" y="1"/>
                      <a:pt x="0" y="5135"/>
                      <a:pt x="0" y="11473"/>
                    </a:cubicBezTo>
                    <a:cubicBezTo>
                      <a:pt x="0" y="14505"/>
                      <a:pt x="1204" y="17415"/>
                      <a:pt x="3352" y="19564"/>
                    </a:cubicBezTo>
                    <a:cubicBezTo>
                      <a:pt x="5501" y="21727"/>
                      <a:pt x="8426" y="22931"/>
                      <a:pt x="11458" y="22931"/>
                    </a:cubicBezTo>
                    <a:lnTo>
                      <a:pt x="20996" y="22931"/>
                    </a:lnTo>
                    <a:cubicBezTo>
                      <a:pt x="23936" y="22931"/>
                      <a:pt x="26770" y="21803"/>
                      <a:pt x="28903" y="19777"/>
                    </a:cubicBezTo>
                    <a:lnTo>
                      <a:pt x="43895" y="5531"/>
                    </a:lnTo>
                    <a:lnTo>
                      <a:pt x="4389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 rot="-1566792">
                <a:off x="941236" y="27982"/>
                <a:ext cx="467058" cy="244033"/>
              </a:xfrm>
              <a:custGeom>
                <a:avLst/>
                <a:gdLst/>
                <a:ahLst/>
                <a:cxnLst/>
                <a:rect l="l" t="t" r="r" b="b"/>
                <a:pathLst>
                  <a:path w="43926" h="22946" extrusionOk="0">
                    <a:moveTo>
                      <a:pt x="1" y="0"/>
                    </a:moveTo>
                    <a:lnTo>
                      <a:pt x="1" y="5516"/>
                    </a:lnTo>
                    <a:lnTo>
                      <a:pt x="15023" y="19792"/>
                    </a:lnTo>
                    <a:cubicBezTo>
                      <a:pt x="17141" y="21818"/>
                      <a:pt x="19975" y="22945"/>
                      <a:pt x="22915" y="22945"/>
                    </a:cubicBezTo>
                    <a:lnTo>
                      <a:pt x="32453" y="22945"/>
                    </a:lnTo>
                    <a:cubicBezTo>
                      <a:pt x="35500" y="22945"/>
                      <a:pt x="38410" y="21742"/>
                      <a:pt x="40559" y="19578"/>
                    </a:cubicBezTo>
                    <a:cubicBezTo>
                      <a:pt x="42707" y="17430"/>
                      <a:pt x="43926" y="14520"/>
                      <a:pt x="43926" y="11473"/>
                    </a:cubicBezTo>
                    <a:cubicBezTo>
                      <a:pt x="43926" y="5150"/>
                      <a:pt x="38791" y="15"/>
                      <a:pt x="324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 rot="-1566792">
                <a:off x="728239" y="11349"/>
                <a:ext cx="145808" cy="145860"/>
              </a:xfrm>
              <a:custGeom>
                <a:avLst/>
                <a:gdLst/>
                <a:ahLst/>
                <a:cxnLst/>
                <a:rect l="l" t="t" r="r" b="b"/>
                <a:pathLst>
                  <a:path w="13713" h="13715" extrusionOk="0">
                    <a:moveTo>
                      <a:pt x="6716" y="0"/>
                    </a:moveTo>
                    <a:cubicBezTo>
                      <a:pt x="6214" y="0"/>
                      <a:pt x="5714" y="74"/>
                      <a:pt x="5226" y="185"/>
                    </a:cubicBezTo>
                    <a:cubicBezTo>
                      <a:pt x="2179" y="932"/>
                      <a:pt x="30" y="3628"/>
                      <a:pt x="0" y="6752"/>
                    </a:cubicBezTo>
                    <a:cubicBezTo>
                      <a:pt x="0" y="6798"/>
                      <a:pt x="0" y="6828"/>
                      <a:pt x="0" y="6858"/>
                    </a:cubicBezTo>
                    <a:cubicBezTo>
                      <a:pt x="0" y="10652"/>
                      <a:pt x="3062" y="13715"/>
                      <a:pt x="6856" y="13715"/>
                    </a:cubicBezTo>
                    <a:cubicBezTo>
                      <a:pt x="10635" y="13715"/>
                      <a:pt x="13712" y="10637"/>
                      <a:pt x="13712" y="6858"/>
                    </a:cubicBezTo>
                    <a:cubicBezTo>
                      <a:pt x="13712" y="6828"/>
                      <a:pt x="13712" y="6798"/>
                      <a:pt x="13712" y="6752"/>
                    </a:cubicBezTo>
                    <a:cubicBezTo>
                      <a:pt x="13682" y="3628"/>
                      <a:pt x="11534" y="932"/>
                      <a:pt x="8502" y="185"/>
                    </a:cubicBezTo>
                    <a:cubicBezTo>
                      <a:pt x="8000" y="74"/>
                      <a:pt x="7498" y="0"/>
                      <a:pt x="6996" y="0"/>
                    </a:cubicBezTo>
                    <a:cubicBezTo>
                      <a:pt x="6950" y="0"/>
                      <a:pt x="6903" y="1"/>
                      <a:pt x="6856" y="2"/>
                    </a:cubicBezTo>
                    <a:cubicBezTo>
                      <a:pt x="6809" y="1"/>
                      <a:pt x="6763" y="0"/>
                      <a:pt x="6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 rot="-1566792">
                <a:off x="597132" y="75430"/>
                <a:ext cx="145968" cy="145998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3728" extrusionOk="0">
                    <a:moveTo>
                      <a:pt x="6857" y="0"/>
                    </a:moveTo>
                    <a:cubicBezTo>
                      <a:pt x="6308" y="0"/>
                      <a:pt x="5760" y="61"/>
                      <a:pt x="5226" y="198"/>
                    </a:cubicBezTo>
                    <a:cubicBezTo>
                      <a:pt x="2149" y="945"/>
                      <a:pt x="0" y="3702"/>
                      <a:pt x="0" y="6856"/>
                    </a:cubicBezTo>
                    <a:cubicBezTo>
                      <a:pt x="0" y="7146"/>
                      <a:pt x="16" y="7435"/>
                      <a:pt x="46" y="7725"/>
                    </a:cubicBezTo>
                    <a:cubicBezTo>
                      <a:pt x="488" y="11153"/>
                      <a:pt x="3398" y="13728"/>
                      <a:pt x="6857" y="13728"/>
                    </a:cubicBezTo>
                    <a:cubicBezTo>
                      <a:pt x="10650" y="13728"/>
                      <a:pt x="13713" y="10665"/>
                      <a:pt x="13728" y="6871"/>
                    </a:cubicBezTo>
                    <a:cubicBezTo>
                      <a:pt x="13728" y="6841"/>
                      <a:pt x="13728" y="6811"/>
                      <a:pt x="13728" y="6765"/>
                    </a:cubicBezTo>
                    <a:cubicBezTo>
                      <a:pt x="13682" y="3641"/>
                      <a:pt x="11534" y="945"/>
                      <a:pt x="8502" y="198"/>
                    </a:cubicBezTo>
                    <a:cubicBezTo>
                      <a:pt x="7969" y="61"/>
                      <a:pt x="7405" y="0"/>
                      <a:pt x="68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 rot="-1566792">
                <a:off x="712363" y="-152168"/>
                <a:ext cx="106286" cy="165492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5561" extrusionOk="0">
                    <a:moveTo>
                      <a:pt x="8173" y="0"/>
                    </a:moveTo>
                    <a:cubicBezTo>
                      <a:pt x="7748" y="0"/>
                      <a:pt x="7322" y="164"/>
                      <a:pt x="6994" y="492"/>
                    </a:cubicBezTo>
                    <a:lnTo>
                      <a:pt x="1" y="7500"/>
                    </a:lnTo>
                    <a:lnTo>
                      <a:pt x="1" y="15362"/>
                    </a:lnTo>
                    <a:cubicBezTo>
                      <a:pt x="1" y="15423"/>
                      <a:pt x="1" y="15484"/>
                      <a:pt x="16" y="15545"/>
                    </a:cubicBezTo>
                    <a:cubicBezTo>
                      <a:pt x="549" y="15423"/>
                      <a:pt x="1098" y="15362"/>
                      <a:pt x="1646" y="15362"/>
                    </a:cubicBezTo>
                    <a:cubicBezTo>
                      <a:pt x="2195" y="15362"/>
                      <a:pt x="2758" y="15423"/>
                      <a:pt x="3292" y="15560"/>
                    </a:cubicBezTo>
                    <a:cubicBezTo>
                      <a:pt x="3292" y="15499"/>
                      <a:pt x="3307" y="15423"/>
                      <a:pt x="3307" y="15362"/>
                    </a:cubicBezTo>
                    <a:lnTo>
                      <a:pt x="3307" y="8872"/>
                    </a:lnTo>
                    <a:lnTo>
                      <a:pt x="9340" y="2823"/>
                    </a:lnTo>
                    <a:cubicBezTo>
                      <a:pt x="9995" y="2183"/>
                      <a:pt x="9995" y="1132"/>
                      <a:pt x="9340" y="492"/>
                    </a:cubicBezTo>
                    <a:cubicBezTo>
                      <a:pt x="9020" y="164"/>
                      <a:pt x="8598" y="0"/>
                      <a:pt x="8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0" name="Google Shape;900;p28"/>
            <p:cNvSpPr/>
            <p:nvPr/>
          </p:nvSpPr>
          <p:spPr>
            <a:xfrm>
              <a:off x="15271" y="356742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640359" y="321509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640359" y="39311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1265446" y="357594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3140439" y="39311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3768368" y="357594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4396297" y="321509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4396297" y="39311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5021384" y="357594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6896647" y="39311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8146823" y="39311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8777593" y="429195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9398838" y="393515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2513701" y="357264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8777593" y="357594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5648834" y="393110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8146823" y="321509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6271560" y="429195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7521735" y="429195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28"/>
          <p:cNvSpPr txBox="1">
            <a:spLocks noGrp="1"/>
          </p:cNvSpPr>
          <p:nvPr>
            <p:ph type="title"/>
          </p:nvPr>
        </p:nvSpPr>
        <p:spPr>
          <a:xfrm>
            <a:off x="740864" y="1571625"/>
            <a:ext cx="5366100" cy="17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28"/>
          <p:cNvSpPr txBox="1">
            <a:spLocks noGrp="1"/>
          </p:cNvSpPr>
          <p:nvPr>
            <p:ph type="subTitle" idx="1"/>
          </p:nvPr>
        </p:nvSpPr>
        <p:spPr>
          <a:xfrm>
            <a:off x="740864" y="31916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5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6"/>
          <p:cNvSpPr txBox="1">
            <a:spLocks noGrp="1"/>
          </p:cNvSpPr>
          <p:nvPr>
            <p:ph type="title"/>
          </p:nvPr>
        </p:nvSpPr>
        <p:spPr>
          <a:xfrm>
            <a:off x="3770414" y="139612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8" name="Google Shape;1188;p36"/>
          <p:cNvSpPr txBox="1">
            <a:spLocks noGrp="1"/>
          </p:cNvSpPr>
          <p:nvPr>
            <p:ph type="subTitle" idx="1"/>
          </p:nvPr>
        </p:nvSpPr>
        <p:spPr>
          <a:xfrm>
            <a:off x="3770414" y="20726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9" name="Google Shape;1189;p36"/>
          <p:cNvSpPr>
            <a:spLocks noGrp="1"/>
          </p:cNvSpPr>
          <p:nvPr>
            <p:ph type="pic" idx="2"/>
          </p:nvPr>
        </p:nvSpPr>
        <p:spPr>
          <a:xfrm>
            <a:off x="712464" y="1324650"/>
            <a:ext cx="2832300" cy="24942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sp>
      <p:grpSp>
        <p:nvGrpSpPr>
          <p:cNvPr id="1190" name="Google Shape;1190;p36"/>
          <p:cNvGrpSpPr/>
          <p:nvPr/>
        </p:nvGrpSpPr>
        <p:grpSpPr>
          <a:xfrm flipH="1">
            <a:off x="4353649" y="-710539"/>
            <a:ext cx="5205076" cy="2151547"/>
            <a:chOff x="-319486" y="-705776"/>
            <a:chExt cx="5205076" cy="2151547"/>
          </a:xfrm>
        </p:grpSpPr>
        <p:sp>
          <p:nvSpPr>
            <p:cNvPr id="1191" name="Google Shape;1191;p36"/>
            <p:cNvSpPr/>
            <p:nvPr/>
          </p:nvSpPr>
          <p:spPr>
            <a:xfrm rot="10800000">
              <a:off x="4058490" y="-34493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 rot="10800000">
              <a:off x="3433402" y="1023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 rot="10800000">
              <a:off x="3433402" y="-70577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 rot="10800000">
              <a:off x="2183227" y="-70577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 rot="10800000">
              <a:off x="1558140" y="-34493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 rot="10800000">
              <a:off x="933052" y="1023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 rot="10800000">
              <a:off x="933052" y="-705776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 rot="10800000">
              <a:off x="307964" y="37108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 rot="10800000">
              <a:off x="307964" y="-34493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 rot="10800000">
              <a:off x="2805953" y="-34493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 rot="10800000">
              <a:off x="-319486" y="1023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 rot="10800000">
              <a:off x="-319486" y="72937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36"/>
          <p:cNvGrpSpPr/>
          <p:nvPr/>
        </p:nvGrpSpPr>
        <p:grpSpPr>
          <a:xfrm>
            <a:off x="-472036" y="4066249"/>
            <a:ext cx="6455711" cy="1793256"/>
            <a:chOff x="-454036" y="4066249"/>
            <a:chExt cx="6455711" cy="1793256"/>
          </a:xfrm>
        </p:grpSpPr>
        <p:sp>
          <p:nvSpPr>
            <p:cNvPr id="1204" name="Google Shape;1204;p36"/>
            <p:cNvSpPr/>
            <p:nvPr/>
          </p:nvSpPr>
          <p:spPr>
            <a:xfrm>
              <a:off x="-454036" y="442709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173893" y="4066249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173893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798981" y="442709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798981" y="514310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2049156" y="514310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2674244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3299331" y="442709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3299331" y="514310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3924419" y="4066249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3924419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1426431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4549488" y="442709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4549488" y="514310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5174575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9" name="Google Shape;1749;p53"/>
          <p:cNvGrpSpPr/>
          <p:nvPr/>
        </p:nvGrpSpPr>
        <p:grpSpPr>
          <a:xfrm rot="10800000">
            <a:off x="8067315" y="1866903"/>
            <a:ext cx="1793256" cy="3955380"/>
            <a:chOff x="7355475" y="1030177"/>
            <a:chExt cx="1793256" cy="3955380"/>
          </a:xfrm>
        </p:grpSpPr>
        <p:sp>
          <p:nvSpPr>
            <p:cNvPr id="1750" name="Google Shape;1750;p53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3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3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3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3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3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3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53"/>
          <p:cNvGrpSpPr/>
          <p:nvPr/>
        </p:nvGrpSpPr>
        <p:grpSpPr>
          <a:xfrm rot="-5400000">
            <a:off x="523390" y="-1720384"/>
            <a:ext cx="2510686" cy="5205555"/>
            <a:chOff x="6638045" y="-219998"/>
            <a:chExt cx="2510686" cy="5205555"/>
          </a:xfrm>
        </p:grpSpPr>
        <p:sp>
          <p:nvSpPr>
            <p:cNvPr id="1761" name="Google Shape;1761;p53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3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3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3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3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 rot="-5400000">
              <a:off x="6944961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 rot="-5400000">
              <a:off x="7660971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 rot="-5400000">
              <a:off x="8376980" y="4604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 rot="-5400000">
              <a:off x="6584115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 rot="-5400000">
              <a:off x="7300125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3"/>
            <p:cNvSpPr/>
            <p:nvPr/>
          </p:nvSpPr>
          <p:spPr>
            <a:xfrm rot="-5400000">
              <a:off x="8018976" y="-164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3"/>
            <p:cNvSpPr/>
            <p:nvPr/>
          </p:nvSpPr>
          <p:spPr>
            <a:xfrm rot="-5400000">
              <a:off x="658269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3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9" name="Google Shape;1779;p54"/>
          <p:cNvGrpSpPr/>
          <p:nvPr/>
        </p:nvGrpSpPr>
        <p:grpSpPr>
          <a:xfrm rot="10800000">
            <a:off x="-733785" y="-1419134"/>
            <a:ext cx="1793256" cy="3955380"/>
            <a:chOff x="7355475" y="1030177"/>
            <a:chExt cx="1793256" cy="3955380"/>
          </a:xfrm>
        </p:grpSpPr>
        <p:sp>
          <p:nvSpPr>
            <p:cNvPr id="1780" name="Google Shape;1780;p5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1790;p54"/>
          <p:cNvGrpSpPr/>
          <p:nvPr/>
        </p:nvGrpSpPr>
        <p:grpSpPr>
          <a:xfrm rot="5400000">
            <a:off x="6505215" y="3000466"/>
            <a:ext cx="1793256" cy="3955380"/>
            <a:chOff x="7355475" y="1030177"/>
            <a:chExt cx="1793256" cy="3955380"/>
          </a:xfrm>
        </p:grpSpPr>
        <p:sp>
          <p:nvSpPr>
            <p:cNvPr id="1791" name="Google Shape;1791;p54"/>
            <p:cNvSpPr/>
            <p:nvPr/>
          </p:nvSpPr>
          <p:spPr>
            <a:xfrm rot="-5400000">
              <a:off x="8376980" y="421380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4"/>
            <p:cNvSpPr/>
            <p:nvPr/>
          </p:nvSpPr>
          <p:spPr>
            <a:xfrm rot="-5400000">
              <a:off x="8016134" y="358587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4"/>
            <p:cNvSpPr/>
            <p:nvPr/>
          </p:nvSpPr>
          <p:spPr>
            <a:xfrm rot="-5400000">
              <a:off x="7660971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4"/>
            <p:cNvSpPr/>
            <p:nvPr/>
          </p:nvSpPr>
          <p:spPr>
            <a:xfrm rot="-5400000">
              <a:off x="8376980" y="296079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4"/>
            <p:cNvSpPr/>
            <p:nvPr/>
          </p:nvSpPr>
          <p:spPr>
            <a:xfrm rot="-5400000">
              <a:off x="8016134" y="233286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4"/>
            <p:cNvSpPr/>
            <p:nvPr/>
          </p:nvSpPr>
          <p:spPr>
            <a:xfrm rot="-5400000">
              <a:off x="7660971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4"/>
            <p:cNvSpPr/>
            <p:nvPr/>
          </p:nvSpPr>
          <p:spPr>
            <a:xfrm rot="-5400000">
              <a:off x="8376980" y="17106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4"/>
            <p:cNvSpPr/>
            <p:nvPr/>
          </p:nvSpPr>
          <p:spPr>
            <a:xfrm rot="-5400000">
              <a:off x="7300125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4"/>
            <p:cNvSpPr/>
            <p:nvPr/>
          </p:nvSpPr>
          <p:spPr>
            <a:xfrm rot="-5400000">
              <a:off x="8016134" y="1085527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4"/>
            <p:cNvSpPr/>
            <p:nvPr/>
          </p:nvSpPr>
          <p:spPr>
            <a:xfrm rot="-5400000">
              <a:off x="7300125" y="2333340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" name="Google Shape;1802;p55"/>
          <p:cNvGrpSpPr/>
          <p:nvPr/>
        </p:nvGrpSpPr>
        <p:grpSpPr>
          <a:xfrm rot="-5400000" flipH="1">
            <a:off x="-351581" y="-177435"/>
            <a:ext cx="1452188" cy="1435111"/>
            <a:chOff x="7863871" y="-353508"/>
            <a:chExt cx="1452188" cy="1435111"/>
          </a:xfrm>
        </p:grpSpPr>
        <p:sp>
          <p:nvSpPr>
            <p:cNvPr id="1803" name="Google Shape;1803;p55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804;p55"/>
            <p:cNvGrpSpPr/>
            <p:nvPr/>
          </p:nvGrpSpPr>
          <p:grpSpPr>
            <a:xfrm>
              <a:off x="7863871" y="-353508"/>
              <a:ext cx="1452188" cy="1071563"/>
              <a:chOff x="7863871" y="-353508"/>
              <a:chExt cx="1452188" cy="1071563"/>
            </a:xfrm>
          </p:grpSpPr>
          <p:sp>
            <p:nvSpPr>
              <p:cNvPr id="1805" name="Google Shape;1805;p55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5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7" name="Google Shape;1807;p55"/>
          <p:cNvGrpSpPr/>
          <p:nvPr/>
        </p:nvGrpSpPr>
        <p:grpSpPr>
          <a:xfrm rot="-5400000" flipH="1">
            <a:off x="7835016" y="3560987"/>
            <a:ext cx="2071593" cy="1435111"/>
            <a:chOff x="7244466" y="-353508"/>
            <a:chExt cx="2071593" cy="1435111"/>
          </a:xfrm>
        </p:grpSpPr>
        <p:sp>
          <p:nvSpPr>
            <p:cNvPr id="1808" name="Google Shape;1808;p55"/>
            <p:cNvSpPr/>
            <p:nvPr/>
          </p:nvSpPr>
          <p:spPr>
            <a:xfrm>
              <a:off x="8488959" y="36520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9" name="Google Shape;1809;p55"/>
            <p:cNvGrpSpPr/>
            <p:nvPr/>
          </p:nvGrpSpPr>
          <p:grpSpPr>
            <a:xfrm>
              <a:off x="7244466" y="-353508"/>
              <a:ext cx="2071593" cy="1071563"/>
              <a:chOff x="7244466" y="-353508"/>
              <a:chExt cx="2071593" cy="1071563"/>
            </a:xfrm>
          </p:grpSpPr>
          <p:sp>
            <p:nvSpPr>
              <p:cNvPr id="1810" name="Google Shape;1810;p55"/>
              <p:cNvSpPr/>
              <p:nvPr/>
            </p:nvSpPr>
            <p:spPr>
              <a:xfrm>
                <a:off x="8488959" y="-353508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5"/>
              <p:cNvSpPr/>
              <p:nvPr/>
            </p:nvSpPr>
            <p:spPr>
              <a:xfrm>
                <a:off x="7863871" y="1656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5"/>
              <p:cNvSpPr/>
              <p:nvPr/>
            </p:nvSpPr>
            <p:spPr>
              <a:xfrm>
                <a:off x="7244466" y="-350666"/>
                <a:ext cx="827100" cy="716400"/>
              </a:xfrm>
              <a:prstGeom prst="hexagon">
                <a:avLst>
                  <a:gd name="adj" fmla="val 28307"/>
                  <a:gd name="vf" fmla="val 11547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4"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4" name="Google Shape;1814;p56"/>
          <p:cNvGrpSpPr/>
          <p:nvPr/>
        </p:nvGrpSpPr>
        <p:grpSpPr>
          <a:xfrm>
            <a:off x="6861164" y="3709061"/>
            <a:ext cx="2707566" cy="1793256"/>
            <a:chOff x="-454036" y="4066249"/>
            <a:chExt cx="2707566" cy="1793256"/>
          </a:xfrm>
        </p:grpSpPr>
        <p:sp>
          <p:nvSpPr>
            <p:cNvPr id="1815" name="Google Shape;1815;p56"/>
            <p:cNvSpPr/>
            <p:nvPr/>
          </p:nvSpPr>
          <p:spPr>
            <a:xfrm>
              <a:off x="-454036" y="442709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173893" y="4066249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173893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798981" y="442709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798981" y="514310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1426431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56"/>
          <p:cNvGrpSpPr/>
          <p:nvPr/>
        </p:nvGrpSpPr>
        <p:grpSpPr>
          <a:xfrm>
            <a:off x="-835036" y="-357126"/>
            <a:ext cx="2707566" cy="1793256"/>
            <a:chOff x="-454036" y="4066249"/>
            <a:chExt cx="2707566" cy="1793256"/>
          </a:xfrm>
        </p:grpSpPr>
        <p:sp>
          <p:nvSpPr>
            <p:cNvPr id="1822" name="Google Shape;1822;p56"/>
            <p:cNvSpPr/>
            <p:nvPr/>
          </p:nvSpPr>
          <p:spPr>
            <a:xfrm>
              <a:off x="-454036" y="442709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173893" y="4066249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173893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798981" y="442709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798981" y="514310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1426431" y="478225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1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tter ExtraBold"/>
              <a:buNone/>
              <a:defRPr sz="2800">
                <a:solidFill>
                  <a:schemeClr val="dk1"/>
                </a:solidFill>
                <a:latin typeface="Bitter ExtraBold"/>
                <a:ea typeface="Bitter ExtraBold"/>
                <a:cs typeface="Bitter ExtraBold"/>
                <a:sym typeface="Bit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74" r:id="rId3"/>
    <p:sldLayoutId id="2147483682" r:id="rId4"/>
    <p:sldLayoutId id="2147483699" r:id="rId5"/>
    <p:sldLayoutId id="2147483700" r:id="rId6"/>
    <p:sldLayoutId id="2147483701" r:id="rId7"/>
    <p:sldLayoutId id="214748370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9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1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7" name="Google Shape;1977;p64"/>
          <p:cNvGrpSpPr/>
          <p:nvPr/>
        </p:nvGrpSpPr>
        <p:grpSpPr>
          <a:xfrm>
            <a:off x="4005383" y="104236"/>
            <a:ext cx="1146248" cy="361596"/>
            <a:chOff x="966166" y="1647825"/>
            <a:chExt cx="1678500" cy="529500"/>
          </a:xfrm>
        </p:grpSpPr>
        <p:sp>
          <p:nvSpPr>
            <p:cNvPr id="1978" name="Google Shape;1978;p64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4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0" name="Google Shape;1980;p64">
            <a:hlinkClick r:id="rId3" action="ppaction://hlinksldjump"/>
          </p:cNvPr>
          <p:cNvSpPr/>
          <p:nvPr/>
        </p:nvSpPr>
        <p:spPr>
          <a:xfrm>
            <a:off x="4467572" y="175876"/>
            <a:ext cx="213063" cy="218491"/>
          </a:xfrm>
          <a:custGeom>
            <a:avLst/>
            <a:gdLst/>
            <a:ahLst/>
            <a:cxnLst/>
            <a:rect l="l" t="t" r="r" b="b"/>
            <a:pathLst>
              <a:path w="22102" h="22665" extrusionOk="0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64">
            <a:hlinkClick r:id=""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name="adj" fmla="val 28307"/>
              <a:gd name="vf" fmla="val 11547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64">
            <a:hlinkClick r:id=""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name="adj" fmla="val 28307"/>
              <a:gd name="vf" fmla="val 11547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A1371E31-F4F5-3DE6-44D8-5FC7F0D89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61284" y="1207380"/>
            <a:ext cx="650330" cy="6503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0EC1F0F7-F700-81F4-230F-F543DC7C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330" y="3411252"/>
            <a:ext cx="650330" cy="6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m 39" descr="Ícone&#10;&#10;Descrição gerada automaticamente" hidden="1">
            <a:extLst>
              <a:ext uri="{FF2B5EF4-FFF2-40B4-BE49-F238E27FC236}">
                <a16:creationId xmlns:a16="http://schemas.microsoft.com/office/drawing/2014/main" id="{6BCCB692-3805-4E26-D987-7DDB0C0CE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00" y="1940006"/>
            <a:ext cx="7671199" cy="129863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E4FF2A-BBFC-FE4D-2F68-124DCA2FF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44" y="1967926"/>
            <a:ext cx="7388312" cy="1298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5679E-6 L 1.1566 -0.0061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30" y="-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3827E-7 C -2.5E-6 0.03302 -0.02847 0.05988 -0.06319 0.05988 C -0.10399 0.05988 -0.11875 0.02994 -0.12482 0.01204 L -0.13125 -0.01204 C -0.13767 -0.02994 -0.1533 -0.05988 -0.1993 -0.05988 C -0.22882 -0.05988 -0.26232 -0.03303 -0.26232 4.93827E-7 C -0.26232 0.03302 -0.22882 0.05988 -0.1993 0.05988 C -0.1533 0.05988 -0.13767 0.02994 -0.13125 0.01204 L -0.12482 -0.01204 C -0.11875 -0.02994 -0.10399 -0.05988 -0.06319 -0.05988 C -0.02847 -0.05988 -2.5E-6 -0.03303 -2.5E-6 4.93827E-7 Z " pathEditMode="relative" rAng="0" ptsTypes="AAAAAAAAAAA">
                                      <p:cBhvr>
                                        <p:cTn id="8" dur="4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F0E6-FFB0-499A-7FD7-1D2AE570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92" y="1704600"/>
            <a:ext cx="5366100" cy="1734300"/>
          </a:xfrm>
        </p:spPr>
        <p:txBody>
          <a:bodyPr/>
          <a:lstStyle/>
          <a:p>
            <a:r>
              <a:rPr lang="pt-BR" sz="5000" dirty="0">
                <a:solidFill>
                  <a:schemeClr val="bg2"/>
                </a:solidFill>
              </a:rPr>
              <a:t>BANCO DE DADOS</a:t>
            </a:r>
            <a:br>
              <a:rPr lang="pt-BR" sz="5000" dirty="0"/>
            </a:b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267288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2EE0F50-A3D9-5C99-8BDD-78FF6B464735}"/>
              </a:ext>
            </a:extLst>
          </p:cNvPr>
          <p:cNvSpPr txBox="1"/>
          <p:nvPr/>
        </p:nvSpPr>
        <p:spPr>
          <a:xfrm>
            <a:off x="291992" y="1298602"/>
            <a:ext cx="421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Bitter ExtraBold" panose="020B0604020202020204" charset="0"/>
              </a:rPr>
              <a:t>CONCLUINDO...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705E8D-EDE1-29E7-67D7-831C43EA6EC0}"/>
              </a:ext>
            </a:extLst>
          </p:cNvPr>
          <p:cNvSpPr txBox="1"/>
          <p:nvPr/>
        </p:nvSpPr>
        <p:spPr>
          <a:xfrm>
            <a:off x="291992" y="2571750"/>
            <a:ext cx="475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dirty="0">
                <a:solidFill>
                  <a:schemeClr val="bg1"/>
                </a:solidFill>
                <a:effectLst/>
                <a:latin typeface="Simplon Mono"/>
              </a:rPr>
              <a:t>Aperfeiçoar a produção do mel através do monitoramento. 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6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63317-D379-6BD5-FF94-02BCAF14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48" y="1130058"/>
            <a:ext cx="5714800" cy="1734300"/>
          </a:xfrm>
        </p:spPr>
        <p:txBody>
          <a:bodyPr/>
          <a:lstStyle/>
          <a:p>
            <a:r>
              <a:rPr lang="pt-BR" sz="4000" dirty="0">
                <a:solidFill>
                  <a:schemeClr val="bg2"/>
                </a:solidFill>
              </a:rPr>
              <a:t>PRÓXIMOS</a:t>
            </a:r>
            <a:br>
              <a:rPr lang="pt-BR" sz="4000" dirty="0">
                <a:solidFill>
                  <a:schemeClr val="bg2"/>
                </a:solidFill>
              </a:rPr>
            </a:br>
            <a:r>
              <a:rPr lang="pt-BR" sz="4000" dirty="0">
                <a:solidFill>
                  <a:schemeClr val="bg2"/>
                </a:solidFill>
              </a:rPr>
              <a:t> PASSOS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8BDAED40-AA2F-59FA-E5A6-CBD26C2B3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544" y="3036152"/>
            <a:ext cx="4872900" cy="801000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</a:rPr>
              <a:t>Funcionamento do Arduino;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  <a:effectLst/>
                <a:latin typeface="WordVisi_MSFontService"/>
              </a:rPr>
              <a:t>Desenvolvimento do sit</a:t>
            </a:r>
            <a:r>
              <a:rPr lang="pt-BR" dirty="0">
                <a:solidFill>
                  <a:schemeClr val="bg2"/>
                </a:solidFill>
                <a:latin typeface="WordVisi_MSFontService"/>
              </a:rPr>
              <a:t>e</a:t>
            </a:r>
            <a:r>
              <a:rPr lang="pt-BR" b="0" i="0" dirty="0">
                <a:solidFill>
                  <a:schemeClr val="bg2"/>
                </a:solidFill>
                <a:effectLst/>
                <a:latin typeface="WordVisi_MSFontService"/>
              </a:rPr>
              <a:t>;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  <a:latin typeface="WordVisi_MSFontService"/>
              </a:rPr>
              <a:t>Análise e geração de dados ;</a:t>
            </a:r>
            <a:endParaRPr lang="pt-BR" b="0" i="0" dirty="0">
              <a:solidFill>
                <a:schemeClr val="bg2"/>
              </a:solidFill>
              <a:effectLst/>
              <a:latin typeface="WordVisi_MSFontService"/>
            </a:endParaRPr>
          </a:p>
          <a:p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8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0A596-B9D8-476E-011B-9A61973F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>
                <a:solidFill>
                  <a:schemeClr val="bg1"/>
                </a:solidFill>
              </a:rPr>
              <a:t>OBRIGADA PELA ATEN</a:t>
            </a:r>
            <a:r>
              <a:rPr lang="pt-BR" sz="4000" b="1" i="0">
                <a:solidFill>
                  <a:schemeClr val="bg1"/>
                </a:solidFill>
                <a:effectLst/>
                <a:latin typeface="Bitter ExtraBold" panose="020B0604020202020204" charset="0"/>
              </a:rPr>
              <a:t>Ç</a:t>
            </a:r>
            <a:r>
              <a:rPr lang="pt-BR" sz="4000" b="1">
                <a:solidFill>
                  <a:schemeClr val="bg1"/>
                </a:solidFill>
                <a:latin typeface="Bitter ExtraBold" panose="020B0604020202020204" charset="0"/>
              </a:rPr>
              <a:t>ÃO</a:t>
            </a:r>
            <a:r>
              <a:rPr lang="pt-BR" sz="4000" b="1">
                <a:solidFill>
                  <a:schemeClr val="bg1"/>
                </a:solidFill>
                <a:latin typeface="arial" panose="020B0604020202020204" pitchFamily="34" charset="0"/>
              </a:rPr>
              <a:t>!</a:t>
            </a:r>
            <a:endParaRPr lang="pt-BR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8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4BAF2-CCFD-A1E4-FE69-0C42525B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70" y="925129"/>
            <a:ext cx="4661100" cy="8418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4BE64DD-6173-E247-9973-63004B1DD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970" y="2090938"/>
            <a:ext cx="4661100" cy="1681800"/>
          </a:xfrm>
        </p:spPr>
        <p:txBody>
          <a:bodyPr/>
          <a:lstStyle/>
          <a:p>
            <a:r>
              <a:rPr lang="pt-BR" sz="1800" b="1" i="0">
                <a:solidFill>
                  <a:schemeClr val="bg1"/>
                </a:solidFill>
                <a:effectLst/>
                <a:latin typeface="Simplon Mono"/>
              </a:rPr>
              <a:t>AMANDA AIRES ZACARIAS AMARO </a:t>
            </a:r>
          </a:p>
          <a:p>
            <a:r>
              <a:rPr lang="pt-BR" sz="1800" b="1" i="0">
                <a:solidFill>
                  <a:schemeClr val="bg1"/>
                </a:solidFill>
                <a:effectLst/>
                <a:latin typeface="Simplon Mono"/>
              </a:rPr>
              <a:t>BEATRIZ LUIZA VICTORINO DA SILVA </a:t>
            </a:r>
            <a:endParaRPr lang="pt-BR" sz="1800" b="1">
              <a:solidFill>
                <a:schemeClr val="bg1"/>
              </a:solidFill>
              <a:latin typeface="Simplon Mono"/>
            </a:endParaRPr>
          </a:p>
          <a:p>
            <a:r>
              <a:rPr lang="pt-BR" sz="1800" b="1" i="0">
                <a:solidFill>
                  <a:schemeClr val="bg1"/>
                </a:solidFill>
                <a:effectLst/>
                <a:latin typeface="Simplon Mono"/>
              </a:rPr>
              <a:t>JÉSSICA BARREIROS MARTINS </a:t>
            </a:r>
          </a:p>
          <a:p>
            <a:r>
              <a:rPr lang="pt-BR" sz="1800" b="1" i="0">
                <a:solidFill>
                  <a:schemeClr val="bg1"/>
                </a:solidFill>
                <a:effectLst/>
                <a:latin typeface="Simplon Mono"/>
              </a:rPr>
              <a:t>JOÃO LUCAS DA SILVA CRUZ </a:t>
            </a:r>
            <a:endParaRPr lang="pt-BR" sz="1800" b="1">
              <a:solidFill>
                <a:schemeClr val="bg1"/>
              </a:solidFill>
              <a:latin typeface="Simplon Mono"/>
            </a:endParaRPr>
          </a:p>
          <a:p>
            <a:r>
              <a:rPr lang="pt-BR" sz="1800" b="1" i="0">
                <a:solidFill>
                  <a:schemeClr val="bg1"/>
                </a:solidFill>
                <a:effectLst/>
                <a:latin typeface="Simplon Mono"/>
              </a:rPr>
              <a:t>KEVEN DO NASCIMENTO HISTOLINO </a:t>
            </a:r>
          </a:p>
          <a:p>
            <a:r>
              <a:rPr lang="pt-BR" sz="1800" b="1" i="0">
                <a:solidFill>
                  <a:schemeClr val="bg1"/>
                </a:solidFill>
                <a:effectLst/>
                <a:latin typeface="Simplon Mono"/>
              </a:rPr>
              <a:t>LUMA SANTOS DE SOUZA </a:t>
            </a:r>
            <a:endParaRPr lang="pt-BR" sz="1800" b="1">
              <a:solidFill>
                <a:schemeClr val="bg1"/>
              </a:solidFill>
              <a:latin typeface="Simplon Mono"/>
            </a:endParaRPr>
          </a:p>
          <a:p>
            <a:r>
              <a:rPr lang="pt-BR" sz="1800" b="1" i="0">
                <a:solidFill>
                  <a:schemeClr val="bg1"/>
                </a:solidFill>
                <a:effectLst/>
                <a:latin typeface="Simplon Mono"/>
              </a:rPr>
              <a:t>RAQUEL DE OLIVEIRA GOMES SILVA 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6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APICULTURA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194" name="Google Shape;2194;p6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bg2"/>
                </a:solidFill>
              </a:rPr>
              <a:t>A apicultura consiste na criação de abelhas exóticas (</a:t>
            </a:r>
            <a:r>
              <a:rPr lang="pt-BR" i="1">
                <a:solidFill>
                  <a:schemeClr val="bg2"/>
                </a:solidFill>
              </a:rPr>
              <a:t>Apis </a:t>
            </a:r>
            <a:r>
              <a:rPr lang="pt-BR" i="1" err="1">
                <a:solidFill>
                  <a:schemeClr val="bg2"/>
                </a:solidFill>
              </a:rPr>
              <a:t>mellifera</a:t>
            </a:r>
            <a:r>
              <a:rPr lang="pt-BR">
                <a:solidFill>
                  <a:schemeClr val="bg2"/>
                </a:solidFill>
              </a:rPr>
              <a:t>) com o objetivo de produzir mel, própolis, geleia real, pólen e cera de abelha.</a:t>
            </a:r>
            <a:endParaRPr>
              <a:solidFill>
                <a:schemeClr val="bg2"/>
              </a:solidFill>
            </a:endParaRPr>
          </a:p>
        </p:txBody>
      </p:sp>
      <p:grpSp>
        <p:nvGrpSpPr>
          <p:cNvPr id="2195" name="Google Shape;2195;p68"/>
          <p:cNvGrpSpPr/>
          <p:nvPr/>
        </p:nvGrpSpPr>
        <p:grpSpPr>
          <a:xfrm rot="1133825">
            <a:off x="7114502" y="3577655"/>
            <a:ext cx="1198304" cy="803079"/>
            <a:chOff x="238125" y="461875"/>
            <a:chExt cx="7107950" cy="4763600"/>
          </a:xfrm>
        </p:grpSpPr>
        <p:sp>
          <p:nvSpPr>
            <p:cNvPr id="2196" name="Google Shape;2196;p68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8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8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8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8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8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8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8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8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8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8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8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8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8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8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1" name="Google Shape;2211;p68"/>
          <p:cNvGrpSpPr/>
          <p:nvPr/>
        </p:nvGrpSpPr>
        <p:grpSpPr>
          <a:xfrm rot="-1770645">
            <a:off x="7271380" y="413395"/>
            <a:ext cx="884549" cy="592807"/>
            <a:chOff x="238125" y="461875"/>
            <a:chExt cx="7107950" cy="4763600"/>
          </a:xfrm>
        </p:grpSpPr>
        <p:sp>
          <p:nvSpPr>
            <p:cNvPr id="2212" name="Google Shape;2212;p68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8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8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8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8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8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8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8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8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8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8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8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8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8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8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68"/>
          <p:cNvGrpSpPr/>
          <p:nvPr/>
        </p:nvGrpSpPr>
        <p:grpSpPr>
          <a:xfrm rot="-8736459">
            <a:off x="7806825" y="2162414"/>
            <a:ext cx="884629" cy="592860"/>
            <a:chOff x="238125" y="461875"/>
            <a:chExt cx="7107950" cy="4763600"/>
          </a:xfrm>
        </p:grpSpPr>
        <p:sp>
          <p:nvSpPr>
            <p:cNvPr id="2228" name="Google Shape;2228;p68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8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8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8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8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8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8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8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8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8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8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8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8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8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8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3" name="Google Shape;2243;p68"/>
          <p:cNvGrpSpPr/>
          <p:nvPr/>
        </p:nvGrpSpPr>
        <p:grpSpPr>
          <a:xfrm>
            <a:off x="4005383" y="104236"/>
            <a:ext cx="1146248" cy="361596"/>
            <a:chOff x="966166" y="1647825"/>
            <a:chExt cx="1678500" cy="529500"/>
          </a:xfrm>
        </p:grpSpPr>
        <p:sp>
          <p:nvSpPr>
            <p:cNvPr id="2244" name="Google Shape;2244;p68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8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6" name="Google Shape;2246;p68">
            <a:hlinkClick r:id="rId3" action="ppaction://hlinksldjump"/>
          </p:cNvPr>
          <p:cNvSpPr/>
          <p:nvPr/>
        </p:nvSpPr>
        <p:spPr>
          <a:xfrm>
            <a:off x="4467572" y="175876"/>
            <a:ext cx="213063" cy="218491"/>
          </a:xfrm>
          <a:custGeom>
            <a:avLst/>
            <a:gdLst/>
            <a:ahLst/>
            <a:cxnLst/>
            <a:rect l="l" t="t" r="r" b="b"/>
            <a:pathLst>
              <a:path w="22102" h="22665" extrusionOk="0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68">
            <a:hlinkClick r:id=""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name="adj" fmla="val 28307"/>
              <a:gd name="vf" fmla="val 11547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68">
            <a:hlinkClick r:id=""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name="adj" fmla="val 28307"/>
              <a:gd name="vf" fmla="val 11547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66"/>
          <p:cNvGrpSpPr/>
          <p:nvPr/>
        </p:nvGrpSpPr>
        <p:grpSpPr>
          <a:xfrm>
            <a:off x="3673088" y="610897"/>
            <a:ext cx="2080117" cy="1077246"/>
            <a:chOff x="3539768" y="1519648"/>
            <a:chExt cx="2080117" cy="1077246"/>
          </a:xfrm>
        </p:grpSpPr>
        <p:sp>
          <p:nvSpPr>
            <p:cNvPr id="2061" name="Google Shape;2061;p66"/>
            <p:cNvSpPr/>
            <p:nvPr/>
          </p:nvSpPr>
          <p:spPr>
            <a:xfrm>
              <a:off x="3539768" y="188049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6"/>
            <p:cNvSpPr/>
            <p:nvPr/>
          </p:nvSpPr>
          <p:spPr>
            <a:xfrm>
              <a:off x="4167697" y="1519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6"/>
            <p:cNvSpPr/>
            <p:nvPr/>
          </p:nvSpPr>
          <p:spPr>
            <a:xfrm>
              <a:off x="4792784" y="188049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4" name="Google Shape;2064;p66"/>
          <p:cNvGrpSpPr/>
          <p:nvPr/>
        </p:nvGrpSpPr>
        <p:grpSpPr>
          <a:xfrm>
            <a:off x="-349754" y="414164"/>
            <a:ext cx="3325529" cy="1077246"/>
            <a:chOff x="-365729" y="1185369"/>
            <a:chExt cx="3325529" cy="1077246"/>
          </a:xfrm>
        </p:grpSpPr>
        <p:sp>
          <p:nvSpPr>
            <p:cNvPr id="2065" name="Google Shape;2065;p66"/>
            <p:cNvSpPr/>
            <p:nvPr/>
          </p:nvSpPr>
          <p:spPr>
            <a:xfrm rot="10800000" flipH="1">
              <a:off x="-365729" y="1193893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6"/>
            <p:cNvSpPr/>
            <p:nvPr/>
          </p:nvSpPr>
          <p:spPr>
            <a:xfrm rot="10800000" flipH="1">
              <a:off x="259359" y="154621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6"/>
            <p:cNvSpPr/>
            <p:nvPr/>
          </p:nvSpPr>
          <p:spPr>
            <a:xfrm rot="10800000" flipH="1">
              <a:off x="884446" y="1185369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6"/>
            <p:cNvSpPr/>
            <p:nvPr/>
          </p:nvSpPr>
          <p:spPr>
            <a:xfrm rot="10800000" flipH="1">
              <a:off x="2132701" y="1188671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6"/>
            <p:cNvSpPr/>
            <p:nvPr/>
          </p:nvSpPr>
          <p:spPr>
            <a:xfrm rot="10800000" flipH="1">
              <a:off x="1512375" y="154337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66"/>
          <p:cNvGrpSpPr/>
          <p:nvPr/>
        </p:nvGrpSpPr>
        <p:grpSpPr>
          <a:xfrm>
            <a:off x="4005383" y="104236"/>
            <a:ext cx="1146248" cy="361596"/>
            <a:chOff x="966166" y="1647825"/>
            <a:chExt cx="1678500" cy="529500"/>
          </a:xfrm>
        </p:grpSpPr>
        <p:sp>
          <p:nvSpPr>
            <p:cNvPr id="2071" name="Google Shape;2071;p66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6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66"/>
          <p:cNvGrpSpPr/>
          <p:nvPr/>
        </p:nvGrpSpPr>
        <p:grpSpPr>
          <a:xfrm>
            <a:off x="6440717" y="334029"/>
            <a:ext cx="2703283" cy="1432409"/>
            <a:chOff x="6858547" y="1164485"/>
            <a:chExt cx="2703283" cy="1432409"/>
          </a:xfrm>
        </p:grpSpPr>
        <p:sp>
          <p:nvSpPr>
            <p:cNvPr id="2074" name="Google Shape;2074;p66"/>
            <p:cNvSpPr/>
            <p:nvPr/>
          </p:nvSpPr>
          <p:spPr>
            <a:xfrm>
              <a:off x="7483635" y="188049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6"/>
            <p:cNvSpPr/>
            <p:nvPr/>
          </p:nvSpPr>
          <p:spPr>
            <a:xfrm>
              <a:off x="8108723" y="151964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6"/>
            <p:cNvSpPr/>
            <p:nvPr/>
          </p:nvSpPr>
          <p:spPr>
            <a:xfrm>
              <a:off x="6858547" y="1518228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6"/>
            <p:cNvSpPr/>
            <p:nvPr/>
          </p:nvSpPr>
          <p:spPr>
            <a:xfrm>
              <a:off x="8734730" y="1164485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6"/>
            <p:cNvSpPr/>
            <p:nvPr/>
          </p:nvSpPr>
          <p:spPr>
            <a:xfrm>
              <a:off x="8734730" y="1880494"/>
              <a:ext cx="827100" cy="716400"/>
            </a:xfrm>
            <a:prstGeom prst="hexagon">
              <a:avLst>
                <a:gd name="adj" fmla="val 28307"/>
                <a:gd name="vf" fmla="val 11547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0" name="Google Shape;2080;p6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549105" y="1028270"/>
            <a:ext cx="8106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1" name="Google Shape;2081;p66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3660814" y="1186820"/>
            <a:ext cx="8106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82" name="Google Shape;2082;p66">
            <a:hlinkClick r:id="rId3" action="ppaction://hlinksldjump"/>
          </p:cNvPr>
          <p:cNvSpPr txBox="1">
            <a:spLocks noGrp="1"/>
          </p:cNvSpPr>
          <p:nvPr>
            <p:ph type="ctrTitle" idx="3"/>
          </p:nvPr>
        </p:nvSpPr>
        <p:spPr>
          <a:xfrm>
            <a:off x="277152" y="1812723"/>
            <a:ext cx="2366100" cy="8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CONTEXTO</a:t>
            </a:r>
            <a:br>
              <a:rPr lang="pt-BR" dirty="0"/>
            </a:br>
            <a:endParaRPr dirty="0"/>
          </a:p>
        </p:txBody>
      </p:sp>
      <p:sp>
        <p:nvSpPr>
          <p:cNvPr id="2083" name="Google Shape;2083;p66"/>
          <p:cNvSpPr txBox="1">
            <a:spLocks noGrp="1"/>
          </p:cNvSpPr>
          <p:nvPr>
            <p:ph type="subTitle" idx="1"/>
          </p:nvPr>
        </p:nvSpPr>
        <p:spPr>
          <a:xfrm>
            <a:off x="427151" y="2443190"/>
            <a:ext cx="234033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Mercado em crescimento no Brasil com 55 mil toneladas de mel produzidos com o valor de R$ 854,5 mil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4" name="Google Shape;2084;p66">
            <a:hlinkClick r:id="" action="ppaction://noaction"/>
          </p:cNvPr>
          <p:cNvSpPr txBox="1">
            <a:spLocks noGrp="1"/>
          </p:cNvSpPr>
          <p:nvPr>
            <p:ph type="ctrTitle" idx="4"/>
          </p:nvPr>
        </p:nvSpPr>
        <p:spPr>
          <a:xfrm>
            <a:off x="3395457" y="1856244"/>
            <a:ext cx="2366100" cy="8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DESAFIO</a:t>
            </a:r>
            <a:br>
              <a:rPr lang="pt-BR" dirty="0"/>
            </a:br>
            <a:endParaRPr dirty="0"/>
          </a:p>
        </p:txBody>
      </p:sp>
      <p:sp>
        <p:nvSpPr>
          <p:cNvPr id="2085" name="Google Shape;2085;p66"/>
          <p:cNvSpPr txBox="1">
            <a:spLocks noGrp="1"/>
          </p:cNvSpPr>
          <p:nvPr>
            <p:ph type="subTitle" idx="5"/>
          </p:nvPr>
        </p:nvSpPr>
        <p:spPr>
          <a:xfrm>
            <a:off x="3454789" y="2549565"/>
            <a:ext cx="22418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O produtor precisa observar com cautela as variações climáticas onde se localizam os apiários.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6" name="Google Shape;2086;p66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7087424" y="1273665"/>
            <a:ext cx="8106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87" name="Google Shape;2087;p66">
            <a:hlinkClick r:id="" action="ppaction://noaction"/>
          </p:cNvPr>
          <p:cNvSpPr txBox="1">
            <a:spLocks noGrp="1"/>
          </p:cNvSpPr>
          <p:nvPr>
            <p:ph type="ctrTitle" idx="7"/>
          </p:nvPr>
        </p:nvSpPr>
        <p:spPr>
          <a:xfrm>
            <a:off x="6449579" y="1849155"/>
            <a:ext cx="2366100" cy="5692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</a:t>
            </a:r>
            <a:endParaRPr dirty="0"/>
          </a:p>
        </p:txBody>
      </p:sp>
      <p:sp>
        <p:nvSpPr>
          <p:cNvPr id="2088" name="Google Shape;2088;p66"/>
          <p:cNvSpPr txBox="1">
            <a:spLocks noGrp="1"/>
          </p:cNvSpPr>
          <p:nvPr>
            <p:ph type="subTitle" idx="8"/>
          </p:nvPr>
        </p:nvSpPr>
        <p:spPr>
          <a:xfrm>
            <a:off x="6550675" y="2547779"/>
            <a:ext cx="206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Principal fator: ação do clima, onde age de forma menos previsível e silenciosa, impactando negativamente na produção de mel ao longo das floradas.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89" name="Google Shape;2089;p66"/>
          <p:cNvGrpSpPr/>
          <p:nvPr/>
        </p:nvGrpSpPr>
        <p:grpSpPr>
          <a:xfrm rot="-7512213">
            <a:off x="8367851" y="1239649"/>
            <a:ext cx="835964" cy="560246"/>
            <a:chOff x="238125" y="461875"/>
            <a:chExt cx="7107950" cy="4763600"/>
          </a:xfrm>
        </p:grpSpPr>
        <p:sp>
          <p:nvSpPr>
            <p:cNvPr id="2090" name="Google Shape;2090;p66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6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6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6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6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6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6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6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6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6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6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6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6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6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6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5" name="Google Shape;2105;p66"/>
          <p:cNvGrpSpPr/>
          <p:nvPr/>
        </p:nvGrpSpPr>
        <p:grpSpPr>
          <a:xfrm rot="-2084414">
            <a:off x="4900749" y="1070639"/>
            <a:ext cx="914287" cy="612345"/>
            <a:chOff x="238125" y="461875"/>
            <a:chExt cx="7107950" cy="4763600"/>
          </a:xfrm>
        </p:grpSpPr>
        <p:sp>
          <p:nvSpPr>
            <p:cNvPr id="2106" name="Google Shape;2106;p66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6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6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6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6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6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6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6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6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6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6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6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6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6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6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1" name="Google Shape;2121;p66"/>
          <p:cNvGrpSpPr/>
          <p:nvPr/>
        </p:nvGrpSpPr>
        <p:grpSpPr>
          <a:xfrm rot="3126784">
            <a:off x="259602" y="765580"/>
            <a:ext cx="897022" cy="601166"/>
            <a:chOff x="238125" y="461875"/>
            <a:chExt cx="7107950" cy="4763600"/>
          </a:xfrm>
        </p:grpSpPr>
        <p:sp>
          <p:nvSpPr>
            <p:cNvPr id="2122" name="Google Shape;2122;p66"/>
            <p:cNvSpPr/>
            <p:nvPr/>
          </p:nvSpPr>
          <p:spPr>
            <a:xfrm>
              <a:off x="238125" y="461875"/>
              <a:ext cx="7107950" cy="4763600"/>
            </a:xfrm>
            <a:custGeom>
              <a:avLst/>
              <a:gdLst/>
              <a:ahLst/>
              <a:cxnLst/>
              <a:rect l="l" t="t" r="r" b="b"/>
              <a:pathLst>
                <a:path w="284318" h="190544" extrusionOk="0">
                  <a:moveTo>
                    <a:pt x="99177" y="121534"/>
                  </a:moveTo>
                  <a:lnTo>
                    <a:pt x="99177" y="122091"/>
                  </a:lnTo>
                  <a:lnTo>
                    <a:pt x="98620" y="122091"/>
                  </a:lnTo>
                  <a:lnTo>
                    <a:pt x="99177" y="121534"/>
                  </a:lnTo>
                  <a:close/>
                  <a:moveTo>
                    <a:pt x="184981" y="123922"/>
                  </a:moveTo>
                  <a:lnTo>
                    <a:pt x="185618" y="124559"/>
                  </a:lnTo>
                  <a:lnTo>
                    <a:pt x="184981" y="124559"/>
                  </a:lnTo>
                  <a:lnTo>
                    <a:pt x="184981" y="123922"/>
                  </a:lnTo>
                  <a:close/>
                  <a:moveTo>
                    <a:pt x="111853" y="1"/>
                  </a:moveTo>
                  <a:cubicBezTo>
                    <a:pt x="107866" y="1"/>
                    <a:pt x="103863" y="1513"/>
                    <a:pt x="100769" y="4528"/>
                  </a:cubicBezTo>
                  <a:lnTo>
                    <a:pt x="100689" y="4687"/>
                  </a:lnTo>
                  <a:cubicBezTo>
                    <a:pt x="94560" y="10816"/>
                    <a:pt x="94640" y="20686"/>
                    <a:pt x="100689" y="26735"/>
                  </a:cubicBezTo>
                  <a:lnTo>
                    <a:pt x="110877" y="36924"/>
                  </a:lnTo>
                  <a:lnTo>
                    <a:pt x="110877" y="39630"/>
                  </a:lnTo>
                  <a:cubicBezTo>
                    <a:pt x="103475" y="44724"/>
                    <a:pt x="99097" y="53081"/>
                    <a:pt x="99097" y="62076"/>
                  </a:cubicBezTo>
                  <a:cubicBezTo>
                    <a:pt x="99097" y="63031"/>
                    <a:pt x="99097" y="63986"/>
                    <a:pt x="99256" y="64941"/>
                  </a:cubicBezTo>
                  <a:lnTo>
                    <a:pt x="99256" y="69399"/>
                  </a:lnTo>
                  <a:lnTo>
                    <a:pt x="37808" y="69399"/>
                  </a:lnTo>
                  <a:cubicBezTo>
                    <a:pt x="16954" y="69399"/>
                    <a:pt x="0" y="86273"/>
                    <a:pt x="0" y="107207"/>
                  </a:cubicBezTo>
                  <a:cubicBezTo>
                    <a:pt x="0" y="128140"/>
                    <a:pt x="16954" y="145015"/>
                    <a:pt x="37808" y="145015"/>
                  </a:cubicBezTo>
                  <a:lnTo>
                    <a:pt x="59458" y="145015"/>
                  </a:lnTo>
                  <a:cubicBezTo>
                    <a:pt x="59721" y="145023"/>
                    <a:pt x="59984" y="145027"/>
                    <a:pt x="60247" y="145027"/>
                  </a:cubicBezTo>
                  <a:cubicBezTo>
                    <a:pt x="62530" y="145027"/>
                    <a:pt x="64807" y="144727"/>
                    <a:pt x="67020" y="144298"/>
                  </a:cubicBezTo>
                  <a:lnTo>
                    <a:pt x="67020" y="144298"/>
                  </a:lnTo>
                  <a:lnTo>
                    <a:pt x="57468" y="153850"/>
                  </a:lnTo>
                  <a:cubicBezTo>
                    <a:pt x="52772" y="158546"/>
                    <a:pt x="52772" y="166108"/>
                    <a:pt x="57468" y="170804"/>
                  </a:cubicBezTo>
                  <a:lnTo>
                    <a:pt x="62722" y="176057"/>
                  </a:lnTo>
                  <a:cubicBezTo>
                    <a:pt x="65070" y="178405"/>
                    <a:pt x="68134" y="179579"/>
                    <a:pt x="71189" y="179579"/>
                  </a:cubicBezTo>
                  <a:cubicBezTo>
                    <a:pt x="74243" y="179579"/>
                    <a:pt x="77288" y="178405"/>
                    <a:pt x="79596" y="176057"/>
                  </a:cubicBezTo>
                  <a:lnTo>
                    <a:pt x="99973" y="155760"/>
                  </a:lnTo>
                  <a:cubicBezTo>
                    <a:pt x="101007" y="161252"/>
                    <a:pt x="103157" y="166506"/>
                    <a:pt x="106261" y="171122"/>
                  </a:cubicBezTo>
                  <a:lnTo>
                    <a:pt x="106500" y="171600"/>
                  </a:lnTo>
                  <a:cubicBezTo>
                    <a:pt x="114459" y="183460"/>
                    <a:pt x="127831" y="190544"/>
                    <a:pt x="142079" y="190544"/>
                  </a:cubicBezTo>
                  <a:cubicBezTo>
                    <a:pt x="156327" y="190544"/>
                    <a:pt x="169699" y="183460"/>
                    <a:pt x="177659" y="171600"/>
                  </a:cubicBezTo>
                  <a:lnTo>
                    <a:pt x="177977" y="171122"/>
                  </a:lnTo>
                  <a:cubicBezTo>
                    <a:pt x="180683" y="167063"/>
                    <a:pt x="182673" y="162446"/>
                    <a:pt x="183787" y="157671"/>
                  </a:cubicBezTo>
                  <a:lnTo>
                    <a:pt x="204642" y="178525"/>
                  </a:lnTo>
                  <a:cubicBezTo>
                    <a:pt x="206950" y="180873"/>
                    <a:pt x="210014" y="182047"/>
                    <a:pt x="213079" y="182047"/>
                  </a:cubicBezTo>
                  <a:cubicBezTo>
                    <a:pt x="216143" y="182047"/>
                    <a:pt x="219208" y="180873"/>
                    <a:pt x="221516" y="178525"/>
                  </a:cubicBezTo>
                  <a:lnTo>
                    <a:pt x="226849" y="173192"/>
                  </a:lnTo>
                  <a:cubicBezTo>
                    <a:pt x="231545" y="168575"/>
                    <a:pt x="231545" y="161014"/>
                    <a:pt x="226849" y="156317"/>
                  </a:cubicBezTo>
                  <a:lnTo>
                    <a:pt x="217297" y="146766"/>
                  </a:lnTo>
                  <a:lnTo>
                    <a:pt x="217297" y="146766"/>
                  </a:lnTo>
                  <a:cubicBezTo>
                    <a:pt x="219765" y="147323"/>
                    <a:pt x="222312" y="147562"/>
                    <a:pt x="224859" y="147562"/>
                  </a:cubicBezTo>
                  <a:lnTo>
                    <a:pt x="246430" y="147562"/>
                  </a:lnTo>
                  <a:cubicBezTo>
                    <a:pt x="267363" y="147562"/>
                    <a:pt x="284317" y="130608"/>
                    <a:pt x="284317" y="109674"/>
                  </a:cubicBezTo>
                  <a:cubicBezTo>
                    <a:pt x="284317" y="88820"/>
                    <a:pt x="267363" y="71866"/>
                    <a:pt x="246430" y="71866"/>
                  </a:cubicBezTo>
                  <a:lnTo>
                    <a:pt x="246430" y="71787"/>
                  </a:lnTo>
                  <a:lnTo>
                    <a:pt x="184981" y="71787"/>
                  </a:lnTo>
                  <a:lnTo>
                    <a:pt x="184981" y="62155"/>
                  </a:lnTo>
                  <a:lnTo>
                    <a:pt x="184981" y="61280"/>
                  </a:lnTo>
                  <a:cubicBezTo>
                    <a:pt x="184743" y="52604"/>
                    <a:pt x="180365" y="44644"/>
                    <a:pt x="173281" y="39630"/>
                  </a:cubicBezTo>
                  <a:lnTo>
                    <a:pt x="173281" y="36924"/>
                  </a:lnTo>
                  <a:lnTo>
                    <a:pt x="183469" y="26735"/>
                  </a:lnTo>
                  <a:cubicBezTo>
                    <a:pt x="189518" y="20606"/>
                    <a:pt x="189518" y="10736"/>
                    <a:pt x="183469" y="4608"/>
                  </a:cubicBezTo>
                  <a:cubicBezTo>
                    <a:pt x="180405" y="1543"/>
                    <a:pt x="176385" y="11"/>
                    <a:pt x="172365" y="11"/>
                  </a:cubicBezTo>
                  <a:cubicBezTo>
                    <a:pt x="168346" y="11"/>
                    <a:pt x="164326" y="1543"/>
                    <a:pt x="161262" y="4608"/>
                  </a:cubicBezTo>
                  <a:lnTo>
                    <a:pt x="145342" y="20447"/>
                  </a:lnTo>
                  <a:cubicBezTo>
                    <a:pt x="143591" y="22198"/>
                    <a:pt x="142397" y="24507"/>
                    <a:pt x="141999" y="26974"/>
                  </a:cubicBezTo>
                  <a:cubicBezTo>
                    <a:pt x="141601" y="24507"/>
                    <a:pt x="140487" y="22198"/>
                    <a:pt x="138736" y="20447"/>
                  </a:cubicBezTo>
                  <a:lnTo>
                    <a:pt x="122896" y="4608"/>
                  </a:lnTo>
                  <a:cubicBezTo>
                    <a:pt x="119862" y="1533"/>
                    <a:pt x="115866" y="1"/>
                    <a:pt x="111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899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6"/>
            <p:cNvSpPr/>
            <p:nvPr/>
          </p:nvSpPr>
          <p:spPr>
            <a:xfrm>
              <a:off x="3143375" y="4574750"/>
              <a:ext cx="1293450" cy="350250"/>
            </a:xfrm>
            <a:custGeom>
              <a:avLst/>
              <a:gdLst/>
              <a:ahLst/>
              <a:cxnLst/>
              <a:rect l="l" t="t" r="r" b="b"/>
              <a:pathLst>
                <a:path w="51738" h="14010" extrusionOk="0">
                  <a:moveTo>
                    <a:pt x="0" y="1"/>
                  </a:moveTo>
                  <a:cubicBezTo>
                    <a:pt x="5731" y="8756"/>
                    <a:pt x="15442" y="14010"/>
                    <a:pt x="25869" y="14010"/>
                  </a:cubicBezTo>
                  <a:cubicBezTo>
                    <a:pt x="36296" y="14010"/>
                    <a:pt x="46007" y="8756"/>
                    <a:pt x="5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6"/>
            <p:cNvSpPr/>
            <p:nvPr/>
          </p:nvSpPr>
          <p:spPr>
            <a:xfrm>
              <a:off x="3016025" y="3635525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7164"/>
                  </a:lnTo>
                  <a:lnTo>
                    <a:pt x="0" y="14646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17034"/>
                  </a:lnTo>
                  <a:lnTo>
                    <a:pt x="61926" y="9552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6"/>
            <p:cNvSpPr/>
            <p:nvPr/>
          </p:nvSpPr>
          <p:spPr>
            <a:xfrm>
              <a:off x="3016025" y="2696300"/>
              <a:ext cx="1548150" cy="469625"/>
            </a:xfrm>
            <a:custGeom>
              <a:avLst/>
              <a:gdLst/>
              <a:ahLst/>
              <a:cxnLst/>
              <a:rect l="l" t="t" r="r" b="b"/>
              <a:pathLst>
                <a:path w="61926" h="18785" extrusionOk="0">
                  <a:moveTo>
                    <a:pt x="0" y="0"/>
                  </a:moveTo>
                  <a:lnTo>
                    <a:pt x="0" y="4458"/>
                  </a:lnTo>
                  <a:lnTo>
                    <a:pt x="0" y="18785"/>
                  </a:lnTo>
                  <a:lnTo>
                    <a:pt x="61926" y="18785"/>
                  </a:lnTo>
                  <a:lnTo>
                    <a:pt x="61926" y="6845"/>
                  </a:lnTo>
                  <a:lnTo>
                    <a:pt x="6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6"/>
            <p:cNvSpPr/>
            <p:nvPr/>
          </p:nvSpPr>
          <p:spPr>
            <a:xfrm>
              <a:off x="4564150" y="3874325"/>
              <a:ext cx="1134275" cy="837750"/>
            </a:xfrm>
            <a:custGeom>
              <a:avLst/>
              <a:gdLst/>
              <a:ahLst/>
              <a:cxnLst/>
              <a:rect l="l" t="t" r="r" b="b"/>
              <a:pathLst>
                <a:path w="45371" h="33510" extrusionOk="0">
                  <a:moveTo>
                    <a:pt x="1" y="0"/>
                  </a:moveTo>
                  <a:lnTo>
                    <a:pt x="1" y="7482"/>
                  </a:lnTo>
                  <a:lnTo>
                    <a:pt x="14010" y="7482"/>
                  </a:lnTo>
                  <a:lnTo>
                    <a:pt x="40038" y="33510"/>
                  </a:lnTo>
                  <a:lnTo>
                    <a:pt x="45371" y="28257"/>
                  </a:lnTo>
                  <a:lnTo>
                    <a:pt x="17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6"/>
            <p:cNvSpPr/>
            <p:nvPr/>
          </p:nvSpPr>
          <p:spPr>
            <a:xfrm>
              <a:off x="1885750" y="3814625"/>
              <a:ext cx="1130300" cy="837775"/>
            </a:xfrm>
            <a:custGeom>
              <a:avLst/>
              <a:gdLst/>
              <a:ahLst/>
              <a:cxnLst/>
              <a:rect l="l" t="t" r="r" b="b"/>
              <a:pathLst>
                <a:path w="45212" h="33511" extrusionOk="0">
                  <a:moveTo>
                    <a:pt x="28178" y="0"/>
                  </a:moveTo>
                  <a:lnTo>
                    <a:pt x="1" y="28257"/>
                  </a:lnTo>
                  <a:lnTo>
                    <a:pt x="5254" y="33510"/>
                  </a:lnTo>
                  <a:lnTo>
                    <a:pt x="31282" y="7482"/>
                  </a:lnTo>
                  <a:lnTo>
                    <a:pt x="45211" y="7482"/>
                  </a:lnTo>
                  <a:lnTo>
                    <a:pt x="45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6"/>
            <p:cNvSpPr/>
            <p:nvPr/>
          </p:nvSpPr>
          <p:spPr>
            <a:xfrm>
              <a:off x="3016025" y="4107125"/>
              <a:ext cx="1548150" cy="467650"/>
            </a:xfrm>
            <a:custGeom>
              <a:avLst/>
              <a:gdLst/>
              <a:ahLst/>
              <a:cxnLst/>
              <a:rect l="l" t="t" r="r" b="b"/>
              <a:pathLst>
                <a:path w="61926" h="18706" extrusionOk="0">
                  <a:moveTo>
                    <a:pt x="0" y="1"/>
                  </a:moveTo>
                  <a:lnTo>
                    <a:pt x="0" y="1831"/>
                  </a:lnTo>
                  <a:cubicBezTo>
                    <a:pt x="0" y="7801"/>
                    <a:pt x="1751" y="13691"/>
                    <a:pt x="5094" y="18706"/>
                  </a:cubicBezTo>
                  <a:lnTo>
                    <a:pt x="56911" y="18706"/>
                  </a:lnTo>
                  <a:cubicBezTo>
                    <a:pt x="60175" y="13691"/>
                    <a:pt x="61926" y="7801"/>
                    <a:pt x="61926" y="1831"/>
                  </a:cubicBez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6"/>
            <p:cNvSpPr/>
            <p:nvPr/>
          </p:nvSpPr>
          <p:spPr>
            <a:xfrm>
              <a:off x="3016025" y="3165900"/>
              <a:ext cx="1548150" cy="469650"/>
            </a:xfrm>
            <a:custGeom>
              <a:avLst/>
              <a:gdLst/>
              <a:ahLst/>
              <a:cxnLst/>
              <a:rect l="l" t="t" r="r" b="b"/>
              <a:pathLst>
                <a:path w="61926" h="18786" extrusionOk="0">
                  <a:moveTo>
                    <a:pt x="0" y="1"/>
                  </a:moveTo>
                  <a:lnTo>
                    <a:pt x="0" y="18786"/>
                  </a:lnTo>
                  <a:lnTo>
                    <a:pt x="61926" y="18786"/>
                  </a:lnTo>
                  <a:lnTo>
                    <a:pt x="61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6"/>
            <p:cNvSpPr/>
            <p:nvPr/>
          </p:nvSpPr>
          <p:spPr>
            <a:xfrm>
              <a:off x="3018000" y="2015750"/>
              <a:ext cx="1546175" cy="680575"/>
            </a:xfrm>
            <a:custGeom>
              <a:avLst/>
              <a:gdLst/>
              <a:ahLst/>
              <a:cxnLst/>
              <a:rect l="l" t="t" r="r" b="b"/>
              <a:pathLst>
                <a:path w="61847" h="27223" extrusionOk="0">
                  <a:moveTo>
                    <a:pt x="30884" y="0"/>
                  </a:moveTo>
                  <a:cubicBezTo>
                    <a:pt x="30804" y="8119"/>
                    <a:pt x="24516" y="14885"/>
                    <a:pt x="16318" y="15362"/>
                  </a:cubicBezTo>
                  <a:cubicBezTo>
                    <a:pt x="15962" y="15387"/>
                    <a:pt x="15608" y="15399"/>
                    <a:pt x="15256" y="15399"/>
                  </a:cubicBezTo>
                  <a:cubicBezTo>
                    <a:pt x="7583" y="15399"/>
                    <a:pt x="990" y="9677"/>
                    <a:pt x="1" y="1990"/>
                  </a:cubicBezTo>
                  <a:lnTo>
                    <a:pt x="1" y="27222"/>
                  </a:lnTo>
                  <a:lnTo>
                    <a:pt x="61847" y="27222"/>
                  </a:lnTo>
                  <a:lnTo>
                    <a:pt x="61847" y="0"/>
                  </a:lnTo>
                  <a:cubicBezTo>
                    <a:pt x="61847" y="8517"/>
                    <a:pt x="54922" y="15522"/>
                    <a:pt x="46405" y="15522"/>
                  </a:cubicBezTo>
                  <a:cubicBezTo>
                    <a:pt x="37809" y="15522"/>
                    <a:pt x="30884" y="8517"/>
                    <a:pt x="3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6"/>
            <p:cNvSpPr/>
            <p:nvPr/>
          </p:nvSpPr>
          <p:spPr>
            <a:xfrm>
              <a:off x="536600" y="2495325"/>
              <a:ext cx="2479450" cy="1293450"/>
            </a:xfrm>
            <a:custGeom>
              <a:avLst/>
              <a:gdLst/>
              <a:ahLst/>
              <a:cxnLst/>
              <a:rect l="l" t="t" r="r" b="b"/>
              <a:pathLst>
                <a:path w="99178" h="51738" extrusionOk="0">
                  <a:moveTo>
                    <a:pt x="25869" y="0"/>
                  </a:moveTo>
                  <a:cubicBezTo>
                    <a:pt x="11621" y="0"/>
                    <a:pt x="0" y="11541"/>
                    <a:pt x="0" y="25869"/>
                  </a:cubicBezTo>
                  <a:cubicBezTo>
                    <a:pt x="0" y="40116"/>
                    <a:pt x="11621" y="51737"/>
                    <a:pt x="25869" y="51737"/>
                  </a:cubicBezTo>
                  <a:lnTo>
                    <a:pt x="47440" y="51737"/>
                  </a:lnTo>
                  <a:cubicBezTo>
                    <a:pt x="54046" y="51737"/>
                    <a:pt x="60414" y="49190"/>
                    <a:pt x="65269" y="44653"/>
                  </a:cubicBezTo>
                  <a:lnTo>
                    <a:pt x="99177" y="12497"/>
                  </a:lnTo>
                  <a:lnTo>
                    <a:pt x="99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6"/>
            <p:cNvSpPr/>
            <p:nvPr/>
          </p:nvSpPr>
          <p:spPr>
            <a:xfrm>
              <a:off x="4564150" y="2555000"/>
              <a:ext cx="2481450" cy="1295450"/>
            </a:xfrm>
            <a:custGeom>
              <a:avLst/>
              <a:gdLst/>
              <a:ahLst/>
              <a:cxnLst/>
              <a:rect l="l" t="t" r="r" b="b"/>
              <a:pathLst>
                <a:path w="99258" h="51818" extrusionOk="0">
                  <a:moveTo>
                    <a:pt x="1" y="1"/>
                  </a:moveTo>
                  <a:lnTo>
                    <a:pt x="1" y="12418"/>
                  </a:lnTo>
                  <a:lnTo>
                    <a:pt x="33988" y="44734"/>
                  </a:lnTo>
                  <a:cubicBezTo>
                    <a:pt x="38764" y="49271"/>
                    <a:pt x="45212" y="51818"/>
                    <a:pt x="51818" y="51818"/>
                  </a:cubicBezTo>
                  <a:lnTo>
                    <a:pt x="73389" y="51818"/>
                  </a:lnTo>
                  <a:cubicBezTo>
                    <a:pt x="87716" y="51818"/>
                    <a:pt x="99257" y="40197"/>
                    <a:pt x="99257" y="25949"/>
                  </a:cubicBezTo>
                  <a:cubicBezTo>
                    <a:pt x="99257" y="11622"/>
                    <a:pt x="87716" y="1"/>
                    <a:pt x="7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6"/>
            <p:cNvSpPr/>
            <p:nvPr/>
          </p:nvSpPr>
          <p:spPr>
            <a:xfrm>
              <a:off x="3788100" y="1629200"/>
              <a:ext cx="776075" cy="774600"/>
            </a:xfrm>
            <a:custGeom>
              <a:avLst/>
              <a:gdLst/>
              <a:ahLst/>
              <a:cxnLst/>
              <a:rect l="l" t="t" r="r" b="b"/>
              <a:pathLst>
                <a:path w="31043" h="30984" extrusionOk="0">
                  <a:moveTo>
                    <a:pt x="15532" y="1"/>
                  </a:moveTo>
                  <a:cubicBezTo>
                    <a:pt x="14288" y="1"/>
                    <a:pt x="13054" y="140"/>
                    <a:pt x="11860" y="419"/>
                  </a:cubicBezTo>
                  <a:cubicBezTo>
                    <a:pt x="5015" y="2170"/>
                    <a:pt x="160" y="8219"/>
                    <a:pt x="0" y="15303"/>
                  </a:cubicBezTo>
                  <a:cubicBezTo>
                    <a:pt x="0" y="15383"/>
                    <a:pt x="0" y="15462"/>
                    <a:pt x="0" y="15542"/>
                  </a:cubicBezTo>
                  <a:cubicBezTo>
                    <a:pt x="0" y="24059"/>
                    <a:pt x="7005" y="30984"/>
                    <a:pt x="15522" y="30984"/>
                  </a:cubicBezTo>
                  <a:cubicBezTo>
                    <a:pt x="24118" y="30984"/>
                    <a:pt x="31043" y="24059"/>
                    <a:pt x="31043" y="15542"/>
                  </a:cubicBezTo>
                  <a:cubicBezTo>
                    <a:pt x="31043" y="15462"/>
                    <a:pt x="31043" y="15383"/>
                    <a:pt x="31043" y="15303"/>
                  </a:cubicBezTo>
                  <a:cubicBezTo>
                    <a:pt x="30963" y="8219"/>
                    <a:pt x="26108" y="2170"/>
                    <a:pt x="19263" y="419"/>
                  </a:cubicBezTo>
                  <a:cubicBezTo>
                    <a:pt x="18029" y="140"/>
                    <a:pt x="16775" y="1"/>
                    <a:pt x="15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6"/>
            <p:cNvSpPr/>
            <p:nvPr/>
          </p:nvSpPr>
          <p:spPr>
            <a:xfrm>
              <a:off x="3014025" y="1627725"/>
              <a:ext cx="776100" cy="776075"/>
            </a:xfrm>
            <a:custGeom>
              <a:avLst/>
              <a:gdLst/>
              <a:ahLst/>
              <a:cxnLst/>
              <a:rect l="l" t="t" r="r" b="b"/>
              <a:pathLst>
                <a:path w="31044" h="31043" extrusionOk="0">
                  <a:moveTo>
                    <a:pt x="15512" y="0"/>
                  </a:moveTo>
                  <a:cubicBezTo>
                    <a:pt x="14268" y="0"/>
                    <a:pt x="13015" y="159"/>
                    <a:pt x="11781" y="478"/>
                  </a:cubicBezTo>
                  <a:cubicBezTo>
                    <a:pt x="4856" y="2149"/>
                    <a:pt x="1" y="8358"/>
                    <a:pt x="1" y="15521"/>
                  </a:cubicBezTo>
                  <a:cubicBezTo>
                    <a:pt x="1" y="16158"/>
                    <a:pt x="1" y="16875"/>
                    <a:pt x="160" y="17511"/>
                  </a:cubicBezTo>
                  <a:cubicBezTo>
                    <a:pt x="1115" y="25232"/>
                    <a:pt x="7721" y="31043"/>
                    <a:pt x="15522" y="31043"/>
                  </a:cubicBezTo>
                  <a:cubicBezTo>
                    <a:pt x="24039" y="31043"/>
                    <a:pt x="30963" y="24118"/>
                    <a:pt x="31043" y="15601"/>
                  </a:cubicBezTo>
                  <a:cubicBezTo>
                    <a:pt x="31043" y="15521"/>
                    <a:pt x="31043" y="15442"/>
                    <a:pt x="31043" y="15362"/>
                  </a:cubicBezTo>
                  <a:cubicBezTo>
                    <a:pt x="30963" y="8278"/>
                    <a:pt x="26108" y="2149"/>
                    <a:pt x="19183" y="478"/>
                  </a:cubicBezTo>
                  <a:cubicBezTo>
                    <a:pt x="17989" y="159"/>
                    <a:pt x="16756" y="0"/>
                    <a:pt x="1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6"/>
            <p:cNvSpPr/>
            <p:nvPr/>
          </p:nvSpPr>
          <p:spPr>
            <a:xfrm>
              <a:off x="4082600" y="758300"/>
              <a:ext cx="595950" cy="881375"/>
            </a:xfrm>
            <a:custGeom>
              <a:avLst/>
              <a:gdLst/>
              <a:ahLst/>
              <a:cxnLst/>
              <a:rect l="l" t="t" r="r" b="b"/>
              <a:pathLst>
                <a:path w="23838" h="35255" extrusionOk="0">
                  <a:moveTo>
                    <a:pt x="18460" y="0"/>
                  </a:moveTo>
                  <a:cubicBezTo>
                    <a:pt x="17578" y="0"/>
                    <a:pt x="16659" y="350"/>
                    <a:pt x="15840" y="1188"/>
                  </a:cubicBezTo>
                  <a:lnTo>
                    <a:pt x="1" y="17027"/>
                  </a:lnTo>
                  <a:lnTo>
                    <a:pt x="1" y="34777"/>
                  </a:lnTo>
                  <a:cubicBezTo>
                    <a:pt x="1" y="34936"/>
                    <a:pt x="1" y="35096"/>
                    <a:pt x="1" y="35175"/>
                  </a:cubicBezTo>
                  <a:cubicBezTo>
                    <a:pt x="1234" y="34897"/>
                    <a:pt x="2488" y="34757"/>
                    <a:pt x="3732" y="34757"/>
                  </a:cubicBezTo>
                  <a:cubicBezTo>
                    <a:pt x="4975" y="34757"/>
                    <a:pt x="6209" y="34897"/>
                    <a:pt x="7403" y="35175"/>
                  </a:cubicBezTo>
                  <a:lnTo>
                    <a:pt x="7483" y="35255"/>
                  </a:lnTo>
                  <a:cubicBezTo>
                    <a:pt x="7483" y="35096"/>
                    <a:pt x="7483" y="34936"/>
                    <a:pt x="7483" y="34777"/>
                  </a:cubicBezTo>
                  <a:lnTo>
                    <a:pt x="7483" y="20132"/>
                  </a:lnTo>
                  <a:lnTo>
                    <a:pt x="21094" y="6441"/>
                  </a:lnTo>
                  <a:cubicBezTo>
                    <a:pt x="23838" y="3758"/>
                    <a:pt x="21349" y="0"/>
                    <a:pt x="18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6"/>
            <p:cNvSpPr/>
            <p:nvPr/>
          </p:nvSpPr>
          <p:spPr>
            <a:xfrm>
              <a:off x="2930450" y="761125"/>
              <a:ext cx="563175" cy="878550"/>
            </a:xfrm>
            <a:custGeom>
              <a:avLst/>
              <a:gdLst/>
              <a:ahLst/>
              <a:cxnLst/>
              <a:rect l="l" t="t" r="r" b="b"/>
              <a:pathLst>
                <a:path w="22527" h="35142" extrusionOk="0">
                  <a:moveTo>
                    <a:pt x="4060" y="0"/>
                  </a:moveTo>
                  <a:cubicBezTo>
                    <a:pt x="3105" y="0"/>
                    <a:pt x="2150" y="358"/>
                    <a:pt x="1433" y="1075"/>
                  </a:cubicBezTo>
                  <a:cubicBezTo>
                    <a:pt x="1" y="2507"/>
                    <a:pt x="1" y="4895"/>
                    <a:pt x="1433" y="6328"/>
                  </a:cubicBezTo>
                  <a:lnTo>
                    <a:pt x="15124" y="20019"/>
                  </a:lnTo>
                  <a:lnTo>
                    <a:pt x="15124" y="34664"/>
                  </a:lnTo>
                  <a:cubicBezTo>
                    <a:pt x="15044" y="34823"/>
                    <a:pt x="15044" y="34983"/>
                    <a:pt x="15124" y="35142"/>
                  </a:cubicBezTo>
                  <a:cubicBezTo>
                    <a:pt x="16318" y="34823"/>
                    <a:pt x="17551" y="34664"/>
                    <a:pt x="18795" y="34664"/>
                  </a:cubicBezTo>
                  <a:cubicBezTo>
                    <a:pt x="20039" y="34664"/>
                    <a:pt x="21292" y="34823"/>
                    <a:pt x="22526" y="35142"/>
                  </a:cubicBezTo>
                  <a:cubicBezTo>
                    <a:pt x="22526" y="34983"/>
                    <a:pt x="22526" y="34823"/>
                    <a:pt x="22526" y="34664"/>
                  </a:cubicBezTo>
                  <a:lnTo>
                    <a:pt x="22526" y="16914"/>
                  </a:lnTo>
                  <a:lnTo>
                    <a:pt x="6687" y="1075"/>
                  </a:lnTo>
                  <a:cubicBezTo>
                    <a:pt x="5970" y="358"/>
                    <a:pt x="5015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7" name="Google Shape;2137;p66">
            <a:hlinkClick r:id="rId4" action="ppaction://hlinksldjump"/>
          </p:cNvPr>
          <p:cNvSpPr/>
          <p:nvPr/>
        </p:nvSpPr>
        <p:spPr>
          <a:xfrm>
            <a:off x="4467572" y="175876"/>
            <a:ext cx="213063" cy="218491"/>
          </a:xfrm>
          <a:custGeom>
            <a:avLst/>
            <a:gdLst/>
            <a:ahLst/>
            <a:cxnLst/>
            <a:rect l="l" t="t" r="r" b="b"/>
            <a:pathLst>
              <a:path w="22102" h="22665" extrusionOk="0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66">
            <a:hlinkClick r:id=""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name="adj" fmla="val 28307"/>
              <a:gd name="vf" fmla="val 11547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66">
            <a:hlinkClick r:id=""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name="adj" fmla="val 28307"/>
              <a:gd name="vf" fmla="val 11547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69"/>
          <p:cNvSpPr txBox="1">
            <a:spLocks noGrp="1"/>
          </p:cNvSpPr>
          <p:nvPr>
            <p:ph type="title"/>
          </p:nvPr>
        </p:nvSpPr>
        <p:spPr>
          <a:xfrm>
            <a:off x="276682" y="323108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>
                <a:solidFill>
                  <a:schemeClr val="bg2"/>
                </a:solidFill>
              </a:rPr>
              <a:t>SOLU</a:t>
            </a:r>
            <a:r>
              <a:rPr lang="pt-BR" sz="4400">
                <a:solidFill>
                  <a:schemeClr val="bg2"/>
                </a:solidFill>
              </a:rPr>
              <a:t>Ç</a:t>
            </a:r>
            <a:r>
              <a:rPr lang="pt-BR">
                <a:solidFill>
                  <a:schemeClr val="bg2"/>
                </a:solidFill>
              </a:rPr>
              <a:t>ÃO </a:t>
            </a:r>
          </a:p>
        </p:txBody>
      </p:sp>
      <p:sp>
        <p:nvSpPr>
          <p:cNvPr id="2254" name="Google Shape;2254;p69"/>
          <p:cNvSpPr txBox="1">
            <a:spLocks noGrp="1"/>
          </p:cNvSpPr>
          <p:nvPr>
            <p:ph type="subTitle" idx="1"/>
          </p:nvPr>
        </p:nvSpPr>
        <p:spPr>
          <a:xfrm>
            <a:off x="205120" y="1164908"/>
            <a:ext cx="6840711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 algn="just" fontAlgn="base">
              <a:buClr>
                <a:schemeClr val="bg2"/>
              </a:buClr>
            </a:pPr>
            <a:r>
              <a:rPr lang="pt-BR" sz="2400" b="1" dirty="0" err="1">
                <a:solidFill>
                  <a:schemeClr val="bg1"/>
                </a:solidFill>
              </a:rPr>
              <a:t>Hive</a:t>
            </a:r>
            <a:r>
              <a:rPr lang="pt-BR" sz="2400" b="1" dirty="0">
                <a:solidFill>
                  <a:schemeClr val="bg1"/>
                </a:solidFill>
              </a:rPr>
              <a:t> </a:t>
            </a:r>
            <a:r>
              <a:rPr lang="pt-BR" sz="2400" b="1" dirty="0" err="1">
                <a:solidFill>
                  <a:schemeClr val="bg1"/>
                </a:solidFill>
              </a:rPr>
              <a:t>Sentry</a:t>
            </a:r>
            <a:endParaRPr lang="pt-BR" sz="2400" b="1" dirty="0">
              <a:solidFill>
                <a:schemeClr val="bg1"/>
              </a:solidFill>
            </a:endParaRPr>
          </a:p>
          <a:p>
            <a:pPr marL="127000" indent="0" algn="just" fontAlgn="base">
              <a:buClr>
                <a:schemeClr val="bg2"/>
              </a:buClr>
            </a:pPr>
            <a:endParaRPr lang="pt-BR" dirty="0">
              <a:solidFill>
                <a:schemeClr val="bg1"/>
              </a:solidFill>
            </a:endParaRP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</a:rPr>
              <a:t>Sensor de temperatura interno para medir a temperatura da colmeia e um externo para medir a temperatura do clima;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</a:rPr>
              <a:t>Os dados coletados serão enviados para um banco de dados;</a:t>
            </a:r>
          </a:p>
          <a:p>
            <a:pPr marL="285750" lvl="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</a:rPr>
              <a:t>Exibição  dos dados via web. </a:t>
            </a:r>
          </a:p>
        </p:txBody>
      </p:sp>
      <p:grpSp>
        <p:nvGrpSpPr>
          <p:cNvPr id="2255" name="Google Shape;2255;p69"/>
          <p:cNvGrpSpPr/>
          <p:nvPr/>
        </p:nvGrpSpPr>
        <p:grpSpPr>
          <a:xfrm>
            <a:off x="4005383" y="104236"/>
            <a:ext cx="1146248" cy="361596"/>
            <a:chOff x="966166" y="1647825"/>
            <a:chExt cx="1678500" cy="529500"/>
          </a:xfrm>
        </p:grpSpPr>
        <p:sp>
          <p:nvSpPr>
            <p:cNvPr id="2256" name="Google Shape;2256;p69"/>
            <p:cNvSpPr/>
            <p:nvPr/>
          </p:nvSpPr>
          <p:spPr>
            <a:xfrm>
              <a:off x="966166" y="1647825"/>
              <a:ext cx="1678500" cy="529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9"/>
            <p:cNvSpPr/>
            <p:nvPr/>
          </p:nvSpPr>
          <p:spPr>
            <a:xfrm>
              <a:off x="1028700" y="1704975"/>
              <a:ext cx="1562100" cy="41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8" name="Google Shape;2258;p69">
            <a:hlinkClick r:id="rId3" action="ppaction://hlinksldjump"/>
          </p:cNvPr>
          <p:cNvSpPr/>
          <p:nvPr/>
        </p:nvSpPr>
        <p:spPr>
          <a:xfrm>
            <a:off x="4467572" y="175876"/>
            <a:ext cx="213063" cy="218491"/>
          </a:xfrm>
          <a:custGeom>
            <a:avLst/>
            <a:gdLst/>
            <a:ahLst/>
            <a:cxnLst/>
            <a:rect l="l" t="t" r="r" b="b"/>
            <a:pathLst>
              <a:path w="22102" h="22665" extrusionOk="0">
                <a:moveTo>
                  <a:pt x="8476" y="0"/>
                </a:moveTo>
                <a:cubicBezTo>
                  <a:pt x="7526" y="0"/>
                  <a:pt x="6754" y="772"/>
                  <a:pt x="6754" y="1722"/>
                </a:cubicBezTo>
                <a:cubicBezTo>
                  <a:pt x="6754" y="2412"/>
                  <a:pt x="7162" y="3006"/>
                  <a:pt x="7749" y="3281"/>
                </a:cubicBezTo>
                <a:lnTo>
                  <a:pt x="8045" y="3867"/>
                </a:lnTo>
                <a:cubicBezTo>
                  <a:pt x="7192" y="4676"/>
                  <a:pt x="6695" y="5804"/>
                  <a:pt x="6695" y="7021"/>
                </a:cubicBezTo>
                <a:cubicBezTo>
                  <a:pt x="6695" y="7303"/>
                  <a:pt x="6717" y="7570"/>
                  <a:pt x="6769" y="7837"/>
                </a:cubicBezTo>
                <a:cubicBezTo>
                  <a:pt x="5893" y="7830"/>
                  <a:pt x="5107" y="7822"/>
                  <a:pt x="4424" y="7822"/>
                </a:cubicBezTo>
                <a:cubicBezTo>
                  <a:pt x="2116" y="7822"/>
                  <a:pt x="1507" y="7889"/>
                  <a:pt x="1188" y="7963"/>
                </a:cubicBezTo>
                <a:cubicBezTo>
                  <a:pt x="476" y="8134"/>
                  <a:pt x="1" y="8765"/>
                  <a:pt x="16" y="9537"/>
                </a:cubicBezTo>
                <a:cubicBezTo>
                  <a:pt x="30" y="10798"/>
                  <a:pt x="1359" y="12483"/>
                  <a:pt x="1767" y="12965"/>
                </a:cubicBezTo>
                <a:cubicBezTo>
                  <a:pt x="2442" y="13782"/>
                  <a:pt x="3800" y="15192"/>
                  <a:pt x="5270" y="15489"/>
                </a:cubicBezTo>
                <a:cubicBezTo>
                  <a:pt x="5396" y="15518"/>
                  <a:pt x="5515" y="15533"/>
                  <a:pt x="5641" y="15540"/>
                </a:cubicBezTo>
                <a:cubicBezTo>
                  <a:pt x="5641" y="15555"/>
                  <a:pt x="5656" y="15667"/>
                  <a:pt x="5656" y="15667"/>
                </a:cubicBezTo>
                <a:cubicBezTo>
                  <a:pt x="5693" y="15963"/>
                  <a:pt x="5745" y="16253"/>
                  <a:pt x="5812" y="16542"/>
                </a:cubicBezTo>
                <a:lnTo>
                  <a:pt x="5812" y="16550"/>
                </a:lnTo>
                <a:cubicBezTo>
                  <a:pt x="5938" y="17143"/>
                  <a:pt x="6123" y="17707"/>
                  <a:pt x="6353" y="18242"/>
                </a:cubicBezTo>
                <a:lnTo>
                  <a:pt x="6383" y="18301"/>
                </a:lnTo>
                <a:cubicBezTo>
                  <a:pt x="6405" y="18368"/>
                  <a:pt x="6442" y="18427"/>
                  <a:pt x="6472" y="18494"/>
                </a:cubicBezTo>
                <a:lnTo>
                  <a:pt x="6509" y="18576"/>
                </a:lnTo>
                <a:cubicBezTo>
                  <a:pt x="6539" y="18635"/>
                  <a:pt x="6569" y="18695"/>
                  <a:pt x="6598" y="18754"/>
                </a:cubicBezTo>
                <a:cubicBezTo>
                  <a:pt x="6613" y="18784"/>
                  <a:pt x="6628" y="18813"/>
                  <a:pt x="6650" y="18843"/>
                </a:cubicBezTo>
                <a:cubicBezTo>
                  <a:pt x="6680" y="18902"/>
                  <a:pt x="6710" y="18954"/>
                  <a:pt x="6739" y="19006"/>
                </a:cubicBezTo>
                <a:cubicBezTo>
                  <a:pt x="6754" y="19036"/>
                  <a:pt x="6799" y="19110"/>
                  <a:pt x="6799" y="19110"/>
                </a:cubicBezTo>
                <a:cubicBezTo>
                  <a:pt x="6828" y="19162"/>
                  <a:pt x="6858" y="19214"/>
                  <a:pt x="6888" y="19259"/>
                </a:cubicBezTo>
                <a:cubicBezTo>
                  <a:pt x="6903" y="19288"/>
                  <a:pt x="6962" y="19385"/>
                  <a:pt x="6962" y="19385"/>
                </a:cubicBezTo>
                <a:cubicBezTo>
                  <a:pt x="6992" y="19422"/>
                  <a:pt x="7021" y="19466"/>
                  <a:pt x="7044" y="19503"/>
                </a:cubicBezTo>
                <a:cubicBezTo>
                  <a:pt x="7066" y="19533"/>
                  <a:pt x="7088" y="19563"/>
                  <a:pt x="7110" y="19592"/>
                </a:cubicBezTo>
                <a:lnTo>
                  <a:pt x="7140" y="19637"/>
                </a:lnTo>
                <a:cubicBezTo>
                  <a:pt x="7162" y="19674"/>
                  <a:pt x="7192" y="19711"/>
                  <a:pt x="7214" y="19741"/>
                </a:cubicBezTo>
                <a:cubicBezTo>
                  <a:pt x="7259" y="19800"/>
                  <a:pt x="7296" y="19852"/>
                  <a:pt x="7340" y="19904"/>
                </a:cubicBezTo>
                <a:cubicBezTo>
                  <a:pt x="7919" y="20631"/>
                  <a:pt x="8617" y="21181"/>
                  <a:pt x="9366" y="21507"/>
                </a:cubicBezTo>
                <a:lnTo>
                  <a:pt x="10183" y="22316"/>
                </a:lnTo>
                <a:cubicBezTo>
                  <a:pt x="10428" y="22546"/>
                  <a:pt x="10739" y="22665"/>
                  <a:pt x="11051" y="22665"/>
                </a:cubicBezTo>
                <a:cubicBezTo>
                  <a:pt x="11363" y="22665"/>
                  <a:pt x="11674" y="22546"/>
                  <a:pt x="11919" y="22316"/>
                </a:cubicBezTo>
                <a:lnTo>
                  <a:pt x="12736" y="21515"/>
                </a:lnTo>
                <a:cubicBezTo>
                  <a:pt x="13470" y="21195"/>
                  <a:pt x="14146" y="20661"/>
                  <a:pt x="14717" y="19964"/>
                </a:cubicBezTo>
                <a:cubicBezTo>
                  <a:pt x="14777" y="19889"/>
                  <a:pt x="14828" y="19815"/>
                  <a:pt x="14888" y="19741"/>
                </a:cubicBezTo>
                <a:cubicBezTo>
                  <a:pt x="14910" y="19711"/>
                  <a:pt x="14932" y="19682"/>
                  <a:pt x="14955" y="19644"/>
                </a:cubicBezTo>
                <a:lnTo>
                  <a:pt x="14984" y="19607"/>
                </a:lnTo>
                <a:cubicBezTo>
                  <a:pt x="15007" y="19570"/>
                  <a:pt x="15029" y="19541"/>
                  <a:pt x="15059" y="19503"/>
                </a:cubicBezTo>
                <a:cubicBezTo>
                  <a:pt x="15081" y="19466"/>
                  <a:pt x="15103" y="19429"/>
                  <a:pt x="15133" y="19392"/>
                </a:cubicBezTo>
                <a:lnTo>
                  <a:pt x="15155" y="19355"/>
                </a:lnTo>
                <a:cubicBezTo>
                  <a:pt x="15177" y="19325"/>
                  <a:pt x="15192" y="19288"/>
                  <a:pt x="15214" y="19259"/>
                </a:cubicBezTo>
                <a:cubicBezTo>
                  <a:pt x="15244" y="19214"/>
                  <a:pt x="15274" y="19162"/>
                  <a:pt x="15303" y="19103"/>
                </a:cubicBezTo>
                <a:cubicBezTo>
                  <a:pt x="15326" y="19073"/>
                  <a:pt x="15348" y="19043"/>
                  <a:pt x="15363" y="19006"/>
                </a:cubicBezTo>
                <a:cubicBezTo>
                  <a:pt x="15392" y="18954"/>
                  <a:pt x="15422" y="18902"/>
                  <a:pt x="15452" y="18850"/>
                </a:cubicBezTo>
                <a:cubicBezTo>
                  <a:pt x="15467" y="18813"/>
                  <a:pt x="15489" y="18784"/>
                  <a:pt x="15504" y="18754"/>
                </a:cubicBezTo>
                <a:cubicBezTo>
                  <a:pt x="15534" y="18695"/>
                  <a:pt x="15563" y="18635"/>
                  <a:pt x="15593" y="18576"/>
                </a:cubicBezTo>
                <a:lnTo>
                  <a:pt x="15630" y="18494"/>
                </a:lnTo>
                <a:cubicBezTo>
                  <a:pt x="15660" y="18427"/>
                  <a:pt x="15689" y="18368"/>
                  <a:pt x="15719" y="18301"/>
                </a:cubicBezTo>
                <a:lnTo>
                  <a:pt x="15749" y="18234"/>
                </a:lnTo>
                <a:cubicBezTo>
                  <a:pt x="15979" y="17707"/>
                  <a:pt x="16164" y="17136"/>
                  <a:pt x="16290" y="16542"/>
                </a:cubicBezTo>
                <a:cubicBezTo>
                  <a:pt x="16290" y="16542"/>
                  <a:pt x="16290" y="16535"/>
                  <a:pt x="16290" y="16535"/>
                </a:cubicBezTo>
                <a:cubicBezTo>
                  <a:pt x="16357" y="16253"/>
                  <a:pt x="16402" y="15963"/>
                  <a:pt x="16439" y="15674"/>
                </a:cubicBezTo>
                <a:cubicBezTo>
                  <a:pt x="16439" y="15674"/>
                  <a:pt x="16454" y="15555"/>
                  <a:pt x="16461" y="15540"/>
                </a:cubicBezTo>
                <a:cubicBezTo>
                  <a:pt x="16580" y="15533"/>
                  <a:pt x="16706" y="15518"/>
                  <a:pt x="16825" y="15489"/>
                </a:cubicBezTo>
                <a:cubicBezTo>
                  <a:pt x="18302" y="15192"/>
                  <a:pt x="19660" y="13782"/>
                  <a:pt x="20335" y="12965"/>
                </a:cubicBezTo>
                <a:cubicBezTo>
                  <a:pt x="20743" y="12483"/>
                  <a:pt x="22072" y="10798"/>
                  <a:pt x="22087" y="9537"/>
                </a:cubicBezTo>
                <a:cubicBezTo>
                  <a:pt x="22101" y="8765"/>
                  <a:pt x="21626" y="8134"/>
                  <a:pt x="20914" y="7963"/>
                </a:cubicBezTo>
                <a:cubicBezTo>
                  <a:pt x="20610" y="7897"/>
                  <a:pt x="19994" y="7822"/>
                  <a:pt x="17678" y="7822"/>
                </a:cubicBezTo>
                <a:cubicBezTo>
                  <a:pt x="16995" y="7822"/>
                  <a:pt x="16209" y="7830"/>
                  <a:pt x="15333" y="7837"/>
                </a:cubicBezTo>
                <a:cubicBezTo>
                  <a:pt x="15385" y="7570"/>
                  <a:pt x="15407" y="7303"/>
                  <a:pt x="15407" y="7021"/>
                </a:cubicBezTo>
                <a:cubicBezTo>
                  <a:pt x="15407" y="5804"/>
                  <a:pt x="14910" y="4676"/>
                  <a:pt x="14049" y="3867"/>
                </a:cubicBezTo>
                <a:lnTo>
                  <a:pt x="14346" y="3281"/>
                </a:lnTo>
                <a:cubicBezTo>
                  <a:pt x="14940" y="3006"/>
                  <a:pt x="15348" y="2412"/>
                  <a:pt x="15348" y="1722"/>
                </a:cubicBezTo>
                <a:cubicBezTo>
                  <a:pt x="15348" y="772"/>
                  <a:pt x="14576" y="0"/>
                  <a:pt x="13626" y="0"/>
                </a:cubicBezTo>
                <a:cubicBezTo>
                  <a:pt x="12676" y="0"/>
                  <a:pt x="11904" y="772"/>
                  <a:pt x="11904" y="1722"/>
                </a:cubicBezTo>
                <a:cubicBezTo>
                  <a:pt x="11904" y="1767"/>
                  <a:pt x="11904" y="1811"/>
                  <a:pt x="11912" y="1848"/>
                </a:cubicBezTo>
                <a:lnTo>
                  <a:pt x="11481" y="2687"/>
                </a:lnTo>
                <a:cubicBezTo>
                  <a:pt x="11340" y="2672"/>
                  <a:pt x="11199" y="2665"/>
                  <a:pt x="11051" y="2665"/>
                </a:cubicBezTo>
                <a:cubicBezTo>
                  <a:pt x="10903" y="2665"/>
                  <a:pt x="10762" y="2672"/>
                  <a:pt x="10613" y="2687"/>
                </a:cubicBezTo>
                <a:lnTo>
                  <a:pt x="10190" y="1848"/>
                </a:lnTo>
                <a:cubicBezTo>
                  <a:pt x="10190" y="1811"/>
                  <a:pt x="10198" y="1767"/>
                  <a:pt x="10198" y="1722"/>
                </a:cubicBezTo>
                <a:cubicBezTo>
                  <a:pt x="10198" y="772"/>
                  <a:pt x="9426" y="0"/>
                  <a:pt x="84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69">
            <a:hlinkClick r:id="" action="ppaction://hlinkshowjump?jump=previousslide"/>
          </p:cNvPr>
          <p:cNvSpPr/>
          <p:nvPr/>
        </p:nvSpPr>
        <p:spPr>
          <a:xfrm>
            <a:off x="4185375" y="209870"/>
            <a:ext cx="173700" cy="150600"/>
          </a:xfrm>
          <a:prstGeom prst="hexagon">
            <a:avLst>
              <a:gd name="adj" fmla="val 28307"/>
              <a:gd name="vf" fmla="val 11547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69">
            <a:hlinkClick r:id="" action="ppaction://hlinkshowjump?jump=nextslide"/>
          </p:cNvPr>
          <p:cNvSpPr/>
          <p:nvPr/>
        </p:nvSpPr>
        <p:spPr>
          <a:xfrm>
            <a:off x="4789055" y="209870"/>
            <a:ext cx="173700" cy="150600"/>
          </a:xfrm>
          <a:prstGeom prst="hexagon">
            <a:avLst>
              <a:gd name="adj" fmla="val 28307"/>
              <a:gd name="vf" fmla="val 11547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EF89E593-D59C-1CE7-CDF4-5CDF8B3B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555" y="409109"/>
            <a:ext cx="7195325" cy="165296"/>
          </a:xfrm>
        </p:spPr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DIAGRAMA DE VISÃO DE NEGÓCIO</a:t>
            </a:r>
          </a:p>
        </p:txBody>
      </p:sp>
      <p:pic>
        <p:nvPicPr>
          <p:cNvPr id="2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E927896-D826-D271-202F-C070123C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2767" y="-311645"/>
            <a:ext cx="10324502" cy="576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1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FE7EC-C568-8D17-088E-561DFB25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68" y="1457300"/>
            <a:ext cx="5632504" cy="1734300"/>
          </a:xfrm>
        </p:spPr>
        <p:txBody>
          <a:bodyPr/>
          <a:lstStyle/>
          <a:p>
            <a:r>
              <a:rPr lang="pt-BR" sz="5000">
                <a:solidFill>
                  <a:schemeClr val="bg2"/>
                </a:solidFill>
                <a:latin typeface="Bitter ExtraBold" panose="020B0604020202020204" charset="0"/>
              </a:rPr>
              <a:t>FERRAMENTA DE</a:t>
            </a:r>
            <a:br>
              <a:rPr lang="pt-BR" sz="5000">
                <a:solidFill>
                  <a:schemeClr val="bg2"/>
                </a:solidFill>
                <a:latin typeface="Bitter ExtraBold" panose="020B0604020202020204" charset="0"/>
              </a:rPr>
            </a:br>
            <a:r>
              <a:rPr lang="en" sz="5000">
                <a:solidFill>
                  <a:schemeClr val="bg2"/>
                </a:solidFill>
                <a:latin typeface="Bitter ExtraBold" panose="020B0604020202020204" charset="0"/>
              </a:rPr>
              <a:t>GESTÃO </a:t>
            </a:r>
            <a:endParaRPr lang="pt-BR" sz="5000">
              <a:latin typeface="Bitter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5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F2302-9DE7-B00D-159E-05FC744DB19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5000">
                <a:solidFill>
                  <a:schemeClr val="bg2"/>
                </a:solidFill>
                <a:latin typeface="Bitter ExtraBold" panose="020B0604020202020204" charset="0"/>
              </a:rPr>
              <a:t>PROTÓTIPO DO SITE</a:t>
            </a:r>
          </a:p>
        </p:txBody>
      </p:sp>
    </p:spTree>
    <p:extLst>
      <p:ext uri="{BB962C8B-B14F-4D97-AF65-F5344CB8AC3E}">
        <p14:creationId xmlns:p14="http://schemas.microsoft.com/office/powerpoint/2010/main" val="125124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8BB0E-1DF6-B6F2-BCC0-624D39BA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000" dirty="0">
                <a:solidFill>
                  <a:schemeClr val="bg2"/>
                </a:solidFill>
              </a:rPr>
              <a:t>SIMULADOR FINANCEIRO</a:t>
            </a:r>
          </a:p>
        </p:txBody>
      </p:sp>
    </p:spTree>
    <p:extLst>
      <p:ext uri="{BB962C8B-B14F-4D97-AF65-F5344CB8AC3E}">
        <p14:creationId xmlns:p14="http://schemas.microsoft.com/office/powerpoint/2010/main" val="886503531"/>
      </p:ext>
    </p:extLst>
  </p:cSld>
  <p:clrMapOvr>
    <a:masterClrMapping/>
  </p:clrMapOvr>
</p:sld>
</file>

<file path=ppt/theme/theme1.xml><?xml version="1.0" encoding="utf-8"?>
<a:theme xmlns:a="http://schemas.openxmlformats.org/drawingml/2006/main" name="US Honey Bee Day by Slidesgo">
  <a:themeElements>
    <a:clrScheme name="Personalizada 6">
      <a:dk1>
        <a:sysClr val="windowText" lastClr="000000"/>
      </a:dk1>
      <a:lt1>
        <a:sysClr val="window" lastClr="FFFFFF"/>
      </a:lt1>
      <a:dk2>
        <a:srgbClr val="FFFFFF"/>
      </a:dk2>
      <a:lt2>
        <a:srgbClr val="E0CA3C"/>
      </a:lt2>
      <a:accent1>
        <a:srgbClr val="FFDC00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836700"/>
      </a:hlink>
      <a:folHlink>
        <a:srgbClr val="7F723D"/>
      </a:folHlink>
    </a:clrScheme>
    <a:fontScheme name="Personalizada 10">
      <a:majorFont>
        <a:latin typeface="Roboto Mono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7" ma:contentTypeDescription="Create a new document." ma:contentTypeScope="" ma:versionID="7784a7f03c47d085fae3b432c6c1e798">
  <xsd:schema xmlns:xsd="http://www.w3.org/2001/XMLSchema" xmlns:xs="http://www.w3.org/2001/XMLSchema" xmlns:p="http://schemas.microsoft.com/office/2006/metadata/properties" xmlns:ns3="58bd19be-68b1-440c-82af-6d4de24fec6c" xmlns:ns4="3ffc9a63-5890-437d-bab6-67d84705b086" targetNamespace="http://schemas.microsoft.com/office/2006/metadata/properties" ma:root="true" ma:fieldsID="8965efb098d890ad75644b164c92e084" ns3:_="" ns4:_="">
    <xsd:import namespace="58bd19be-68b1-440c-82af-6d4de24fec6c"/>
    <xsd:import namespace="3ffc9a63-5890-437d-bab6-67d84705b0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c9a63-5890-437d-bab6-67d84705b0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bd19be-68b1-440c-82af-6d4de24fec6c" xsi:nil="true"/>
  </documentManagement>
</p:properties>
</file>

<file path=customXml/itemProps1.xml><?xml version="1.0" encoding="utf-8"?>
<ds:datastoreItem xmlns:ds="http://schemas.openxmlformats.org/officeDocument/2006/customXml" ds:itemID="{A295D7AE-9B4B-4F33-9536-A353B3FBED78}">
  <ds:schemaRefs>
    <ds:schemaRef ds:uri="3ffc9a63-5890-437d-bab6-67d84705b086"/>
    <ds:schemaRef ds:uri="58bd19be-68b1-440c-82af-6d4de24fec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EDF9BF-1148-4288-BE4A-9643173623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63E05-CBD0-4406-9078-FEE7B6C0E32C}">
  <ds:schemaRefs>
    <ds:schemaRef ds:uri="58bd19be-68b1-440c-82af-6d4de24fec6c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3ffc9a63-5890-437d-bab6-67d84705b086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223</Words>
  <Application>Microsoft Office PowerPoint</Application>
  <PresentationFormat>Apresentação na tela (16:9)</PresentationFormat>
  <Paragraphs>37</Paragraphs>
  <Slides>13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Fira Sans Extra Condensed Medium</vt:lpstr>
      <vt:lpstr>Bitter ExtraBold</vt:lpstr>
      <vt:lpstr>Simplon Mono</vt:lpstr>
      <vt:lpstr>Source Sans Pro</vt:lpstr>
      <vt:lpstr>WordVisi_MSFontService</vt:lpstr>
      <vt:lpstr>Arial</vt:lpstr>
      <vt:lpstr>US Honey Bee Day by Slidesgo</vt:lpstr>
      <vt:lpstr>Apresentação do PowerPoint</vt:lpstr>
      <vt:lpstr>INTEGRANTES</vt:lpstr>
      <vt:lpstr>APICULTURA</vt:lpstr>
      <vt:lpstr>01</vt:lpstr>
      <vt:lpstr>SOLUÇÃO </vt:lpstr>
      <vt:lpstr>DIAGRAMA DE VISÃO DE NEGÓCIO</vt:lpstr>
      <vt:lpstr>FERRAMENTA DE GESTÃO </vt:lpstr>
      <vt:lpstr>PROTÓTIPO DO SITE</vt:lpstr>
      <vt:lpstr>SIMULADOR FINANCEIRO</vt:lpstr>
      <vt:lpstr>BANCO DE DADOS </vt:lpstr>
      <vt:lpstr>Apresentação do PowerPoint</vt:lpstr>
      <vt:lpstr>PRÓXIMOS  PASSOS</vt:lpstr>
      <vt:lpstr>OBRIGADA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Jéssica Barreiros</dc:creator>
  <cp:lastModifiedBy>JÉSSICA BARREIROS MARTINS .</cp:lastModifiedBy>
  <cp:revision>2</cp:revision>
  <dcterms:modified xsi:type="dcterms:W3CDTF">2023-03-16T00:25:44Z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0x0101003236BA383373F9498A6F9C22979A1745</vt:lpwstr>
  </property>
</Properties>
</file>