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8" name="Shape 1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0" name="Shape 1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Shape 14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6" name="Shape 1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2" name="Shape 1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8" name="Shape 1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4" name="Shape 1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0" name="Shape 1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0" name="Shape 1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Shape 15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6" name="Shape 1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7" name="Shape 1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Shape 15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4" name="Shape 1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4" name="Shape 1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9" name="Shape 1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7" name="Shape 18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0" name="Shape 1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6" name="Shape 1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2" name="Shape 1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0" name="Shape 1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6" name="Shape 1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7" name="Shape 1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4" name="Shape 1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9" name="Shape 9"/>
          <p:cNvGrpSpPr/>
          <p:nvPr/>
        </p:nvGrpSpPr>
        <p:grpSpPr>
          <a:xfrm flipH="1" rot="10800000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Shape 162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3600"/>
            </a:lvl1pPr>
            <a:lvl2pPr rtl="0">
              <a:spcBef>
                <a:spcPts val="0"/>
              </a:spcBef>
              <a:buSzPct val="100000"/>
              <a:defRPr sz="3600"/>
            </a:lvl2pPr>
            <a:lvl3pPr rtl="0">
              <a:spcBef>
                <a:spcPts val="0"/>
              </a:spcBef>
              <a:buSzPct val="100000"/>
              <a:defRPr sz="3600"/>
            </a:lvl3pPr>
            <a:lvl4pPr rtl="0">
              <a:spcBef>
                <a:spcPts val="0"/>
              </a:spcBef>
              <a:buSzPct val="100000"/>
              <a:defRPr sz="3600"/>
            </a:lvl4pPr>
            <a:lvl5pPr rtl="0">
              <a:spcBef>
                <a:spcPts val="0"/>
              </a:spcBef>
              <a:buSzPct val="100000"/>
              <a:defRPr sz="3600"/>
            </a:lvl5pPr>
            <a:lvl6pPr rtl="0">
              <a:spcBef>
                <a:spcPts val="0"/>
              </a:spcBef>
              <a:buSzPct val="100000"/>
              <a:defRPr sz="3600"/>
            </a:lvl6pPr>
            <a:lvl7pPr rtl="0">
              <a:spcBef>
                <a:spcPts val="0"/>
              </a:spcBef>
              <a:buSzPct val="100000"/>
              <a:defRPr sz="3600"/>
            </a:lvl7pPr>
            <a:lvl8pPr rtl="0">
              <a:spcBef>
                <a:spcPts val="0"/>
              </a:spcBef>
              <a:buSzPct val="100000"/>
              <a:defRPr sz="3600"/>
            </a:lvl8pPr>
            <a:lvl9pPr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78" name="Shape 178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79" name="Shape 17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Shape 226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1" name="Shape 23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4" name="Shape 234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5" name="Shape 23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4" name="Shape 24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49" name="Shape 249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7" name="Shape 33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Shape 343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46" name="Shape 346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7" name="Shape 347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Shape 394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399" name="Shape 39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Shape 401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2" name="Shape 402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3" name="Shape 40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2" name="Shape 41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7" name="Shape 417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5" name="Shape 50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Shape 511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516" name="Shape 516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7" name="Shape 517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5" name="Shape 565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6" name="Shape 65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0" name="Shape 6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1" name="Shape 66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Shape 667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69" name="Shape 66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8" name="Shape 67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5" name="Shape 685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686" name="Shape 686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7" name="Shape 687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Shape 734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38" name="Shape 73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39" name="Shape 73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Shape 741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42" name="Shape 74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3" name="Shape 74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2" name="Shape 75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7" name="Shape 757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Shape 839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4" name="Shape 844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5" name="Shape 84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Shape 851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5" name="Shape 855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6" name="Shape 856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857" name="Shape 85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8" name="Shape 85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09" name="Shape 90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0" name="Shape 91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Shape 91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3" name="Shape 91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4" name="Shape 91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Shape 92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3" name="Shape 92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929" name="Shape 929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0" name="Shape 93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Shape 977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1" name="Shape 981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2" name="Shape 98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Shape 984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85" name="Shape 985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6" name="Shape 98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5" name="Shape 99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Shape 999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0" name="Shape 100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2" name="Shape 1082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3" name="Shape 1083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4" name="Shape 1084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5" name="Shape 1085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6" name="Shape 1086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7" name="Shape 108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8" name="Shape 108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Shape 1094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None/>
              <a:defRPr/>
            </a:lvl1pPr>
          </a:lstStyle>
          <a:p/>
        </p:txBody>
      </p:sp>
      <p:grpSp>
        <p:nvGrpSpPr>
          <p:cNvPr id="1097" name="Shape 1097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1098" name="Shape 109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Shape 1145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6" name="Shape 1146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8" name="Shape 1148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49" name="Shape 114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150" name="Shape 115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Shape 1152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53" name="Shape 1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154" name="Shape 1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Shape 1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163" name="Shape 1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Shape 1167"/>
          <p:cNvGrpSpPr/>
          <p:nvPr/>
        </p:nvGrpSpPr>
        <p:grpSpPr>
          <a:xfrm flipH="1" rot="10800000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168" name="Shape 116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Shape 1250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2" name="Shape 1252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3" name="Shape 1253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55" name="Shape 125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56" name="Shape 125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Shape 126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Shape 1264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5" name="Shape 1265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Shape 1312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3" name="Shape 1313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4" name="Shape 1314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5" name="Shape 1315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6" name="Shape 1316"/>
          <p:cNvGrpSpPr/>
          <p:nvPr/>
        </p:nvGrpSpPr>
        <p:grpSpPr>
          <a:xfrm flipH="1" rot="10800000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7" name="Shape 1317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9" name="Shape 1399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0" name="Shape 1400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1" name="Shape 1401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2" name="Shape 1402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Relationship Id="rId3" Type="http://schemas.openxmlformats.org/officeDocument/2006/relationships/image" Target="../media/image08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youtube.com/v/YTWRDyhWmzU" TargetMode="External"/><Relationship Id="rId5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youtube.com/v/RaJzjHTl6fc" TargetMode="External"/><Relationship Id="rId5" Type="http://schemas.openxmlformats.org/officeDocument/2006/relationships/image" Target="../media/image04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Wireless 3D Printing</a:t>
            </a:r>
          </a:p>
        </p:txBody>
      </p:sp>
      <p:sp>
        <p:nvSpPr>
          <p:cNvPr id="1405" name="Shape 1405"/>
          <p:cNvSpPr txBox="1"/>
          <p:nvPr/>
        </p:nvSpPr>
        <p:spPr>
          <a:xfrm>
            <a:off x="6584150" y="3759150"/>
            <a:ext cx="23522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</a:rPr>
              <a:t>Developers: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</a:rPr>
              <a:t>Cuong Vuong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</a:rPr>
              <a:t>Kirolous Frouk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</a:rPr>
              <a:t>Beesham Sarendranauth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Printer Files</a:t>
            </a:r>
          </a:p>
        </p:txBody>
      </p:sp>
      <p:pic>
        <p:nvPicPr>
          <p:cNvPr id="1467" name="Shape 1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625" y="1466500"/>
            <a:ext cx="2382725" cy="33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Shape 1472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Terminals</a:t>
            </a:r>
          </a:p>
        </p:txBody>
      </p:sp>
      <p:pic>
        <p:nvPicPr>
          <p:cNvPr id="1473" name="Shape 1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00" y="1546025"/>
            <a:ext cx="4175450" cy="33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Temperature</a:t>
            </a:r>
          </a:p>
        </p:txBody>
      </p:sp>
      <p:pic>
        <p:nvPicPr>
          <p:cNvPr id="1479" name="Shape 1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50" y="1466500"/>
            <a:ext cx="3771575" cy="34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Printer State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5" name="Shape 1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050" y="1466500"/>
            <a:ext cx="28956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Shape 149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491" name="Shape 149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Contains the printer informations needed for access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Printer’s Name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IP address</a:t>
            </a:r>
          </a:p>
          <a:p>
            <a:pPr indent="-317500" lvl="0" marL="45720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API Key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 txBox="1"/>
          <p:nvPr>
            <p:ph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Mobile Application</a:t>
            </a:r>
          </a:p>
        </p:txBody>
      </p:sp>
      <p:pic>
        <p:nvPicPr>
          <p:cNvPr id="1497" name="Shape 1497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899" cy="3601199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Shape 1502"/>
          <p:cNvSpPr/>
          <p:nvPr/>
        </p:nvSpPr>
        <p:spPr>
          <a:xfrm>
            <a:off x="50755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3" name="Shape 1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2" y="839000"/>
            <a:ext cx="1888500" cy="33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Shape 1504"/>
          <p:cNvSpPr/>
          <p:nvPr/>
        </p:nvSpPr>
        <p:spPr>
          <a:xfrm>
            <a:off x="3534447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656135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6" name="Shape 1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762" y="839000"/>
            <a:ext cx="1888500" cy="33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7" name="Shape 15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650" y="823400"/>
            <a:ext cx="1888500" cy="335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we eliminated wires?</a:t>
            </a:r>
          </a:p>
        </p:txBody>
      </p:sp>
      <p:sp>
        <p:nvSpPr>
          <p:cNvPr id="1513" name="Shape 1513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Connection using the internet through wi-fi!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Upload to local database if no connection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Upload to server otherwise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Http post and get to server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 txBox="1"/>
          <p:nvPr>
            <p:ph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Skills from other courses</a:t>
            </a:r>
          </a:p>
        </p:txBody>
      </p:sp>
      <p:sp>
        <p:nvSpPr>
          <p:cNvPr id="1519" name="Shape 1519"/>
          <p:cNvSpPr/>
          <p:nvPr/>
        </p:nvSpPr>
        <p:spPr>
          <a:xfrm>
            <a:off x="163025" y="1642600"/>
            <a:ext cx="1778400" cy="1586999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CENG515: Hardware Production Technology</a:t>
            </a:r>
          </a:p>
        </p:txBody>
      </p:sp>
      <p:sp>
        <p:nvSpPr>
          <p:cNvPr id="1520" name="Shape 1520"/>
          <p:cNvSpPr/>
          <p:nvPr/>
        </p:nvSpPr>
        <p:spPr>
          <a:xfrm>
            <a:off x="1497175" y="2429875"/>
            <a:ext cx="1778400" cy="15207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CENG415: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SQL Database</a:t>
            </a:r>
          </a:p>
        </p:txBody>
      </p:sp>
      <p:sp>
        <p:nvSpPr>
          <p:cNvPr id="1521" name="Shape 1521"/>
          <p:cNvSpPr/>
          <p:nvPr/>
        </p:nvSpPr>
        <p:spPr>
          <a:xfrm>
            <a:off x="163025" y="3229600"/>
            <a:ext cx="1778400" cy="15207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CENG300: Software Projects</a:t>
            </a:r>
          </a:p>
        </p:txBody>
      </p:sp>
      <p:sp>
        <p:nvSpPr>
          <p:cNvPr id="1522" name="Shape 1522"/>
          <p:cNvSpPr/>
          <p:nvPr/>
        </p:nvSpPr>
        <p:spPr>
          <a:xfrm>
            <a:off x="2841475" y="1675750"/>
            <a:ext cx="1778400" cy="15207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CENG302: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Systems Analysis</a:t>
            </a:r>
          </a:p>
        </p:txBody>
      </p:sp>
      <p:sp>
        <p:nvSpPr>
          <p:cNvPr id="1523" name="Shape 1523"/>
          <p:cNvSpPr/>
          <p:nvPr/>
        </p:nvSpPr>
        <p:spPr>
          <a:xfrm>
            <a:off x="4168325" y="2429875"/>
            <a:ext cx="1778400" cy="15207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TECH154: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Unix and the Internet</a:t>
            </a:r>
          </a:p>
        </p:txBody>
      </p:sp>
      <p:sp>
        <p:nvSpPr>
          <p:cNvPr id="1524" name="Shape 1524"/>
          <p:cNvSpPr/>
          <p:nvPr/>
        </p:nvSpPr>
        <p:spPr>
          <a:xfrm>
            <a:off x="5519925" y="3196450"/>
            <a:ext cx="1778400" cy="15207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COMM313: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Technical Comm.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 txBox="1"/>
          <p:nvPr/>
        </p:nvSpPr>
        <p:spPr>
          <a:xfrm>
            <a:off x="1890825" y="686550"/>
            <a:ext cx="5672399" cy="104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0" name="Shape 153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531" name="Shape 1531">
            <a:hlinkClick r:id="rId4"/>
          </p:cNvPr>
          <p:cNvSpPr/>
          <p:nvPr/>
        </p:nvSpPr>
        <p:spPr>
          <a:xfrm>
            <a:off x="1890825" y="1419975"/>
            <a:ext cx="4572000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11" name="Shape 1411">
            <a:hlinkClick r:id="rId4"/>
          </p:cNvPr>
          <p:cNvSpPr/>
          <p:nvPr/>
        </p:nvSpPr>
        <p:spPr>
          <a:xfrm>
            <a:off x="1732700" y="1466500"/>
            <a:ext cx="5549224" cy="3429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 txBox="1"/>
          <p:nvPr>
            <p:ph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537" name="Shape 1537"/>
          <p:cNvSpPr txBox="1"/>
          <p:nvPr>
            <p:ph idx="1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538" name="Shape 1538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539" name="Shape 1539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86" name="Shape 1586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9BBD5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Shape 1591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1592" name="Shape 1592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Shape 1598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1599" name="Shape 1599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Shape 1601"/>
          <p:cNvGrpSpPr/>
          <p:nvPr/>
        </p:nvGrpSpPr>
        <p:grpSpPr>
          <a:xfrm>
            <a:off x="1880069" y="860402"/>
            <a:ext cx="292909" cy="257554"/>
            <a:chOff x="1928175" y="312600"/>
            <a:chExt cx="425000" cy="373700"/>
          </a:xfrm>
        </p:grpSpPr>
        <p:sp>
          <p:nvSpPr>
            <p:cNvPr id="1602" name="Shape 160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04" name="Shape 1604"/>
          <p:cNvSpPr/>
          <p:nvPr/>
        </p:nvSpPr>
        <p:spPr>
          <a:xfrm>
            <a:off x="2371223" y="851156"/>
            <a:ext cx="239876" cy="2760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5" name="Shape 1605"/>
          <p:cNvSpPr/>
          <p:nvPr/>
        </p:nvSpPr>
        <p:spPr>
          <a:xfrm>
            <a:off x="2852215" y="85200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06" name="Shape 1606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1607" name="Shape 1607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0" name="Shape 1610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1611" name="Shape 1611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15" name="Shape 1615"/>
          <p:cNvSpPr/>
          <p:nvPr/>
        </p:nvSpPr>
        <p:spPr>
          <a:xfrm>
            <a:off x="4190862" y="850725"/>
            <a:ext cx="317307" cy="276920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16" name="Shape 1616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1617" name="Shape 1617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Shape 1637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1638" name="Shape 1638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Shape 1640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1641" name="Shape 164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Shape 1644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1645" name="Shape 1645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Shape 1648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1649" name="Shape 1649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53" name="Shape 1653"/>
          <p:cNvSpPr/>
          <p:nvPr/>
        </p:nvSpPr>
        <p:spPr>
          <a:xfrm>
            <a:off x="2346807" y="1310264"/>
            <a:ext cx="288705" cy="28701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4" name="Shape 1654"/>
          <p:cNvSpPr/>
          <p:nvPr/>
        </p:nvSpPr>
        <p:spPr>
          <a:xfrm>
            <a:off x="2811827" y="1324583"/>
            <a:ext cx="287844" cy="258398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3280620" y="1326685"/>
            <a:ext cx="279436" cy="25417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6" name="Shape 1656"/>
          <p:cNvSpPr/>
          <p:nvPr/>
        </p:nvSpPr>
        <p:spPr>
          <a:xfrm>
            <a:off x="3754462" y="13292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7" name="Shape 1657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1658" name="Shape 1658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Shape 1660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1661" name="Shape 166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3" name="Shape 1663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1664" name="Shape 1664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6" name="Shape 1666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1667" name="Shape 1667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Shape 1669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1670" name="Shape 1670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Shape 1674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1675" name="Shape 167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Shape 1677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1678" name="Shape 167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81" name="Shape 1681"/>
          <p:cNvSpPr/>
          <p:nvPr/>
        </p:nvSpPr>
        <p:spPr>
          <a:xfrm>
            <a:off x="2817289" y="1779918"/>
            <a:ext cx="276920" cy="27690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2" name="Shape 1682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1683" name="Shape 1683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Shape 1685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1686" name="Shape 1686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1" name="Shape 1691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1692" name="Shape 169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Shape 1694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1695" name="Shape 169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Shape 1700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1701" name="Shape 1701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Shape 1706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1707" name="Shape 1707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Shape 1711"/>
          <p:cNvSpPr/>
          <p:nvPr/>
        </p:nvSpPr>
        <p:spPr>
          <a:xfrm>
            <a:off x="1426884" y="22413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2" name="Shape 1712"/>
          <p:cNvSpPr/>
          <p:nvPr/>
        </p:nvSpPr>
        <p:spPr>
          <a:xfrm>
            <a:off x="1894848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2359437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14" name="Shape 1714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1715" name="Shape 1715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Shape 1717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1718" name="Shape 1718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Shape 1720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1721" name="Shape 1721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Shape 1723"/>
          <p:cNvSpPr/>
          <p:nvPr/>
        </p:nvSpPr>
        <p:spPr>
          <a:xfrm>
            <a:off x="4217793" y="2244075"/>
            <a:ext cx="263446" cy="277747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24" name="Shape 1724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1725" name="Shape 172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Shape 1727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1728" name="Shape 172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Shape 1733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1734" name="Shape 1734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36" name="Shape 1736"/>
          <p:cNvSpPr/>
          <p:nvPr/>
        </p:nvSpPr>
        <p:spPr>
          <a:xfrm>
            <a:off x="1888542" y="2670376"/>
            <a:ext cx="276059" cy="354334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7" name="Shape 1737"/>
          <p:cNvSpPr/>
          <p:nvPr/>
        </p:nvSpPr>
        <p:spPr>
          <a:xfrm>
            <a:off x="1459723" y="26703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38" name="Shape 1738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1739" name="Shape 173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Shape 1741"/>
          <p:cNvGrpSpPr/>
          <p:nvPr/>
        </p:nvGrpSpPr>
        <p:grpSpPr>
          <a:xfrm>
            <a:off x="2785230" y="2739746"/>
            <a:ext cx="340878" cy="215461"/>
            <a:chOff x="3241525" y="3039450"/>
            <a:chExt cx="494600" cy="312625"/>
          </a:xfrm>
        </p:grpSpPr>
        <p:sp>
          <p:nvSpPr>
            <p:cNvPr id="1742" name="Shape 174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Shape 1744"/>
          <p:cNvSpPr/>
          <p:nvPr/>
        </p:nvSpPr>
        <p:spPr>
          <a:xfrm>
            <a:off x="3738472" y="2701098"/>
            <a:ext cx="292909" cy="29289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45" name="Shape 1745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1746" name="Shape 174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Shape 1748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1749" name="Shape 174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2" name="Shape 1752"/>
          <p:cNvSpPr/>
          <p:nvPr/>
        </p:nvSpPr>
        <p:spPr>
          <a:xfrm>
            <a:off x="939583" y="3186725"/>
            <a:ext cx="318978" cy="250817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3" name="Shape 1753"/>
          <p:cNvSpPr/>
          <p:nvPr/>
        </p:nvSpPr>
        <p:spPr>
          <a:xfrm>
            <a:off x="4703007" y="2687624"/>
            <a:ext cx="222198" cy="319840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54" name="Shape 1754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1755" name="Shape 1755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Shape 1757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1758" name="Shape 1758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Shape 1762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1763" name="Shape 1763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6" name="Shape 1766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1767" name="Shape 1767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9" name="Shape 1769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1770" name="Shape 1770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3" name="Shape 1773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1774" name="Shape 177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Shape 1779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1780" name="Shape 1780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2" name="Shape 1782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1783" name="Shape 178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88" name="Shape 1788"/>
          <p:cNvSpPr/>
          <p:nvPr/>
        </p:nvSpPr>
        <p:spPr>
          <a:xfrm>
            <a:off x="4652504" y="3150540"/>
            <a:ext cx="323200" cy="32318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89" name="Shape 1789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1790" name="Shape 179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Shape 1792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1793" name="Shape 179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97" name="Shape 1797"/>
          <p:cNvSpPr/>
          <p:nvPr/>
        </p:nvSpPr>
        <p:spPr>
          <a:xfrm>
            <a:off x="1396591" y="3683292"/>
            <a:ext cx="330781" cy="18685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98" name="Shape 1798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1799" name="Shape 1799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2" name="Shape 1802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1803" name="Shape 1803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6" name="Shape 1806"/>
          <p:cNvSpPr/>
          <p:nvPr/>
        </p:nvSpPr>
        <p:spPr>
          <a:xfrm>
            <a:off x="3280207" y="3636580"/>
            <a:ext cx="280263" cy="2802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7" name="Shape 1807"/>
          <p:cNvSpPr/>
          <p:nvPr/>
        </p:nvSpPr>
        <p:spPr>
          <a:xfrm>
            <a:off x="2815617" y="3654258"/>
            <a:ext cx="280263" cy="24492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3743521" y="3635322"/>
            <a:ext cx="282813" cy="28279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09" name="Shape 1809"/>
          <p:cNvGrpSpPr/>
          <p:nvPr/>
        </p:nvGrpSpPr>
        <p:grpSpPr>
          <a:xfrm>
            <a:off x="4187372" y="3639428"/>
            <a:ext cx="324027" cy="274387"/>
            <a:chOff x="5275975" y="4344850"/>
            <a:chExt cx="470150" cy="398125"/>
          </a:xfrm>
        </p:grpSpPr>
        <p:sp>
          <p:nvSpPr>
            <p:cNvPr id="1810" name="Shape 1810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13" name="Shape 1813"/>
          <p:cNvSpPr/>
          <p:nvPr/>
        </p:nvSpPr>
        <p:spPr>
          <a:xfrm>
            <a:off x="4668494" y="3631118"/>
            <a:ext cx="291221" cy="291204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4" name="Shape 1814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1815" name="Shape 1815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18" name="Shape 1818"/>
          <p:cNvSpPr/>
          <p:nvPr/>
        </p:nvSpPr>
        <p:spPr>
          <a:xfrm>
            <a:off x="905501" y="4128099"/>
            <a:ext cx="383781" cy="22641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9" name="Shape 1819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1820" name="Shape 1820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Shape 1825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1826" name="Shape 1826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9" name="Shape 1829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1830" name="Shape 1830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3" name="Shape 1833"/>
          <p:cNvGrpSpPr/>
          <p:nvPr/>
        </p:nvGrpSpPr>
        <p:grpSpPr>
          <a:xfrm>
            <a:off x="2783127" y="4099383"/>
            <a:ext cx="345082" cy="283640"/>
            <a:chOff x="3238475" y="5012225"/>
            <a:chExt cx="500700" cy="411550"/>
          </a:xfrm>
        </p:grpSpPr>
        <p:sp>
          <p:nvSpPr>
            <p:cNvPr id="1834" name="Shape 1834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Shape 1839"/>
          <p:cNvGrpSpPr/>
          <p:nvPr/>
        </p:nvGrpSpPr>
        <p:grpSpPr>
          <a:xfrm>
            <a:off x="3695439" y="4069075"/>
            <a:ext cx="378749" cy="344238"/>
            <a:chOff x="4562200" y="4968250"/>
            <a:chExt cx="549550" cy="499475"/>
          </a:xfrm>
        </p:grpSpPr>
        <p:sp>
          <p:nvSpPr>
            <p:cNvPr id="1840" name="Shape 1840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1" name="Shape 1841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2" name="Shape 1842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3" name="Shape 1843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5" name="Shape 1845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1846" name="Shape 1846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8" name="Shape 1848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1849" name="Shape 184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5" name="Shape 1855"/>
          <p:cNvSpPr/>
          <p:nvPr/>
        </p:nvSpPr>
        <p:spPr>
          <a:xfrm>
            <a:off x="4650402" y="4150826"/>
            <a:ext cx="327404" cy="18096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56" name="Shape 1856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1857" name="Shape 1857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Shape 1862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1863" name="Shape 186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865" name="Shape 1865"/>
          <p:cNvSpPr/>
          <p:nvPr/>
        </p:nvSpPr>
        <p:spPr>
          <a:xfrm>
            <a:off x="6191587" y="2580380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66" name="Shape 1866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1867" name="Shape 186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69" name="Shape 1869"/>
          <p:cNvSpPr/>
          <p:nvPr/>
        </p:nvSpPr>
        <p:spPr>
          <a:xfrm>
            <a:off x="7076575" y="2559761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70" name="Shape 1870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1871" name="Shape 187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73" name="Shape 1873"/>
          <p:cNvSpPr/>
          <p:nvPr/>
        </p:nvSpPr>
        <p:spPr>
          <a:xfrm>
            <a:off x="6480248" y="3659842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4" name="Shape 1874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1417" name="Shape 141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find a way to make the process of sending 3D print jobs to a 3D printer without being tethered to a computer. 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making it convenient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connecting to multiple printers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Budget</a:t>
            </a:r>
          </a:p>
        </p:txBody>
      </p:sp>
      <p:pic>
        <p:nvPicPr>
          <p:cNvPr id="1423" name="Shape 1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00" y="1517275"/>
            <a:ext cx="6474175" cy="26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Schedule/Planning</a:t>
            </a:r>
          </a:p>
        </p:txBody>
      </p:sp>
      <p:sp>
        <p:nvSpPr>
          <p:cNvPr id="1429" name="Shape 1429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RaspberryPi B+ setup with 3D printer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Library Gathering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Database Structure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Web Interface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◇"/>
            </a:pPr>
            <a:r>
              <a:rPr lang="en"/>
              <a:t>Application Interface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fmla="val 30129" name="adj"/>
            </a:avLst>
          </a:prstGeom>
          <a:noFill/>
          <a:ln cap="flat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Web Interface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Mobile App</a:t>
            </a:r>
          </a:p>
        </p:txBody>
      </p:sp>
      <p:sp>
        <p:nvSpPr>
          <p:cNvPr id="1436" name="Shape 1436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Server</a:t>
            </a:r>
          </a:p>
        </p:txBody>
      </p:sp>
      <p:sp>
        <p:nvSpPr>
          <p:cNvPr id="1437" name="Shape 1437"/>
          <p:cNvSpPr/>
          <p:nvPr/>
        </p:nvSpPr>
        <p:spPr>
          <a:xfrm>
            <a:off x="5455293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Printer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Shape 144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Interface</a:t>
            </a:r>
          </a:p>
        </p:txBody>
      </p:sp>
      <p:sp>
        <p:nvSpPr>
          <p:cNvPr id="1443" name="Shape 1443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Features: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select different printers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current status of the printer (Temperature, Printer State)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upload and see the current files on the printer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send commands to the printer via terminal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viewing different layers of the print with gcode viewer</a:t>
            </a:r>
          </a:p>
          <a:p>
            <a:pPr indent="-317500" lvl="0" marL="457200" rtl="0">
              <a:spcBef>
                <a:spcPts val="0"/>
              </a:spcBef>
              <a:buClr>
                <a:srgbClr val="19BBD5"/>
              </a:buClr>
              <a:buSzPct val="100000"/>
              <a:buFont typeface="Muli"/>
              <a:buChar char="-"/>
            </a:pPr>
            <a:r>
              <a:rPr lang="en"/>
              <a:t>Manual control of the printer and view the printer via webcam streaming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/>
          <p:nvPr/>
        </p:nvSpPr>
        <p:spPr>
          <a:xfrm>
            <a:off x="3619500" y="358924"/>
            <a:ext cx="4927316" cy="383597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9" name="Shape 144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450" name="Shape 1450"/>
          <p:cNvSpPr txBox="1"/>
          <p:nvPr>
            <p:ph idx="1" type="body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Website Home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Provides a central place to access all tabs</a:t>
            </a:r>
          </a:p>
        </p:txBody>
      </p:sp>
      <p:grpSp>
        <p:nvGrpSpPr>
          <p:cNvPr id="1451" name="Shape 145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452" name="Shape 1452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4" name="Shape 1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00" y="556274"/>
            <a:ext cx="4515000" cy="28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Webcam</a:t>
            </a:r>
          </a:p>
        </p:txBody>
      </p:sp>
      <p:sp>
        <p:nvSpPr>
          <p:cNvPr id="1460" name="Shape 1460"/>
          <p:cNvSpPr/>
          <p:nvPr/>
        </p:nvSpPr>
        <p:spPr>
          <a:xfrm>
            <a:off x="1889112" y="1466500"/>
            <a:ext cx="4631483" cy="354201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1" name="Shape 1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425" y="1644225"/>
            <a:ext cx="4299350" cy="27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