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36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9102" autoAdjust="0"/>
  </p:normalViewPr>
  <p:slideViewPr>
    <p:cSldViewPr snapToObjects="1"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1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0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84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63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80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78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2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5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8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№15</a:t>
            </a:r>
            <a:b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10</a:t>
            </a:r>
            <a:r>
              <a:rPr lang="en-US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Lucida Grande" charset="0"/>
                <a:sym typeface="Lucida Grande" charset="0"/>
              </a:rPr>
              <a:t>марта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2023 г.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78" y="116632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Наблюдатель</a:t>
            </a:r>
            <a:endParaRPr lang="ru-RU" sz="3600" b="1" dirty="0"/>
          </a:p>
        </p:txBody>
      </p:sp>
      <p:pic>
        <p:nvPicPr>
          <p:cNvPr id="11266" name="Picture 2" descr="Паттерн&amp;nbsp;Наблюдател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1196752"/>
            <a:ext cx="848046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rgbClr val="444444"/>
                </a:solidFill>
                <a:latin typeface="PT Sans"/>
              </a:rPr>
              <a:t>Наблюдатель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— это поведенческий паттерн проектирования, который создаёт механизм подписки, позволяющий одним объектам следить и реагировать на события, происходящие в других объектах.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7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78" y="116632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Шаблонный метод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48046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/>
              <a:t>Шаблонный метод</a:t>
            </a:r>
            <a:r>
              <a:rPr lang="ru-RU" dirty="0"/>
              <a:t> — это поведенческий паттерн проектирования, который определяет скелет алгоритма, перекладывая ответственность за некоторые его шаги на подклассы. Паттерн позволяет подклассам переопределять шаги алгоритма, не меняя его общей структуры.</a:t>
            </a:r>
          </a:p>
        </p:txBody>
      </p:sp>
      <p:pic>
        <p:nvPicPr>
          <p:cNvPr id="17410" name="Picture 2" descr="Паттерн Шаблонный&amp;nbsp;мет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78" y="2797293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5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257299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1246113"/>
            <a:ext cx="820891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Асимптотические сложности алгоритмов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Принцип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YAGNI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Принципы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SOLID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Виды паттернов проектирования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Назначение паттерна Одиночка(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Singleton)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Назначение паттерна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Builder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Фабричный метод</a:t>
            </a:r>
            <a:endParaRPr lang="ru-RU" sz="3600" b="1" dirty="0"/>
          </a:p>
        </p:txBody>
      </p:sp>
      <p:pic>
        <p:nvPicPr>
          <p:cNvPr id="1026" name="Picture 2" descr="Паттерн Фабричный&amp;nbsp;мет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Фабричный метод</a:t>
            </a:r>
            <a:endParaRPr lang="ru-RU" sz="3600" b="1" dirty="0"/>
          </a:p>
        </p:txBody>
      </p:sp>
      <p:pic>
        <p:nvPicPr>
          <p:cNvPr id="2050" name="Picture 2" descr="Проблема с добавлением нового класса в программ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59632" y="4138438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  <a:latin typeface="PT Sans"/>
              </a:rPr>
              <a:t>Добавить новый класс не так-то просто, если весь код уже завязан на конкретные классы.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Фабричный метод</a:t>
            </a:r>
            <a:endParaRPr lang="ru-RU" sz="3600" b="1" dirty="0"/>
          </a:p>
        </p:txBody>
      </p:sp>
      <p:pic>
        <p:nvPicPr>
          <p:cNvPr id="3074" name="Picture 2" descr="Структура классов-создателе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7212"/>
            <a:ext cx="826758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Фабричный метод</a:t>
            </a:r>
            <a:endParaRPr lang="ru-RU" sz="3600" b="1" dirty="0"/>
          </a:p>
        </p:txBody>
      </p:sp>
      <p:pic>
        <p:nvPicPr>
          <p:cNvPr id="4098" name="Picture 2" descr="Структура иерархии продукт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" y="1916832"/>
            <a:ext cx="748019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Фабричный метод</a:t>
            </a:r>
            <a:endParaRPr lang="ru-RU" sz="3600" b="1" dirty="0"/>
          </a:p>
        </p:txBody>
      </p:sp>
      <p:pic>
        <p:nvPicPr>
          <p:cNvPr id="5122" name="Picture 2" descr="Программа после применения фабричного мето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096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1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Фабричный метод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36618" t="24567" r="21645" b="20527"/>
          <a:stretch/>
        </p:blipFill>
        <p:spPr>
          <a:xfrm>
            <a:off x="726976" y="1202220"/>
            <a:ext cx="7618040" cy="56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332656"/>
            <a:ext cx="8229600" cy="7060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Фабричный метод</a:t>
            </a:r>
            <a:endParaRPr lang="ru-RU" sz="3600" b="1" dirty="0"/>
          </a:p>
        </p:txBody>
      </p:sp>
      <p:pic>
        <p:nvPicPr>
          <p:cNvPr id="7170" name="Picture 2" descr="Структура классов примера паттерна Фабричного мето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5620" y="1213008"/>
            <a:ext cx="836284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444444"/>
                </a:solidFill>
                <a:latin typeface="PT Sans"/>
              </a:rPr>
              <a:t>В этом примере </a:t>
            </a:r>
            <a:r>
              <a:rPr lang="ru-RU" b="1" dirty="0">
                <a:solidFill>
                  <a:srgbClr val="444444"/>
                </a:solidFill>
                <a:latin typeface="PT Sans"/>
              </a:rPr>
              <a:t>Фабричный метод</a:t>
            </a:r>
            <a:r>
              <a:rPr lang="ru-RU" dirty="0">
                <a:solidFill>
                  <a:srgbClr val="444444"/>
                </a:solidFill>
                <a:latin typeface="PT Sans"/>
              </a:rPr>
              <a:t> помогает создавать кросс-платформенные элементы интерфейса, не привязывая основной код программы к конкретным классам элементов.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2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78</Words>
  <Application>Microsoft Office PowerPoint</Application>
  <PresentationFormat>Экран (4:3)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Grande</vt:lpstr>
      <vt:lpstr>PT Sans</vt:lpstr>
      <vt:lpstr>Times New Roman</vt:lpstr>
      <vt:lpstr>Verdana</vt:lpstr>
      <vt:lpstr>Тема Office</vt:lpstr>
      <vt:lpstr> Урок №15   Тема: Программирование в среде Java    Герасименко Сергей Валерьевич  10 марта 2023 г.</vt:lpstr>
      <vt:lpstr>Презентация PowerPoint</vt:lpstr>
      <vt:lpstr>Фабричный метод</vt:lpstr>
      <vt:lpstr>Фабричный метод</vt:lpstr>
      <vt:lpstr>Фабричный метод</vt:lpstr>
      <vt:lpstr>Фабричный метод</vt:lpstr>
      <vt:lpstr>Фабричный метод</vt:lpstr>
      <vt:lpstr>Фабричный метод</vt:lpstr>
      <vt:lpstr>Фабричный метод</vt:lpstr>
      <vt:lpstr>Наблюдатель</vt:lpstr>
      <vt:lpstr>Шаблонный метод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520</cp:revision>
  <dcterms:created xsi:type="dcterms:W3CDTF">2013-08-07T14:23:10Z</dcterms:created>
  <dcterms:modified xsi:type="dcterms:W3CDTF">2023-03-10T18:23:22Z</dcterms:modified>
</cp:coreProperties>
</file>