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3D79-79D6-49B9-8493-0CD269B3D7B1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2D78BE6-577A-4AB2-A25D-59050818D884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Users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UserID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Name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Age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City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Other details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ru-RU" sz="1600" dirty="0"/>
        </a:p>
      </dgm:t>
    </dgm:pt>
    <dgm:pt modelId="{62040B44-2786-4B0E-89FE-0A9F7F4A0322}" type="parTrans" cxnId="{9249D85B-417B-42DC-9E31-11F5B722B284}">
      <dgm:prSet/>
      <dgm:spPr/>
      <dgm:t>
        <a:bodyPr/>
        <a:lstStyle/>
        <a:p>
          <a:endParaRPr lang="ru-RU" sz="1600"/>
        </a:p>
      </dgm:t>
    </dgm:pt>
    <dgm:pt modelId="{D56E79F3-610D-4AAE-A9CC-50723965DD6C}" type="sibTrans" cxnId="{9249D85B-417B-42DC-9E31-11F5B722B284}">
      <dgm:prSet/>
      <dgm:spPr/>
      <dgm:t>
        <a:bodyPr/>
        <a:lstStyle/>
        <a:p>
          <a:endParaRPr lang="ru-RU" sz="1600"/>
        </a:p>
      </dgm:t>
    </dgm:pt>
    <dgm:pt modelId="{1AE2BC8C-1325-40A2-BED2-8BD65C2E30D3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Friends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FriendID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Name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Age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i="1" dirty="0" err="1"/>
            <a:t>UserID</a:t>
          </a:r>
          <a:endParaRPr lang="en-US" sz="160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Other details</a:t>
          </a:r>
          <a:endParaRPr lang="en-US" sz="1600" b="1" dirty="0"/>
        </a:p>
      </dgm:t>
    </dgm:pt>
    <dgm:pt modelId="{B36243C8-F72F-4959-AC7C-7356F6C37E95}" type="parTrans" cxnId="{77C68AE8-721A-40D4-AE55-E73DA26DF4BF}">
      <dgm:prSet/>
      <dgm:spPr/>
      <dgm:t>
        <a:bodyPr/>
        <a:lstStyle/>
        <a:p>
          <a:endParaRPr lang="ru-RU" sz="1600"/>
        </a:p>
      </dgm:t>
    </dgm:pt>
    <dgm:pt modelId="{F15B96E5-9D79-4937-8F97-789C0FC7D329}" type="sibTrans" cxnId="{77C68AE8-721A-40D4-AE55-E73DA26DF4BF}">
      <dgm:prSet/>
      <dgm:spPr/>
      <dgm:t>
        <a:bodyPr/>
        <a:lstStyle/>
        <a:p>
          <a:endParaRPr lang="ru-RU" sz="1600"/>
        </a:p>
      </dgm:t>
    </dgm:pt>
    <dgm:pt modelId="{3A073959-7800-47BC-9632-92378658BC1E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Groups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GroupID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Title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Info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i="1" dirty="0" err="1"/>
            <a:t>UserID</a:t>
          </a:r>
          <a:endParaRPr lang="en-US" sz="160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Other details</a:t>
          </a:r>
          <a:endParaRPr lang="ru-RU" sz="1600" dirty="0"/>
        </a:p>
      </dgm:t>
    </dgm:pt>
    <dgm:pt modelId="{5CBAD125-F506-480C-8FAC-09D397466E69}" type="parTrans" cxnId="{3ED7BB1B-F2F2-4AB1-96C9-4E197C748997}">
      <dgm:prSet/>
      <dgm:spPr/>
      <dgm:t>
        <a:bodyPr/>
        <a:lstStyle/>
        <a:p>
          <a:endParaRPr lang="ru-RU" sz="1600"/>
        </a:p>
      </dgm:t>
    </dgm:pt>
    <dgm:pt modelId="{A368F542-9511-48B7-B115-6F52FF8F4451}" type="sibTrans" cxnId="{3ED7BB1B-F2F2-4AB1-96C9-4E197C748997}">
      <dgm:prSet/>
      <dgm:spPr/>
      <dgm:t>
        <a:bodyPr/>
        <a:lstStyle/>
        <a:p>
          <a:endParaRPr lang="ru-RU" sz="1600"/>
        </a:p>
      </dgm:t>
    </dgm:pt>
    <dgm:pt modelId="{3EF151C1-C6BF-4798-BB7B-F7CFF955FF91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Photo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PhotoID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Title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i="1" dirty="0" err="1"/>
            <a:t>UserID</a:t>
          </a:r>
          <a:endParaRPr lang="en-US" sz="1600" b="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Info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Other details</a:t>
          </a:r>
          <a:endParaRPr lang="en-US" sz="1600" b="1" dirty="0"/>
        </a:p>
      </dgm:t>
    </dgm:pt>
    <dgm:pt modelId="{8723710F-0D4B-480E-9696-E603918FE7B6}" type="parTrans" cxnId="{2451EA53-B294-44F3-8AB2-5EA10A585167}">
      <dgm:prSet/>
      <dgm:spPr/>
      <dgm:t>
        <a:bodyPr/>
        <a:lstStyle/>
        <a:p>
          <a:endParaRPr lang="ru-RU" sz="1600"/>
        </a:p>
      </dgm:t>
    </dgm:pt>
    <dgm:pt modelId="{EFD2D589-6400-408F-8E59-859E01B16F51}" type="sibTrans" cxnId="{2451EA53-B294-44F3-8AB2-5EA10A585167}">
      <dgm:prSet/>
      <dgm:spPr/>
      <dgm:t>
        <a:bodyPr/>
        <a:lstStyle/>
        <a:p>
          <a:endParaRPr lang="ru-RU" sz="1600"/>
        </a:p>
      </dgm:t>
    </dgm:pt>
    <dgm:pt modelId="{D76C574E-52EE-4B99-8B2E-920D4071B86D}">
      <dgm:prSet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Chats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ChatID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Contact_name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UserID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Other details</a:t>
          </a:r>
          <a:endParaRPr lang="ru-RU" sz="1600" dirty="0"/>
        </a:p>
      </dgm:t>
    </dgm:pt>
    <dgm:pt modelId="{457001DC-B951-490A-BEC3-17B392FFD2AD}" type="parTrans" cxnId="{B1C69799-A94D-4B77-934B-01BD7B090CBA}">
      <dgm:prSet/>
      <dgm:spPr/>
      <dgm:t>
        <a:bodyPr/>
        <a:lstStyle/>
        <a:p>
          <a:endParaRPr lang="ru-RU" sz="1600"/>
        </a:p>
      </dgm:t>
    </dgm:pt>
    <dgm:pt modelId="{1D368881-1E34-45FA-B60C-0F2A8990D685}" type="sibTrans" cxnId="{B1C69799-A94D-4B77-934B-01BD7B090CBA}">
      <dgm:prSet/>
      <dgm:spPr/>
      <dgm:t>
        <a:bodyPr/>
        <a:lstStyle/>
        <a:p>
          <a:endParaRPr lang="ru-RU" sz="1600"/>
        </a:p>
      </dgm:t>
    </dgm:pt>
    <dgm:pt modelId="{E30C0831-84AD-4D64-9A46-36B21A2D1044}">
      <dgm:prSet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Video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VideoID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Title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i="1" dirty="0" err="1"/>
            <a:t>UserID</a:t>
          </a:r>
          <a:endParaRPr lang="en-US" sz="1600" b="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Autor_name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Playing_time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Other details</a:t>
          </a:r>
          <a:endParaRPr lang="ru-RU" sz="1600" dirty="0"/>
        </a:p>
      </dgm:t>
    </dgm:pt>
    <dgm:pt modelId="{2C70B2BB-A2ED-4A8F-9D48-55E9FF9F14BF}" type="parTrans" cxnId="{73081C17-2D85-4205-932A-1C1A25084D26}">
      <dgm:prSet/>
      <dgm:spPr/>
      <dgm:t>
        <a:bodyPr/>
        <a:lstStyle/>
        <a:p>
          <a:endParaRPr lang="ru-RU" sz="1600"/>
        </a:p>
      </dgm:t>
    </dgm:pt>
    <dgm:pt modelId="{88D21B5A-B504-467A-AAE5-9F088AAA85F9}" type="sibTrans" cxnId="{73081C17-2D85-4205-932A-1C1A25084D26}">
      <dgm:prSet/>
      <dgm:spPr/>
      <dgm:t>
        <a:bodyPr/>
        <a:lstStyle/>
        <a:p>
          <a:endParaRPr lang="ru-RU" sz="1600"/>
        </a:p>
      </dgm:t>
    </dgm:pt>
    <dgm:pt modelId="{956D7AAF-E21F-4427-8F4F-BE65C59FEC1D}">
      <dgm:prSet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Messages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dirty="0" err="1"/>
            <a:t>MessageID</a:t>
          </a:r>
          <a:endParaRPr lang="en-US" sz="16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</a:t>
          </a:r>
          <a:r>
            <a:rPr lang="en-US" sz="1600" i="1" dirty="0" err="1"/>
            <a:t>ChatID</a:t>
          </a:r>
          <a:endParaRPr lang="en-US" sz="160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Text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- Other details</a:t>
          </a:r>
          <a:endParaRPr lang="ru-RU" sz="1600" dirty="0"/>
        </a:p>
      </dgm:t>
    </dgm:pt>
    <dgm:pt modelId="{F56FCDDC-F06D-4BD0-86B3-8D4706163C64}" type="parTrans" cxnId="{62C9C025-5E99-45A8-A184-50343678E934}">
      <dgm:prSet/>
      <dgm:spPr/>
      <dgm:t>
        <a:bodyPr/>
        <a:lstStyle/>
        <a:p>
          <a:endParaRPr lang="ru-RU" sz="1600"/>
        </a:p>
      </dgm:t>
    </dgm:pt>
    <dgm:pt modelId="{62A8867B-3694-4AFE-99C2-2243844B783E}" type="sibTrans" cxnId="{62C9C025-5E99-45A8-A184-50343678E934}">
      <dgm:prSet/>
      <dgm:spPr/>
      <dgm:t>
        <a:bodyPr/>
        <a:lstStyle/>
        <a:p>
          <a:endParaRPr lang="ru-RU" sz="1600"/>
        </a:p>
      </dgm:t>
    </dgm:pt>
    <dgm:pt modelId="{D851C414-6896-450E-A703-CC5BDF950F6A}">
      <dgm:prSet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dirty="0"/>
            <a:t>Music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TrackID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Title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i="1" dirty="0" err="1"/>
            <a:t>UserID</a:t>
          </a:r>
          <a:endParaRPr lang="en-US" sz="1600" b="0" i="1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Artist_name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</a:t>
          </a:r>
          <a:r>
            <a:rPr lang="en-US" sz="1600" b="0" dirty="0" err="1"/>
            <a:t>Playing_time</a:t>
          </a:r>
          <a:endParaRPr lang="en-US" sz="1600" b="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dirty="0"/>
            <a:t>- Other details</a:t>
          </a:r>
          <a:endParaRPr lang="ru-RU" sz="1600" b="0" dirty="0"/>
        </a:p>
      </dgm:t>
    </dgm:pt>
    <dgm:pt modelId="{13AAEBAD-16D0-44ED-9EA0-AEFFAA6002DF}" type="parTrans" cxnId="{367A96CC-DEE3-4B86-A37C-52F73FD0231D}">
      <dgm:prSet/>
      <dgm:spPr/>
      <dgm:t>
        <a:bodyPr/>
        <a:lstStyle/>
        <a:p>
          <a:endParaRPr lang="ru-RU" sz="1600"/>
        </a:p>
      </dgm:t>
    </dgm:pt>
    <dgm:pt modelId="{1105C484-7804-430F-9FC5-6EC2CE5C7906}" type="sibTrans" cxnId="{367A96CC-DEE3-4B86-A37C-52F73FD0231D}">
      <dgm:prSet/>
      <dgm:spPr/>
      <dgm:t>
        <a:bodyPr/>
        <a:lstStyle/>
        <a:p>
          <a:endParaRPr lang="ru-RU" sz="1600"/>
        </a:p>
      </dgm:t>
    </dgm:pt>
    <dgm:pt modelId="{AE6AA881-7161-462D-92C7-1FF706103B64}" type="pres">
      <dgm:prSet presAssocID="{501C3D79-79D6-49B9-8493-0CD269B3D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62C22D-7271-4840-8BFF-D20EAE2A0D0F}" type="pres">
      <dgm:prSet presAssocID="{82D78BE6-577A-4AB2-A25D-59050818D884}" presName="hierRoot1" presStyleCnt="0">
        <dgm:presLayoutVars>
          <dgm:hierBranch val="init"/>
        </dgm:presLayoutVars>
      </dgm:prSet>
      <dgm:spPr/>
    </dgm:pt>
    <dgm:pt modelId="{9495C699-FB4D-43C1-A799-75A122A3CDB8}" type="pres">
      <dgm:prSet presAssocID="{82D78BE6-577A-4AB2-A25D-59050818D884}" presName="rootComposite1" presStyleCnt="0"/>
      <dgm:spPr/>
    </dgm:pt>
    <dgm:pt modelId="{A27E50A8-CD45-4761-AF1D-5D62EFFB1EAE}" type="pres">
      <dgm:prSet presAssocID="{82D78BE6-577A-4AB2-A25D-59050818D884}" presName="rootText1" presStyleLbl="node0" presStyleIdx="0" presStyleCnt="1" custScaleX="72192" custScaleY="171648">
        <dgm:presLayoutVars>
          <dgm:chPref val="3"/>
        </dgm:presLayoutVars>
      </dgm:prSet>
      <dgm:spPr/>
    </dgm:pt>
    <dgm:pt modelId="{1DCE18E1-56A3-4433-ACDF-AC775810FAA3}" type="pres">
      <dgm:prSet presAssocID="{82D78BE6-577A-4AB2-A25D-59050818D884}" presName="rootConnector1" presStyleLbl="node1" presStyleIdx="0" presStyleCnt="0"/>
      <dgm:spPr/>
    </dgm:pt>
    <dgm:pt modelId="{FBDE3B6E-D4E3-4ECB-9386-E37676DAC4DA}" type="pres">
      <dgm:prSet presAssocID="{82D78BE6-577A-4AB2-A25D-59050818D884}" presName="hierChild2" presStyleCnt="0"/>
      <dgm:spPr/>
    </dgm:pt>
    <dgm:pt modelId="{EF208AA9-1563-475C-8D00-CEA8883151AD}" type="pres">
      <dgm:prSet presAssocID="{B36243C8-F72F-4959-AC7C-7356F6C37E95}" presName="Name37" presStyleLbl="parChTrans1D2" presStyleIdx="0" presStyleCnt="6"/>
      <dgm:spPr/>
    </dgm:pt>
    <dgm:pt modelId="{0F582F53-4DCB-44BA-9A8C-4141296BC20F}" type="pres">
      <dgm:prSet presAssocID="{1AE2BC8C-1325-40A2-BED2-8BD65C2E30D3}" presName="hierRoot2" presStyleCnt="0">
        <dgm:presLayoutVars>
          <dgm:hierBranch val="init"/>
        </dgm:presLayoutVars>
      </dgm:prSet>
      <dgm:spPr/>
    </dgm:pt>
    <dgm:pt modelId="{A597D51A-2D59-45BA-83FE-CB9910824912}" type="pres">
      <dgm:prSet presAssocID="{1AE2BC8C-1325-40A2-BED2-8BD65C2E30D3}" presName="rootComposite" presStyleCnt="0"/>
      <dgm:spPr/>
    </dgm:pt>
    <dgm:pt modelId="{35C34D14-2D4A-4F04-BA77-23A17870F8F6}" type="pres">
      <dgm:prSet presAssocID="{1AE2BC8C-1325-40A2-BED2-8BD65C2E30D3}" presName="rootText" presStyleLbl="node2" presStyleIdx="0" presStyleCnt="6" custScaleX="72192" custScaleY="171648">
        <dgm:presLayoutVars>
          <dgm:chPref val="3"/>
        </dgm:presLayoutVars>
      </dgm:prSet>
      <dgm:spPr/>
    </dgm:pt>
    <dgm:pt modelId="{2AFF5D84-477B-4E30-8848-84062C24F106}" type="pres">
      <dgm:prSet presAssocID="{1AE2BC8C-1325-40A2-BED2-8BD65C2E30D3}" presName="rootConnector" presStyleLbl="node2" presStyleIdx="0" presStyleCnt="6"/>
      <dgm:spPr/>
    </dgm:pt>
    <dgm:pt modelId="{253E4C0C-23A0-43AA-B84D-5FC6BE227A2D}" type="pres">
      <dgm:prSet presAssocID="{1AE2BC8C-1325-40A2-BED2-8BD65C2E30D3}" presName="hierChild4" presStyleCnt="0"/>
      <dgm:spPr/>
    </dgm:pt>
    <dgm:pt modelId="{A3F07B17-7C98-47BE-80E0-A89C70B414C5}" type="pres">
      <dgm:prSet presAssocID="{1AE2BC8C-1325-40A2-BED2-8BD65C2E30D3}" presName="hierChild5" presStyleCnt="0"/>
      <dgm:spPr/>
    </dgm:pt>
    <dgm:pt modelId="{6A954688-D15C-470F-9C2E-85D4215E82B7}" type="pres">
      <dgm:prSet presAssocID="{5CBAD125-F506-480C-8FAC-09D397466E69}" presName="Name37" presStyleLbl="parChTrans1D2" presStyleIdx="1" presStyleCnt="6"/>
      <dgm:spPr/>
    </dgm:pt>
    <dgm:pt modelId="{D14716CA-0B3B-4057-BC69-D497F13CB058}" type="pres">
      <dgm:prSet presAssocID="{3A073959-7800-47BC-9632-92378658BC1E}" presName="hierRoot2" presStyleCnt="0">
        <dgm:presLayoutVars>
          <dgm:hierBranch val="init"/>
        </dgm:presLayoutVars>
      </dgm:prSet>
      <dgm:spPr/>
    </dgm:pt>
    <dgm:pt modelId="{CE724E88-DFFD-40F3-8B0F-288ED0782E07}" type="pres">
      <dgm:prSet presAssocID="{3A073959-7800-47BC-9632-92378658BC1E}" presName="rootComposite" presStyleCnt="0"/>
      <dgm:spPr/>
    </dgm:pt>
    <dgm:pt modelId="{F34C4684-DCBC-4E2D-8F26-80ADBA504DD6}" type="pres">
      <dgm:prSet presAssocID="{3A073959-7800-47BC-9632-92378658BC1E}" presName="rootText" presStyleLbl="node2" presStyleIdx="1" presStyleCnt="6" custScaleX="72192" custScaleY="171648">
        <dgm:presLayoutVars>
          <dgm:chPref val="3"/>
        </dgm:presLayoutVars>
      </dgm:prSet>
      <dgm:spPr/>
    </dgm:pt>
    <dgm:pt modelId="{09CC6DF9-79F2-44CD-B075-B46A7B68AF52}" type="pres">
      <dgm:prSet presAssocID="{3A073959-7800-47BC-9632-92378658BC1E}" presName="rootConnector" presStyleLbl="node2" presStyleIdx="1" presStyleCnt="6"/>
      <dgm:spPr/>
    </dgm:pt>
    <dgm:pt modelId="{75605DAA-2363-45C0-A4F1-09D0FF276C70}" type="pres">
      <dgm:prSet presAssocID="{3A073959-7800-47BC-9632-92378658BC1E}" presName="hierChild4" presStyleCnt="0"/>
      <dgm:spPr/>
    </dgm:pt>
    <dgm:pt modelId="{B1184BD1-F091-4873-9055-AE972D2487E8}" type="pres">
      <dgm:prSet presAssocID="{3A073959-7800-47BC-9632-92378658BC1E}" presName="hierChild5" presStyleCnt="0"/>
      <dgm:spPr/>
    </dgm:pt>
    <dgm:pt modelId="{B752F476-A16E-41FC-95D3-58D139D43FDF}" type="pres">
      <dgm:prSet presAssocID="{457001DC-B951-490A-BEC3-17B392FFD2AD}" presName="Name37" presStyleLbl="parChTrans1D2" presStyleIdx="2" presStyleCnt="6"/>
      <dgm:spPr/>
    </dgm:pt>
    <dgm:pt modelId="{4B9624F2-E312-4EDA-8829-AB2F98772B26}" type="pres">
      <dgm:prSet presAssocID="{D76C574E-52EE-4B99-8B2E-920D4071B86D}" presName="hierRoot2" presStyleCnt="0">
        <dgm:presLayoutVars>
          <dgm:hierBranch val="init"/>
        </dgm:presLayoutVars>
      </dgm:prSet>
      <dgm:spPr/>
    </dgm:pt>
    <dgm:pt modelId="{AF09294C-9A77-494B-A8A2-2124A5E364DF}" type="pres">
      <dgm:prSet presAssocID="{D76C574E-52EE-4B99-8B2E-920D4071B86D}" presName="rootComposite" presStyleCnt="0"/>
      <dgm:spPr/>
    </dgm:pt>
    <dgm:pt modelId="{1914973F-A26F-42CB-8442-DFF1F3994B94}" type="pres">
      <dgm:prSet presAssocID="{D76C574E-52EE-4B99-8B2E-920D4071B86D}" presName="rootText" presStyleLbl="node2" presStyleIdx="2" presStyleCnt="6" custScaleX="72192" custScaleY="171648">
        <dgm:presLayoutVars>
          <dgm:chPref val="3"/>
        </dgm:presLayoutVars>
      </dgm:prSet>
      <dgm:spPr/>
    </dgm:pt>
    <dgm:pt modelId="{E23672FF-612F-4F04-8504-31F0F5A3F274}" type="pres">
      <dgm:prSet presAssocID="{D76C574E-52EE-4B99-8B2E-920D4071B86D}" presName="rootConnector" presStyleLbl="node2" presStyleIdx="2" presStyleCnt="6"/>
      <dgm:spPr/>
    </dgm:pt>
    <dgm:pt modelId="{9EF4E63C-71D3-4741-8739-11DEB62D07F0}" type="pres">
      <dgm:prSet presAssocID="{D76C574E-52EE-4B99-8B2E-920D4071B86D}" presName="hierChild4" presStyleCnt="0"/>
      <dgm:spPr/>
    </dgm:pt>
    <dgm:pt modelId="{6ACD035B-0591-4912-A250-4F5F9CCF4F65}" type="pres">
      <dgm:prSet presAssocID="{F56FCDDC-F06D-4BD0-86B3-8D4706163C64}" presName="Name37" presStyleLbl="parChTrans1D3" presStyleIdx="0" presStyleCnt="1"/>
      <dgm:spPr/>
    </dgm:pt>
    <dgm:pt modelId="{A349BF5F-1067-4EDB-8887-FF768EF73DF8}" type="pres">
      <dgm:prSet presAssocID="{956D7AAF-E21F-4427-8F4F-BE65C59FEC1D}" presName="hierRoot2" presStyleCnt="0">
        <dgm:presLayoutVars>
          <dgm:hierBranch val="init"/>
        </dgm:presLayoutVars>
      </dgm:prSet>
      <dgm:spPr/>
    </dgm:pt>
    <dgm:pt modelId="{5CDCC96F-C3B0-4801-9153-5F8B979C0EE1}" type="pres">
      <dgm:prSet presAssocID="{956D7AAF-E21F-4427-8F4F-BE65C59FEC1D}" presName="rootComposite" presStyleCnt="0"/>
      <dgm:spPr/>
    </dgm:pt>
    <dgm:pt modelId="{E7849F40-6FFF-4E94-B94D-7B8DF28C522A}" type="pres">
      <dgm:prSet presAssocID="{956D7AAF-E21F-4427-8F4F-BE65C59FEC1D}" presName="rootText" presStyleLbl="node3" presStyleIdx="0" presStyleCnt="1" custScaleX="72192" custScaleY="171648">
        <dgm:presLayoutVars>
          <dgm:chPref val="3"/>
        </dgm:presLayoutVars>
      </dgm:prSet>
      <dgm:spPr/>
    </dgm:pt>
    <dgm:pt modelId="{5CF7205A-1847-4889-9D7F-536C4BF81076}" type="pres">
      <dgm:prSet presAssocID="{956D7AAF-E21F-4427-8F4F-BE65C59FEC1D}" presName="rootConnector" presStyleLbl="node3" presStyleIdx="0" presStyleCnt="1"/>
      <dgm:spPr/>
    </dgm:pt>
    <dgm:pt modelId="{1DD4592F-A894-4976-B72D-B75323539700}" type="pres">
      <dgm:prSet presAssocID="{956D7AAF-E21F-4427-8F4F-BE65C59FEC1D}" presName="hierChild4" presStyleCnt="0"/>
      <dgm:spPr/>
    </dgm:pt>
    <dgm:pt modelId="{36240598-C605-4BBB-9961-B3BBA71B860F}" type="pres">
      <dgm:prSet presAssocID="{956D7AAF-E21F-4427-8F4F-BE65C59FEC1D}" presName="hierChild5" presStyleCnt="0"/>
      <dgm:spPr/>
    </dgm:pt>
    <dgm:pt modelId="{FC6E0463-7BFD-447E-84A9-7705C3EF366F}" type="pres">
      <dgm:prSet presAssocID="{D76C574E-52EE-4B99-8B2E-920D4071B86D}" presName="hierChild5" presStyleCnt="0"/>
      <dgm:spPr/>
    </dgm:pt>
    <dgm:pt modelId="{9A4B4A98-3ECC-4B36-BD06-E8CD866867A9}" type="pres">
      <dgm:prSet presAssocID="{13AAEBAD-16D0-44ED-9EA0-AEFFAA6002DF}" presName="Name37" presStyleLbl="parChTrans1D2" presStyleIdx="3" presStyleCnt="6"/>
      <dgm:spPr/>
    </dgm:pt>
    <dgm:pt modelId="{0F655602-0621-466B-9602-9608BE793ECC}" type="pres">
      <dgm:prSet presAssocID="{D851C414-6896-450E-A703-CC5BDF950F6A}" presName="hierRoot2" presStyleCnt="0">
        <dgm:presLayoutVars>
          <dgm:hierBranch val="init"/>
        </dgm:presLayoutVars>
      </dgm:prSet>
      <dgm:spPr/>
    </dgm:pt>
    <dgm:pt modelId="{1F1ECDB4-5F37-4962-9A0D-99824937EDE3}" type="pres">
      <dgm:prSet presAssocID="{D851C414-6896-450E-A703-CC5BDF950F6A}" presName="rootComposite" presStyleCnt="0"/>
      <dgm:spPr/>
    </dgm:pt>
    <dgm:pt modelId="{EBD1E45E-DEA4-4FE8-B7B2-FE77C105EA15}" type="pres">
      <dgm:prSet presAssocID="{D851C414-6896-450E-A703-CC5BDF950F6A}" presName="rootText" presStyleLbl="node2" presStyleIdx="3" presStyleCnt="6" custScaleX="72192" custScaleY="171648">
        <dgm:presLayoutVars>
          <dgm:chPref val="3"/>
        </dgm:presLayoutVars>
      </dgm:prSet>
      <dgm:spPr/>
    </dgm:pt>
    <dgm:pt modelId="{E58466F3-7D88-45EF-BB2B-E9325D8986D2}" type="pres">
      <dgm:prSet presAssocID="{D851C414-6896-450E-A703-CC5BDF950F6A}" presName="rootConnector" presStyleLbl="node2" presStyleIdx="3" presStyleCnt="6"/>
      <dgm:spPr/>
    </dgm:pt>
    <dgm:pt modelId="{65B7746D-5D50-4A9E-BAC2-8BFA4C652F7C}" type="pres">
      <dgm:prSet presAssocID="{D851C414-6896-450E-A703-CC5BDF950F6A}" presName="hierChild4" presStyleCnt="0"/>
      <dgm:spPr/>
    </dgm:pt>
    <dgm:pt modelId="{EDAAC89F-E97F-413B-8EB7-E6424FEA933A}" type="pres">
      <dgm:prSet presAssocID="{D851C414-6896-450E-A703-CC5BDF950F6A}" presName="hierChild5" presStyleCnt="0"/>
      <dgm:spPr/>
    </dgm:pt>
    <dgm:pt modelId="{6F4561F5-F226-46E2-AD9A-5029ECC72AA5}" type="pres">
      <dgm:prSet presAssocID="{2C70B2BB-A2ED-4A8F-9D48-55E9FF9F14BF}" presName="Name37" presStyleLbl="parChTrans1D2" presStyleIdx="4" presStyleCnt="6"/>
      <dgm:spPr/>
    </dgm:pt>
    <dgm:pt modelId="{A4513AA2-91EA-4455-AAE0-8BFE59FC0D7B}" type="pres">
      <dgm:prSet presAssocID="{E30C0831-84AD-4D64-9A46-36B21A2D1044}" presName="hierRoot2" presStyleCnt="0">
        <dgm:presLayoutVars>
          <dgm:hierBranch val="init"/>
        </dgm:presLayoutVars>
      </dgm:prSet>
      <dgm:spPr/>
    </dgm:pt>
    <dgm:pt modelId="{0497829B-DA0A-4BE6-8970-E412EB9A484B}" type="pres">
      <dgm:prSet presAssocID="{E30C0831-84AD-4D64-9A46-36B21A2D1044}" presName="rootComposite" presStyleCnt="0"/>
      <dgm:spPr/>
    </dgm:pt>
    <dgm:pt modelId="{7B1EE78F-042F-4ED2-BB77-2F935FF45E87}" type="pres">
      <dgm:prSet presAssocID="{E30C0831-84AD-4D64-9A46-36B21A2D1044}" presName="rootText" presStyleLbl="node2" presStyleIdx="4" presStyleCnt="6" custScaleX="72192" custScaleY="171648">
        <dgm:presLayoutVars>
          <dgm:chPref val="3"/>
        </dgm:presLayoutVars>
      </dgm:prSet>
      <dgm:spPr/>
    </dgm:pt>
    <dgm:pt modelId="{19114AAF-205E-4501-A676-DDBA2FF8EB21}" type="pres">
      <dgm:prSet presAssocID="{E30C0831-84AD-4D64-9A46-36B21A2D1044}" presName="rootConnector" presStyleLbl="node2" presStyleIdx="4" presStyleCnt="6"/>
      <dgm:spPr/>
    </dgm:pt>
    <dgm:pt modelId="{5F888C7C-D49E-40E1-A597-1119B7A0EAC1}" type="pres">
      <dgm:prSet presAssocID="{E30C0831-84AD-4D64-9A46-36B21A2D1044}" presName="hierChild4" presStyleCnt="0"/>
      <dgm:spPr/>
    </dgm:pt>
    <dgm:pt modelId="{3068F5A9-A820-4B18-9248-3C9827AEABEB}" type="pres">
      <dgm:prSet presAssocID="{E30C0831-84AD-4D64-9A46-36B21A2D1044}" presName="hierChild5" presStyleCnt="0"/>
      <dgm:spPr/>
    </dgm:pt>
    <dgm:pt modelId="{90D854E8-7B5C-4DFC-8147-AA54DC8127DD}" type="pres">
      <dgm:prSet presAssocID="{8723710F-0D4B-480E-9696-E603918FE7B6}" presName="Name37" presStyleLbl="parChTrans1D2" presStyleIdx="5" presStyleCnt="6"/>
      <dgm:spPr/>
    </dgm:pt>
    <dgm:pt modelId="{AB65C63F-3A50-4053-BE57-DE6F23AD0249}" type="pres">
      <dgm:prSet presAssocID="{3EF151C1-C6BF-4798-BB7B-F7CFF955FF91}" presName="hierRoot2" presStyleCnt="0">
        <dgm:presLayoutVars>
          <dgm:hierBranch val="init"/>
        </dgm:presLayoutVars>
      </dgm:prSet>
      <dgm:spPr/>
    </dgm:pt>
    <dgm:pt modelId="{DB9E27E1-9F3F-4494-B534-DAD82C9A7F9D}" type="pres">
      <dgm:prSet presAssocID="{3EF151C1-C6BF-4798-BB7B-F7CFF955FF91}" presName="rootComposite" presStyleCnt="0"/>
      <dgm:spPr/>
    </dgm:pt>
    <dgm:pt modelId="{B7D76AEA-782E-4B35-B54A-DB878724D274}" type="pres">
      <dgm:prSet presAssocID="{3EF151C1-C6BF-4798-BB7B-F7CFF955FF91}" presName="rootText" presStyleLbl="node2" presStyleIdx="5" presStyleCnt="6" custScaleX="72192" custScaleY="171648">
        <dgm:presLayoutVars>
          <dgm:chPref val="3"/>
        </dgm:presLayoutVars>
      </dgm:prSet>
      <dgm:spPr/>
    </dgm:pt>
    <dgm:pt modelId="{7D927BE6-9292-4C73-86BC-19F00F2E8365}" type="pres">
      <dgm:prSet presAssocID="{3EF151C1-C6BF-4798-BB7B-F7CFF955FF91}" presName="rootConnector" presStyleLbl="node2" presStyleIdx="5" presStyleCnt="6"/>
      <dgm:spPr/>
    </dgm:pt>
    <dgm:pt modelId="{5EBB5EA6-1087-482E-A3CA-8A9590B38A49}" type="pres">
      <dgm:prSet presAssocID="{3EF151C1-C6BF-4798-BB7B-F7CFF955FF91}" presName="hierChild4" presStyleCnt="0"/>
      <dgm:spPr/>
    </dgm:pt>
    <dgm:pt modelId="{0EF9D051-E63C-439A-B54B-1141F21C048D}" type="pres">
      <dgm:prSet presAssocID="{3EF151C1-C6BF-4798-BB7B-F7CFF955FF91}" presName="hierChild5" presStyleCnt="0"/>
      <dgm:spPr/>
    </dgm:pt>
    <dgm:pt modelId="{27DB59FF-C10E-4329-903E-BF92F910D92C}" type="pres">
      <dgm:prSet presAssocID="{82D78BE6-577A-4AB2-A25D-59050818D884}" presName="hierChild3" presStyleCnt="0"/>
      <dgm:spPr/>
    </dgm:pt>
  </dgm:ptLst>
  <dgm:cxnLst>
    <dgm:cxn modelId="{1A23F808-544D-4F00-8941-B5F3CBFB24AE}" type="presOf" srcId="{E30C0831-84AD-4D64-9A46-36B21A2D1044}" destId="{7B1EE78F-042F-4ED2-BB77-2F935FF45E87}" srcOrd="0" destOrd="0" presId="urn:microsoft.com/office/officeart/2005/8/layout/orgChart1"/>
    <dgm:cxn modelId="{6FFD170F-62AD-491A-BE77-AB7F57987DD3}" type="presOf" srcId="{D851C414-6896-450E-A703-CC5BDF950F6A}" destId="{E58466F3-7D88-45EF-BB2B-E9325D8986D2}" srcOrd="1" destOrd="0" presId="urn:microsoft.com/office/officeart/2005/8/layout/orgChart1"/>
    <dgm:cxn modelId="{FB9D8F10-90CD-49E5-B85D-4D581C99BD05}" type="presOf" srcId="{B36243C8-F72F-4959-AC7C-7356F6C37E95}" destId="{EF208AA9-1563-475C-8D00-CEA8883151AD}" srcOrd="0" destOrd="0" presId="urn:microsoft.com/office/officeart/2005/8/layout/orgChart1"/>
    <dgm:cxn modelId="{73081C17-2D85-4205-932A-1C1A25084D26}" srcId="{82D78BE6-577A-4AB2-A25D-59050818D884}" destId="{E30C0831-84AD-4D64-9A46-36B21A2D1044}" srcOrd="4" destOrd="0" parTransId="{2C70B2BB-A2ED-4A8F-9D48-55E9FF9F14BF}" sibTransId="{88D21B5A-B504-467A-AAE5-9F088AAA85F9}"/>
    <dgm:cxn modelId="{3ED7BB1B-F2F2-4AB1-96C9-4E197C748997}" srcId="{82D78BE6-577A-4AB2-A25D-59050818D884}" destId="{3A073959-7800-47BC-9632-92378658BC1E}" srcOrd="1" destOrd="0" parTransId="{5CBAD125-F506-480C-8FAC-09D397466E69}" sibTransId="{A368F542-9511-48B7-B115-6F52FF8F4451}"/>
    <dgm:cxn modelId="{B809A01F-06E3-4CFE-8131-E230D2C4E5D7}" type="presOf" srcId="{13AAEBAD-16D0-44ED-9EA0-AEFFAA6002DF}" destId="{9A4B4A98-3ECC-4B36-BD06-E8CD866867A9}" srcOrd="0" destOrd="0" presId="urn:microsoft.com/office/officeart/2005/8/layout/orgChart1"/>
    <dgm:cxn modelId="{706E9A24-9612-41E1-A205-ECC55FE44A3D}" type="presOf" srcId="{5CBAD125-F506-480C-8FAC-09D397466E69}" destId="{6A954688-D15C-470F-9C2E-85D4215E82B7}" srcOrd="0" destOrd="0" presId="urn:microsoft.com/office/officeart/2005/8/layout/orgChart1"/>
    <dgm:cxn modelId="{62C9C025-5E99-45A8-A184-50343678E934}" srcId="{D76C574E-52EE-4B99-8B2E-920D4071B86D}" destId="{956D7AAF-E21F-4427-8F4F-BE65C59FEC1D}" srcOrd="0" destOrd="0" parTransId="{F56FCDDC-F06D-4BD0-86B3-8D4706163C64}" sibTransId="{62A8867B-3694-4AFE-99C2-2243844B783E}"/>
    <dgm:cxn modelId="{9249D85B-417B-42DC-9E31-11F5B722B284}" srcId="{501C3D79-79D6-49B9-8493-0CD269B3D7B1}" destId="{82D78BE6-577A-4AB2-A25D-59050818D884}" srcOrd="0" destOrd="0" parTransId="{62040B44-2786-4B0E-89FE-0A9F7F4A0322}" sibTransId="{D56E79F3-610D-4AAE-A9CC-50723965DD6C}"/>
    <dgm:cxn modelId="{2CEC815C-57D4-4CB7-8A99-4B84BE93534C}" type="presOf" srcId="{956D7AAF-E21F-4427-8F4F-BE65C59FEC1D}" destId="{5CF7205A-1847-4889-9D7F-536C4BF81076}" srcOrd="1" destOrd="0" presId="urn:microsoft.com/office/officeart/2005/8/layout/orgChart1"/>
    <dgm:cxn modelId="{BCA33A60-0E32-4F4D-87B0-C2F023820373}" type="presOf" srcId="{501C3D79-79D6-49B9-8493-0CD269B3D7B1}" destId="{AE6AA881-7161-462D-92C7-1FF706103B64}" srcOrd="0" destOrd="0" presId="urn:microsoft.com/office/officeart/2005/8/layout/orgChart1"/>
    <dgm:cxn modelId="{DC708B43-7105-474E-B995-362E58BBCD45}" type="presOf" srcId="{D851C414-6896-450E-A703-CC5BDF950F6A}" destId="{EBD1E45E-DEA4-4FE8-B7B2-FE77C105EA15}" srcOrd="0" destOrd="0" presId="urn:microsoft.com/office/officeart/2005/8/layout/orgChart1"/>
    <dgm:cxn modelId="{7207404C-6776-4353-A049-C1F43A164A4A}" type="presOf" srcId="{2C70B2BB-A2ED-4A8F-9D48-55E9FF9F14BF}" destId="{6F4561F5-F226-46E2-AD9A-5029ECC72AA5}" srcOrd="0" destOrd="0" presId="urn:microsoft.com/office/officeart/2005/8/layout/orgChart1"/>
    <dgm:cxn modelId="{2451EA53-B294-44F3-8AB2-5EA10A585167}" srcId="{82D78BE6-577A-4AB2-A25D-59050818D884}" destId="{3EF151C1-C6BF-4798-BB7B-F7CFF955FF91}" srcOrd="5" destOrd="0" parTransId="{8723710F-0D4B-480E-9696-E603918FE7B6}" sibTransId="{EFD2D589-6400-408F-8E59-859E01B16F51}"/>
    <dgm:cxn modelId="{7F233876-5B02-4360-ACE8-25D5F90C47BF}" type="presOf" srcId="{457001DC-B951-490A-BEC3-17B392FFD2AD}" destId="{B752F476-A16E-41FC-95D3-58D139D43FDF}" srcOrd="0" destOrd="0" presId="urn:microsoft.com/office/officeart/2005/8/layout/orgChart1"/>
    <dgm:cxn modelId="{AFE5E87E-1AF1-46DA-B8C7-E6B2FD01B2C3}" type="presOf" srcId="{F56FCDDC-F06D-4BD0-86B3-8D4706163C64}" destId="{6ACD035B-0591-4912-A250-4F5F9CCF4F65}" srcOrd="0" destOrd="0" presId="urn:microsoft.com/office/officeart/2005/8/layout/orgChart1"/>
    <dgm:cxn modelId="{A050A681-679A-4CF0-8787-1ADEF4A552BD}" type="presOf" srcId="{1AE2BC8C-1325-40A2-BED2-8BD65C2E30D3}" destId="{35C34D14-2D4A-4F04-BA77-23A17870F8F6}" srcOrd="0" destOrd="0" presId="urn:microsoft.com/office/officeart/2005/8/layout/orgChart1"/>
    <dgm:cxn modelId="{3987D883-FF3D-43E0-A755-4CCDD03BECA5}" type="presOf" srcId="{82D78BE6-577A-4AB2-A25D-59050818D884}" destId="{1DCE18E1-56A3-4433-ACDF-AC775810FAA3}" srcOrd="1" destOrd="0" presId="urn:microsoft.com/office/officeart/2005/8/layout/orgChart1"/>
    <dgm:cxn modelId="{4FCFA684-A882-4E94-8DD7-A058D51728A3}" type="presOf" srcId="{E30C0831-84AD-4D64-9A46-36B21A2D1044}" destId="{19114AAF-205E-4501-A676-DDBA2FF8EB21}" srcOrd="1" destOrd="0" presId="urn:microsoft.com/office/officeart/2005/8/layout/orgChart1"/>
    <dgm:cxn modelId="{B2499993-C997-4E5C-914A-9AE6373A3C5A}" type="presOf" srcId="{D76C574E-52EE-4B99-8B2E-920D4071B86D}" destId="{E23672FF-612F-4F04-8504-31F0F5A3F274}" srcOrd="1" destOrd="0" presId="urn:microsoft.com/office/officeart/2005/8/layout/orgChart1"/>
    <dgm:cxn modelId="{B1C69799-A94D-4B77-934B-01BD7B090CBA}" srcId="{82D78BE6-577A-4AB2-A25D-59050818D884}" destId="{D76C574E-52EE-4B99-8B2E-920D4071B86D}" srcOrd="2" destOrd="0" parTransId="{457001DC-B951-490A-BEC3-17B392FFD2AD}" sibTransId="{1D368881-1E34-45FA-B60C-0F2A8990D685}"/>
    <dgm:cxn modelId="{DAF534B3-B95D-4113-AC58-DB68E422A683}" type="presOf" srcId="{3EF151C1-C6BF-4798-BB7B-F7CFF955FF91}" destId="{7D927BE6-9292-4C73-86BC-19F00F2E8365}" srcOrd="1" destOrd="0" presId="urn:microsoft.com/office/officeart/2005/8/layout/orgChart1"/>
    <dgm:cxn modelId="{FCB3B0B5-9CDC-4C54-BD10-57B9DDCC159E}" type="presOf" srcId="{D76C574E-52EE-4B99-8B2E-920D4071B86D}" destId="{1914973F-A26F-42CB-8442-DFF1F3994B94}" srcOrd="0" destOrd="0" presId="urn:microsoft.com/office/officeart/2005/8/layout/orgChart1"/>
    <dgm:cxn modelId="{6E861FC3-1F37-4C50-98C7-CF26443B2C44}" type="presOf" srcId="{3EF151C1-C6BF-4798-BB7B-F7CFF955FF91}" destId="{B7D76AEA-782E-4B35-B54A-DB878724D274}" srcOrd="0" destOrd="0" presId="urn:microsoft.com/office/officeart/2005/8/layout/orgChart1"/>
    <dgm:cxn modelId="{330CE1CA-6379-4717-B08A-0835FD2E5AC8}" type="presOf" srcId="{956D7AAF-E21F-4427-8F4F-BE65C59FEC1D}" destId="{E7849F40-6FFF-4E94-B94D-7B8DF28C522A}" srcOrd="0" destOrd="0" presId="urn:microsoft.com/office/officeart/2005/8/layout/orgChart1"/>
    <dgm:cxn modelId="{367A96CC-DEE3-4B86-A37C-52F73FD0231D}" srcId="{82D78BE6-577A-4AB2-A25D-59050818D884}" destId="{D851C414-6896-450E-A703-CC5BDF950F6A}" srcOrd="3" destOrd="0" parTransId="{13AAEBAD-16D0-44ED-9EA0-AEFFAA6002DF}" sibTransId="{1105C484-7804-430F-9FC5-6EC2CE5C7906}"/>
    <dgm:cxn modelId="{C89FD7CF-C354-438A-B183-12C0B7FB9A43}" type="presOf" srcId="{1AE2BC8C-1325-40A2-BED2-8BD65C2E30D3}" destId="{2AFF5D84-477B-4E30-8848-84062C24F106}" srcOrd="1" destOrd="0" presId="urn:microsoft.com/office/officeart/2005/8/layout/orgChart1"/>
    <dgm:cxn modelId="{C5FFC0E2-A586-4DE5-8B74-468E633CF83B}" type="presOf" srcId="{3A073959-7800-47BC-9632-92378658BC1E}" destId="{F34C4684-DCBC-4E2D-8F26-80ADBA504DD6}" srcOrd="0" destOrd="0" presId="urn:microsoft.com/office/officeart/2005/8/layout/orgChart1"/>
    <dgm:cxn modelId="{77C68AE8-721A-40D4-AE55-E73DA26DF4BF}" srcId="{82D78BE6-577A-4AB2-A25D-59050818D884}" destId="{1AE2BC8C-1325-40A2-BED2-8BD65C2E30D3}" srcOrd="0" destOrd="0" parTransId="{B36243C8-F72F-4959-AC7C-7356F6C37E95}" sibTransId="{F15B96E5-9D79-4937-8F97-789C0FC7D329}"/>
    <dgm:cxn modelId="{1DDBE1E8-4CFA-4362-B1A6-5CA9DB86F616}" type="presOf" srcId="{3A073959-7800-47BC-9632-92378658BC1E}" destId="{09CC6DF9-79F2-44CD-B075-B46A7B68AF52}" srcOrd="1" destOrd="0" presId="urn:microsoft.com/office/officeart/2005/8/layout/orgChart1"/>
    <dgm:cxn modelId="{DD11B4EC-334B-4B59-9F7C-A585D7DD19FC}" type="presOf" srcId="{8723710F-0D4B-480E-9696-E603918FE7B6}" destId="{90D854E8-7B5C-4DFC-8147-AA54DC8127DD}" srcOrd="0" destOrd="0" presId="urn:microsoft.com/office/officeart/2005/8/layout/orgChart1"/>
    <dgm:cxn modelId="{7ADFFCFB-0B7A-419F-89B7-36681FF67D4D}" type="presOf" srcId="{82D78BE6-577A-4AB2-A25D-59050818D884}" destId="{A27E50A8-CD45-4761-AF1D-5D62EFFB1EAE}" srcOrd="0" destOrd="0" presId="urn:microsoft.com/office/officeart/2005/8/layout/orgChart1"/>
    <dgm:cxn modelId="{46998134-2121-4917-B3EF-ABE6AB89A9C3}" type="presParOf" srcId="{AE6AA881-7161-462D-92C7-1FF706103B64}" destId="{2862C22D-7271-4840-8BFF-D20EAE2A0D0F}" srcOrd="0" destOrd="0" presId="urn:microsoft.com/office/officeart/2005/8/layout/orgChart1"/>
    <dgm:cxn modelId="{F96DFAB5-697F-4F90-AA4F-CDCC35CCB1F2}" type="presParOf" srcId="{2862C22D-7271-4840-8BFF-D20EAE2A0D0F}" destId="{9495C699-FB4D-43C1-A799-75A122A3CDB8}" srcOrd="0" destOrd="0" presId="urn:microsoft.com/office/officeart/2005/8/layout/orgChart1"/>
    <dgm:cxn modelId="{841DC955-B1FF-4EE1-814A-BD39A9400034}" type="presParOf" srcId="{9495C699-FB4D-43C1-A799-75A122A3CDB8}" destId="{A27E50A8-CD45-4761-AF1D-5D62EFFB1EAE}" srcOrd="0" destOrd="0" presId="urn:microsoft.com/office/officeart/2005/8/layout/orgChart1"/>
    <dgm:cxn modelId="{5479E232-6AA4-4CDB-8858-5365918D2647}" type="presParOf" srcId="{9495C699-FB4D-43C1-A799-75A122A3CDB8}" destId="{1DCE18E1-56A3-4433-ACDF-AC775810FAA3}" srcOrd="1" destOrd="0" presId="urn:microsoft.com/office/officeart/2005/8/layout/orgChart1"/>
    <dgm:cxn modelId="{D8C19230-FCF2-4408-B2CF-64008A69DE82}" type="presParOf" srcId="{2862C22D-7271-4840-8BFF-D20EAE2A0D0F}" destId="{FBDE3B6E-D4E3-4ECB-9386-E37676DAC4DA}" srcOrd="1" destOrd="0" presId="urn:microsoft.com/office/officeart/2005/8/layout/orgChart1"/>
    <dgm:cxn modelId="{9507AF80-6296-438F-8834-E97DFB701789}" type="presParOf" srcId="{FBDE3B6E-D4E3-4ECB-9386-E37676DAC4DA}" destId="{EF208AA9-1563-475C-8D00-CEA8883151AD}" srcOrd="0" destOrd="0" presId="urn:microsoft.com/office/officeart/2005/8/layout/orgChart1"/>
    <dgm:cxn modelId="{DEC07426-D603-44D3-8592-2E95414E661D}" type="presParOf" srcId="{FBDE3B6E-D4E3-4ECB-9386-E37676DAC4DA}" destId="{0F582F53-4DCB-44BA-9A8C-4141296BC20F}" srcOrd="1" destOrd="0" presId="urn:microsoft.com/office/officeart/2005/8/layout/orgChart1"/>
    <dgm:cxn modelId="{37F316D6-5F3D-441A-B352-84CA689A028F}" type="presParOf" srcId="{0F582F53-4DCB-44BA-9A8C-4141296BC20F}" destId="{A597D51A-2D59-45BA-83FE-CB9910824912}" srcOrd="0" destOrd="0" presId="urn:microsoft.com/office/officeart/2005/8/layout/orgChart1"/>
    <dgm:cxn modelId="{A0E9235F-95CA-406C-B156-80EC36E3067C}" type="presParOf" srcId="{A597D51A-2D59-45BA-83FE-CB9910824912}" destId="{35C34D14-2D4A-4F04-BA77-23A17870F8F6}" srcOrd="0" destOrd="0" presId="urn:microsoft.com/office/officeart/2005/8/layout/orgChart1"/>
    <dgm:cxn modelId="{5F0FAF9D-F93E-4A5F-AAE8-80AC96A8F9E1}" type="presParOf" srcId="{A597D51A-2D59-45BA-83FE-CB9910824912}" destId="{2AFF5D84-477B-4E30-8848-84062C24F106}" srcOrd="1" destOrd="0" presId="urn:microsoft.com/office/officeart/2005/8/layout/orgChart1"/>
    <dgm:cxn modelId="{7307BA93-4C59-4E18-AF2B-8F89E04D1866}" type="presParOf" srcId="{0F582F53-4DCB-44BA-9A8C-4141296BC20F}" destId="{253E4C0C-23A0-43AA-B84D-5FC6BE227A2D}" srcOrd="1" destOrd="0" presId="urn:microsoft.com/office/officeart/2005/8/layout/orgChart1"/>
    <dgm:cxn modelId="{611E6B2A-AF9F-43AA-A434-253E26F9B0C5}" type="presParOf" srcId="{0F582F53-4DCB-44BA-9A8C-4141296BC20F}" destId="{A3F07B17-7C98-47BE-80E0-A89C70B414C5}" srcOrd="2" destOrd="0" presId="urn:microsoft.com/office/officeart/2005/8/layout/orgChart1"/>
    <dgm:cxn modelId="{5DB468B5-7AD5-490C-950A-370D9969BF79}" type="presParOf" srcId="{FBDE3B6E-D4E3-4ECB-9386-E37676DAC4DA}" destId="{6A954688-D15C-470F-9C2E-85D4215E82B7}" srcOrd="2" destOrd="0" presId="urn:microsoft.com/office/officeart/2005/8/layout/orgChart1"/>
    <dgm:cxn modelId="{CEAD5B20-9850-4B38-995A-53432DF58A6D}" type="presParOf" srcId="{FBDE3B6E-D4E3-4ECB-9386-E37676DAC4DA}" destId="{D14716CA-0B3B-4057-BC69-D497F13CB058}" srcOrd="3" destOrd="0" presId="urn:microsoft.com/office/officeart/2005/8/layout/orgChart1"/>
    <dgm:cxn modelId="{6046B6A8-5581-4F09-A6DA-C0C2277358D0}" type="presParOf" srcId="{D14716CA-0B3B-4057-BC69-D497F13CB058}" destId="{CE724E88-DFFD-40F3-8B0F-288ED0782E07}" srcOrd="0" destOrd="0" presId="urn:microsoft.com/office/officeart/2005/8/layout/orgChart1"/>
    <dgm:cxn modelId="{84E4574E-26B9-469C-93FC-FF553284C9A7}" type="presParOf" srcId="{CE724E88-DFFD-40F3-8B0F-288ED0782E07}" destId="{F34C4684-DCBC-4E2D-8F26-80ADBA504DD6}" srcOrd="0" destOrd="0" presId="urn:microsoft.com/office/officeart/2005/8/layout/orgChart1"/>
    <dgm:cxn modelId="{02BE69B8-E02A-475D-BEF2-3913D182B189}" type="presParOf" srcId="{CE724E88-DFFD-40F3-8B0F-288ED0782E07}" destId="{09CC6DF9-79F2-44CD-B075-B46A7B68AF52}" srcOrd="1" destOrd="0" presId="urn:microsoft.com/office/officeart/2005/8/layout/orgChart1"/>
    <dgm:cxn modelId="{1FF6CE4A-3DC3-40CA-8A8A-130A2394CCFA}" type="presParOf" srcId="{D14716CA-0B3B-4057-BC69-D497F13CB058}" destId="{75605DAA-2363-45C0-A4F1-09D0FF276C70}" srcOrd="1" destOrd="0" presId="urn:microsoft.com/office/officeart/2005/8/layout/orgChart1"/>
    <dgm:cxn modelId="{352D7BEC-035A-4963-9D02-CA3F04D78BFA}" type="presParOf" srcId="{D14716CA-0B3B-4057-BC69-D497F13CB058}" destId="{B1184BD1-F091-4873-9055-AE972D2487E8}" srcOrd="2" destOrd="0" presId="urn:microsoft.com/office/officeart/2005/8/layout/orgChart1"/>
    <dgm:cxn modelId="{6563E258-523B-41F4-B9DF-008EF3D3BB9B}" type="presParOf" srcId="{FBDE3B6E-D4E3-4ECB-9386-E37676DAC4DA}" destId="{B752F476-A16E-41FC-95D3-58D139D43FDF}" srcOrd="4" destOrd="0" presId="urn:microsoft.com/office/officeart/2005/8/layout/orgChart1"/>
    <dgm:cxn modelId="{FA689935-754A-4199-AB5C-6731FD3F6D86}" type="presParOf" srcId="{FBDE3B6E-D4E3-4ECB-9386-E37676DAC4DA}" destId="{4B9624F2-E312-4EDA-8829-AB2F98772B26}" srcOrd="5" destOrd="0" presId="urn:microsoft.com/office/officeart/2005/8/layout/orgChart1"/>
    <dgm:cxn modelId="{A2D3A886-2F3F-4127-8983-2D5B1232753D}" type="presParOf" srcId="{4B9624F2-E312-4EDA-8829-AB2F98772B26}" destId="{AF09294C-9A77-494B-A8A2-2124A5E364DF}" srcOrd="0" destOrd="0" presId="urn:microsoft.com/office/officeart/2005/8/layout/orgChart1"/>
    <dgm:cxn modelId="{A0C7ED0F-7FD3-4816-A518-48F23F6AC5A9}" type="presParOf" srcId="{AF09294C-9A77-494B-A8A2-2124A5E364DF}" destId="{1914973F-A26F-42CB-8442-DFF1F3994B94}" srcOrd="0" destOrd="0" presId="urn:microsoft.com/office/officeart/2005/8/layout/orgChart1"/>
    <dgm:cxn modelId="{66814FEE-7FF5-4C85-9027-286B505CB7A7}" type="presParOf" srcId="{AF09294C-9A77-494B-A8A2-2124A5E364DF}" destId="{E23672FF-612F-4F04-8504-31F0F5A3F274}" srcOrd="1" destOrd="0" presId="urn:microsoft.com/office/officeart/2005/8/layout/orgChart1"/>
    <dgm:cxn modelId="{3162FBFC-AB19-43B0-A225-EDEF17E18600}" type="presParOf" srcId="{4B9624F2-E312-4EDA-8829-AB2F98772B26}" destId="{9EF4E63C-71D3-4741-8739-11DEB62D07F0}" srcOrd="1" destOrd="0" presId="urn:microsoft.com/office/officeart/2005/8/layout/orgChart1"/>
    <dgm:cxn modelId="{0276D072-551A-4B0D-B936-6EAD1C947AE9}" type="presParOf" srcId="{9EF4E63C-71D3-4741-8739-11DEB62D07F0}" destId="{6ACD035B-0591-4912-A250-4F5F9CCF4F65}" srcOrd="0" destOrd="0" presId="urn:microsoft.com/office/officeart/2005/8/layout/orgChart1"/>
    <dgm:cxn modelId="{A67ADE7A-6794-468E-9DB2-7283713BCA26}" type="presParOf" srcId="{9EF4E63C-71D3-4741-8739-11DEB62D07F0}" destId="{A349BF5F-1067-4EDB-8887-FF768EF73DF8}" srcOrd="1" destOrd="0" presId="urn:microsoft.com/office/officeart/2005/8/layout/orgChart1"/>
    <dgm:cxn modelId="{3165734F-4082-4D9D-9B46-703524941A75}" type="presParOf" srcId="{A349BF5F-1067-4EDB-8887-FF768EF73DF8}" destId="{5CDCC96F-C3B0-4801-9153-5F8B979C0EE1}" srcOrd="0" destOrd="0" presId="urn:microsoft.com/office/officeart/2005/8/layout/orgChart1"/>
    <dgm:cxn modelId="{A9A966F8-9539-4465-A70C-EFEBB1C95AA3}" type="presParOf" srcId="{5CDCC96F-C3B0-4801-9153-5F8B979C0EE1}" destId="{E7849F40-6FFF-4E94-B94D-7B8DF28C522A}" srcOrd="0" destOrd="0" presId="urn:microsoft.com/office/officeart/2005/8/layout/orgChart1"/>
    <dgm:cxn modelId="{2D781E35-05C4-4CEA-8898-E4A853FC3AF2}" type="presParOf" srcId="{5CDCC96F-C3B0-4801-9153-5F8B979C0EE1}" destId="{5CF7205A-1847-4889-9D7F-536C4BF81076}" srcOrd="1" destOrd="0" presId="urn:microsoft.com/office/officeart/2005/8/layout/orgChart1"/>
    <dgm:cxn modelId="{D4F46CFC-98E9-4E26-A0CB-6CA754C18425}" type="presParOf" srcId="{A349BF5F-1067-4EDB-8887-FF768EF73DF8}" destId="{1DD4592F-A894-4976-B72D-B75323539700}" srcOrd="1" destOrd="0" presId="urn:microsoft.com/office/officeart/2005/8/layout/orgChart1"/>
    <dgm:cxn modelId="{965200B3-F1FC-4A16-BD8D-A1690F2AD5CA}" type="presParOf" srcId="{A349BF5F-1067-4EDB-8887-FF768EF73DF8}" destId="{36240598-C605-4BBB-9961-B3BBA71B860F}" srcOrd="2" destOrd="0" presId="urn:microsoft.com/office/officeart/2005/8/layout/orgChart1"/>
    <dgm:cxn modelId="{2F2A623E-72E9-4713-80B2-FBB676DEA8F5}" type="presParOf" srcId="{4B9624F2-E312-4EDA-8829-AB2F98772B26}" destId="{FC6E0463-7BFD-447E-84A9-7705C3EF366F}" srcOrd="2" destOrd="0" presId="urn:microsoft.com/office/officeart/2005/8/layout/orgChart1"/>
    <dgm:cxn modelId="{9C4A27AA-9EBE-4D82-89A0-56788E075621}" type="presParOf" srcId="{FBDE3B6E-D4E3-4ECB-9386-E37676DAC4DA}" destId="{9A4B4A98-3ECC-4B36-BD06-E8CD866867A9}" srcOrd="6" destOrd="0" presId="urn:microsoft.com/office/officeart/2005/8/layout/orgChart1"/>
    <dgm:cxn modelId="{430AE1E3-E9CE-4EB2-A6DD-D0398209D889}" type="presParOf" srcId="{FBDE3B6E-D4E3-4ECB-9386-E37676DAC4DA}" destId="{0F655602-0621-466B-9602-9608BE793ECC}" srcOrd="7" destOrd="0" presId="urn:microsoft.com/office/officeart/2005/8/layout/orgChart1"/>
    <dgm:cxn modelId="{A325344B-F5E6-43A1-8F30-A5F4D4C25D73}" type="presParOf" srcId="{0F655602-0621-466B-9602-9608BE793ECC}" destId="{1F1ECDB4-5F37-4962-9A0D-99824937EDE3}" srcOrd="0" destOrd="0" presId="urn:microsoft.com/office/officeart/2005/8/layout/orgChart1"/>
    <dgm:cxn modelId="{8C7E990F-01B2-45FA-B086-08AABB36AD90}" type="presParOf" srcId="{1F1ECDB4-5F37-4962-9A0D-99824937EDE3}" destId="{EBD1E45E-DEA4-4FE8-B7B2-FE77C105EA15}" srcOrd="0" destOrd="0" presId="urn:microsoft.com/office/officeart/2005/8/layout/orgChart1"/>
    <dgm:cxn modelId="{80A4CD94-8132-4D3F-BDDB-C69E7125EBBB}" type="presParOf" srcId="{1F1ECDB4-5F37-4962-9A0D-99824937EDE3}" destId="{E58466F3-7D88-45EF-BB2B-E9325D8986D2}" srcOrd="1" destOrd="0" presId="urn:microsoft.com/office/officeart/2005/8/layout/orgChart1"/>
    <dgm:cxn modelId="{AEA37209-F704-4D5A-92B2-35B12E76B8BA}" type="presParOf" srcId="{0F655602-0621-466B-9602-9608BE793ECC}" destId="{65B7746D-5D50-4A9E-BAC2-8BFA4C652F7C}" srcOrd="1" destOrd="0" presId="urn:microsoft.com/office/officeart/2005/8/layout/orgChart1"/>
    <dgm:cxn modelId="{E894D493-6F57-4993-9E5F-778E3F87A397}" type="presParOf" srcId="{0F655602-0621-466B-9602-9608BE793ECC}" destId="{EDAAC89F-E97F-413B-8EB7-E6424FEA933A}" srcOrd="2" destOrd="0" presId="urn:microsoft.com/office/officeart/2005/8/layout/orgChart1"/>
    <dgm:cxn modelId="{009A8FD1-1BCE-43C9-A80E-523AB9F928A1}" type="presParOf" srcId="{FBDE3B6E-D4E3-4ECB-9386-E37676DAC4DA}" destId="{6F4561F5-F226-46E2-AD9A-5029ECC72AA5}" srcOrd="8" destOrd="0" presId="urn:microsoft.com/office/officeart/2005/8/layout/orgChart1"/>
    <dgm:cxn modelId="{6B6FFD67-6416-4B5F-9774-A818FCF53CE4}" type="presParOf" srcId="{FBDE3B6E-D4E3-4ECB-9386-E37676DAC4DA}" destId="{A4513AA2-91EA-4455-AAE0-8BFE59FC0D7B}" srcOrd="9" destOrd="0" presId="urn:microsoft.com/office/officeart/2005/8/layout/orgChart1"/>
    <dgm:cxn modelId="{AAF2019B-6DEC-4C83-887F-05B9B85DF279}" type="presParOf" srcId="{A4513AA2-91EA-4455-AAE0-8BFE59FC0D7B}" destId="{0497829B-DA0A-4BE6-8970-E412EB9A484B}" srcOrd="0" destOrd="0" presId="urn:microsoft.com/office/officeart/2005/8/layout/orgChart1"/>
    <dgm:cxn modelId="{7CD09481-BC10-4262-8E12-8C7DBE693A8E}" type="presParOf" srcId="{0497829B-DA0A-4BE6-8970-E412EB9A484B}" destId="{7B1EE78F-042F-4ED2-BB77-2F935FF45E87}" srcOrd="0" destOrd="0" presId="urn:microsoft.com/office/officeart/2005/8/layout/orgChart1"/>
    <dgm:cxn modelId="{F68DB1A9-2B83-4A50-9FBB-0746BB6D5FC6}" type="presParOf" srcId="{0497829B-DA0A-4BE6-8970-E412EB9A484B}" destId="{19114AAF-205E-4501-A676-DDBA2FF8EB21}" srcOrd="1" destOrd="0" presId="urn:microsoft.com/office/officeart/2005/8/layout/orgChart1"/>
    <dgm:cxn modelId="{35F68534-E0F4-45F0-84A4-28DA8FACB79A}" type="presParOf" srcId="{A4513AA2-91EA-4455-AAE0-8BFE59FC0D7B}" destId="{5F888C7C-D49E-40E1-A597-1119B7A0EAC1}" srcOrd="1" destOrd="0" presId="urn:microsoft.com/office/officeart/2005/8/layout/orgChart1"/>
    <dgm:cxn modelId="{CED0FDC3-C657-408A-98FD-3DF6796DBF7B}" type="presParOf" srcId="{A4513AA2-91EA-4455-AAE0-8BFE59FC0D7B}" destId="{3068F5A9-A820-4B18-9248-3C9827AEABEB}" srcOrd="2" destOrd="0" presId="urn:microsoft.com/office/officeart/2005/8/layout/orgChart1"/>
    <dgm:cxn modelId="{14D3C28D-38AC-45C5-815E-9D65070898A2}" type="presParOf" srcId="{FBDE3B6E-D4E3-4ECB-9386-E37676DAC4DA}" destId="{90D854E8-7B5C-4DFC-8147-AA54DC8127DD}" srcOrd="10" destOrd="0" presId="urn:microsoft.com/office/officeart/2005/8/layout/orgChart1"/>
    <dgm:cxn modelId="{DBDE2B4B-FF4A-4BAA-A37C-864071695387}" type="presParOf" srcId="{FBDE3B6E-D4E3-4ECB-9386-E37676DAC4DA}" destId="{AB65C63F-3A50-4053-BE57-DE6F23AD0249}" srcOrd="11" destOrd="0" presId="urn:microsoft.com/office/officeart/2005/8/layout/orgChart1"/>
    <dgm:cxn modelId="{18BAD6EF-C973-4A70-BFD6-E87E3EAE139C}" type="presParOf" srcId="{AB65C63F-3A50-4053-BE57-DE6F23AD0249}" destId="{DB9E27E1-9F3F-4494-B534-DAD82C9A7F9D}" srcOrd="0" destOrd="0" presId="urn:microsoft.com/office/officeart/2005/8/layout/orgChart1"/>
    <dgm:cxn modelId="{B5F9BAC7-B2BC-4EB1-8CC8-C8B8E2404A94}" type="presParOf" srcId="{DB9E27E1-9F3F-4494-B534-DAD82C9A7F9D}" destId="{B7D76AEA-782E-4B35-B54A-DB878724D274}" srcOrd="0" destOrd="0" presId="urn:microsoft.com/office/officeart/2005/8/layout/orgChart1"/>
    <dgm:cxn modelId="{E6B44155-26B3-4A5D-9CA7-23BC2998E211}" type="presParOf" srcId="{DB9E27E1-9F3F-4494-B534-DAD82C9A7F9D}" destId="{7D927BE6-9292-4C73-86BC-19F00F2E8365}" srcOrd="1" destOrd="0" presId="urn:microsoft.com/office/officeart/2005/8/layout/orgChart1"/>
    <dgm:cxn modelId="{01DBF3E0-D6E5-466B-9D7C-69F1716FB9F8}" type="presParOf" srcId="{AB65C63F-3A50-4053-BE57-DE6F23AD0249}" destId="{5EBB5EA6-1087-482E-A3CA-8A9590B38A49}" srcOrd="1" destOrd="0" presId="urn:microsoft.com/office/officeart/2005/8/layout/orgChart1"/>
    <dgm:cxn modelId="{471B997F-1BDC-4A02-A299-A94525E1ABCB}" type="presParOf" srcId="{AB65C63F-3A50-4053-BE57-DE6F23AD0249}" destId="{0EF9D051-E63C-439A-B54B-1141F21C048D}" srcOrd="2" destOrd="0" presId="urn:microsoft.com/office/officeart/2005/8/layout/orgChart1"/>
    <dgm:cxn modelId="{8F8A7CA4-5AB0-4819-95CE-BFAC9CCF988C}" type="presParOf" srcId="{2862C22D-7271-4840-8BFF-D20EAE2A0D0F}" destId="{27DB59FF-C10E-4329-903E-BF92F910D92C}" srcOrd="2" destOrd="0" presId="urn:microsoft.com/office/officeart/2005/8/layout/orgChart1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854E8-7B5C-4DFC-8147-AA54DC8127DD}">
      <dsp:nvSpPr>
        <dsp:cNvPr id="0" name=""/>
        <dsp:cNvSpPr/>
      </dsp:nvSpPr>
      <dsp:spPr>
        <a:xfrm>
          <a:off x="5826158" y="1865886"/>
          <a:ext cx="5037146" cy="454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15"/>
              </a:lnTo>
              <a:lnTo>
                <a:pt x="5037146" y="227015"/>
              </a:lnTo>
              <a:lnTo>
                <a:pt x="5037146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561F5-F226-46E2-AD9A-5029ECC72AA5}">
      <dsp:nvSpPr>
        <dsp:cNvPr id="0" name=""/>
        <dsp:cNvSpPr/>
      </dsp:nvSpPr>
      <dsp:spPr>
        <a:xfrm>
          <a:off x="5826158" y="1865886"/>
          <a:ext cx="3022287" cy="454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15"/>
              </a:lnTo>
              <a:lnTo>
                <a:pt x="3022287" y="227015"/>
              </a:lnTo>
              <a:lnTo>
                <a:pt x="3022287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B4A98-3ECC-4B36-BD06-E8CD866867A9}">
      <dsp:nvSpPr>
        <dsp:cNvPr id="0" name=""/>
        <dsp:cNvSpPr/>
      </dsp:nvSpPr>
      <dsp:spPr>
        <a:xfrm>
          <a:off x="5826158" y="1865886"/>
          <a:ext cx="1007429" cy="454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15"/>
              </a:lnTo>
              <a:lnTo>
                <a:pt x="1007429" y="227015"/>
              </a:lnTo>
              <a:lnTo>
                <a:pt x="1007429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D035B-0591-4912-A250-4F5F9CCF4F65}">
      <dsp:nvSpPr>
        <dsp:cNvPr id="0" name=""/>
        <dsp:cNvSpPr/>
      </dsp:nvSpPr>
      <dsp:spPr>
        <a:xfrm>
          <a:off x="4194397" y="4175475"/>
          <a:ext cx="234124" cy="138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809"/>
              </a:lnTo>
              <a:lnTo>
                <a:pt x="234124" y="13818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2F476-A16E-41FC-95D3-58D139D43FDF}">
      <dsp:nvSpPr>
        <dsp:cNvPr id="0" name=""/>
        <dsp:cNvSpPr/>
      </dsp:nvSpPr>
      <dsp:spPr>
        <a:xfrm>
          <a:off x="4818728" y="1865886"/>
          <a:ext cx="1007429" cy="454030"/>
        </a:xfrm>
        <a:custGeom>
          <a:avLst/>
          <a:gdLst/>
          <a:ahLst/>
          <a:cxnLst/>
          <a:rect l="0" t="0" r="0" b="0"/>
          <a:pathLst>
            <a:path>
              <a:moveTo>
                <a:pt x="1007429" y="0"/>
              </a:moveTo>
              <a:lnTo>
                <a:pt x="1007429" y="227015"/>
              </a:lnTo>
              <a:lnTo>
                <a:pt x="0" y="227015"/>
              </a:lnTo>
              <a:lnTo>
                <a:pt x="0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54688-D15C-470F-9C2E-85D4215E82B7}">
      <dsp:nvSpPr>
        <dsp:cNvPr id="0" name=""/>
        <dsp:cNvSpPr/>
      </dsp:nvSpPr>
      <dsp:spPr>
        <a:xfrm>
          <a:off x="2803870" y="1865886"/>
          <a:ext cx="3022287" cy="454030"/>
        </a:xfrm>
        <a:custGeom>
          <a:avLst/>
          <a:gdLst/>
          <a:ahLst/>
          <a:cxnLst/>
          <a:rect l="0" t="0" r="0" b="0"/>
          <a:pathLst>
            <a:path>
              <a:moveTo>
                <a:pt x="3022287" y="0"/>
              </a:moveTo>
              <a:lnTo>
                <a:pt x="3022287" y="227015"/>
              </a:lnTo>
              <a:lnTo>
                <a:pt x="0" y="227015"/>
              </a:lnTo>
              <a:lnTo>
                <a:pt x="0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08AA9-1563-475C-8D00-CEA8883151AD}">
      <dsp:nvSpPr>
        <dsp:cNvPr id="0" name=""/>
        <dsp:cNvSpPr/>
      </dsp:nvSpPr>
      <dsp:spPr>
        <a:xfrm>
          <a:off x="789011" y="1865886"/>
          <a:ext cx="5037146" cy="454030"/>
        </a:xfrm>
        <a:custGeom>
          <a:avLst/>
          <a:gdLst/>
          <a:ahLst/>
          <a:cxnLst/>
          <a:rect l="0" t="0" r="0" b="0"/>
          <a:pathLst>
            <a:path>
              <a:moveTo>
                <a:pt x="5037146" y="0"/>
              </a:moveTo>
              <a:lnTo>
                <a:pt x="5037146" y="227015"/>
              </a:lnTo>
              <a:lnTo>
                <a:pt x="0" y="227015"/>
              </a:lnTo>
              <a:lnTo>
                <a:pt x="0" y="454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E50A8-CD45-4761-AF1D-5D62EFFB1EAE}">
      <dsp:nvSpPr>
        <dsp:cNvPr id="0" name=""/>
        <dsp:cNvSpPr/>
      </dsp:nvSpPr>
      <dsp:spPr>
        <a:xfrm>
          <a:off x="5045744" y="10328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Users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UserID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Name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Age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City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Other details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ru-RU" sz="1600" kern="1200" dirty="0"/>
        </a:p>
      </dsp:txBody>
      <dsp:txXfrm>
        <a:off x="5045744" y="10328"/>
        <a:ext cx="1560827" cy="1855558"/>
      </dsp:txXfrm>
    </dsp:sp>
    <dsp:sp modelId="{35C34D14-2D4A-4F04-BA77-23A17870F8F6}">
      <dsp:nvSpPr>
        <dsp:cNvPr id="0" name=""/>
        <dsp:cNvSpPr/>
      </dsp:nvSpPr>
      <dsp:spPr>
        <a:xfrm>
          <a:off x="8598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Friends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FriendID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Name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Age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i="1" kern="1200" dirty="0" err="1"/>
            <a:t>UserID</a:t>
          </a:r>
          <a:endParaRPr lang="en-US" sz="160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Other details</a:t>
          </a:r>
          <a:endParaRPr lang="en-US" sz="1600" b="1" kern="1200" dirty="0"/>
        </a:p>
      </dsp:txBody>
      <dsp:txXfrm>
        <a:off x="8598" y="2319917"/>
        <a:ext cx="1560827" cy="1855558"/>
      </dsp:txXfrm>
    </dsp:sp>
    <dsp:sp modelId="{F34C4684-DCBC-4E2D-8F26-80ADBA504DD6}">
      <dsp:nvSpPr>
        <dsp:cNvPr id="0" name=""/>
        <dsp:cNvSpPr/>
      </dsp:nvSpPr>
      <dsp:spPr>
        <a:xfrm>
          <a:off x="2023456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Groups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GroupID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Title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Info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i="1" kern="1200" dirty="0" err="1"/>
            <a:t>UserID</a:t>
          </a:r>
          <a:endParaRPr lang="en-US" sz="160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Other details</a:t>
          </a:r>
          <a:endParaRPr lang="ru-RU" sz="1600" kern="1200" dirty="0"/>
        </a:p>
      </dsp:txBody>
      <dsp:txXfrm>
        <a:off x="2023456" y="2319917"/>
        <a:ext cx="1560827" cy="1855558"/>
      </dsp:txXfrm>
    </dsp:sp>
    <dsp:sp modelId="{1914973F-A26F-42CB-8442-DFF1F3994B94}">
      <dsp:nvSpPr>
        <dsp:cNvPr id="0" name=""/>
        <dsp:cNvSpPr/>
      </dsp:nvSpPr>
      <dsp:spPr>
        <a:xfrm>
          <a:off x="4038314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Chats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ChatID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Contact_name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UserID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Other details</a:t>
          </a:r>
          <a:endParaRPr lang="ru-RU" sz="1600" kern="1200" dirty="0"/>
        </a:p>
      </dsp:txBody>
      <dsp:txXfrm>
        <a:off x="4038314" y="2319917"/>
        <a:ext cx="1560827" cy="1855558"/>
      </dsp:txXfrm>
    </dsp:sp>
    <dsp:sp modelId="{E7849F40-6FFF-4E94-B94D-7B8DF28C522A}">
      <dsp:nvSpPr>
        <dsp:cNvPr id="0" name=""/>
        <dsp:cNvSpPr/>
      </dsp:nvSpPr>
      <dsp:spPr>
        <a:xfrm>
          <a:off x="4428521" y="4629506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Messages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MessageID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</a:t>
          </a:r>
          <a:r>
            <a:rPr lang="en-US" sz="1600" i="1" kern="1200" dirty="0" err="1"/>
            <a:t>ChatID</a:t>
          </a:r>
          <a:endParaRPr lang="en-US" sz="160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Text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- Other details</a:t>
          </a:r>
          <a:endParaRPr lang="ru-RU" sz="1600" kern="1200" dirty="0"/>
        </a:p>
      </dsp:txBody>
      <dsp:txXfrm>
        <a:off x="4428521" y="4629506"/>
        <a:ext cx="1560827" cy="1855558"/>
      </dsp:txXfrm>
    </dsp:sp>
    <dsp:sp modelId="{EBD1E45E-DEA4-4FE8-B7B2-FE77C105EA15}">
      <dsp:nvSpPr>
        <dsp:cNvPr id="0" name=""/>
        <dsp:cNvSpPr/>
      </dsp:nvSpPr>
      <dsp:spPr>
        <a:xfrm>
          <a:off x="6053173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Music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TrackID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Title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i="1" kern="1200" dirty="0" err="1"/>
            <a:t>UserID</a:t>
          </a:r>
          <a:endParaRPr lang="en-US" sz="1600" b="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Artist_name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Playing_time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Other details</a:t>
          </a:r>
          <a:endParaRPr lang="ru-RU" sz="1600" b="0" kern="1200" dirty="0"/>
        </a:p>
      </dsp:txBody>
      <dsp:txXfrm>
        <a:off x="6053173" y="2319917"/>
        <a:ext cx="1560827" cy="1855558"/>
      </dsp:txXfrm>
    </dsp:sp>
    <dsp:sp modelId="{7B1EE78F-042F-4ED2-BB77-2F935FF45E87}">
      <dsp:nvSpPr>
        <dsp:cNvPr id="0" name=""/>
        <dsp:cNvSpPr/>
      </dsp:nvSpPr>
      <dsp:spPr>
        <a:xfrm>
          <a:off x="8068031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Video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VideoID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Title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i="1" kern="1200" dirty="0" err="1"/>
            <a:t>UserID</a:t>
          </a:r>
          <a:endParaRPr lang="en-US" sz="1600" b="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Autor_name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Playing_time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Other details</a:t>
          </a:r>
          <a:endParaRPr lang="ru-RU" sz="1600" kern="1200" dirty="0"/>
        </a:p>
      </dsp:txBody>
      <dsp:txXfrm>
        <a:off x="8068031" y="2319917"/>
        <a:ext cx="1560827" cy="1855558"/>
      </dsp:txXfrm>
    </dsp:sp>
    <dsp:sp modelId="{B7D76AEA-782E-4B35-B54A-DB878724D274}">
      <dsp:nvSpPr>
        <dsp:cNvPr id="0" name=""/>
        <dsp:cNvSpPr/>
      </dsp:nvSpPr>
      <dsp:spPr>
        <a:xfrm>
          <a:off x="10082890" y="2319917"/>
          <a:ext cx="1560827" cy="1855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Photo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kern="1200" dirty="0" err="1"/>
            <a:t>PhotoID</a:t>
          </a:r>
          <a:endParaRPr lang="en-US" sz="16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Title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</a:t>
          </a:r>
          <a:r>
            <a:rPr lang="en-US" sz="1600" b="0" i="1" kern="1200" dirty="0" err="1"/>
            <a:t>UserID</a:t>
          </a:r>
          <a:endParaRPr lang="en-US" sz="1600" b="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Info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/>
            <a:t>- Other details</a:t>
          </a:r>
          <a:endParaRPr lang="en-US" sz="1600" b="1" kern="1200" dirty="0"/>
        </a:p>
      </dsp:txBody>
      <dsp:txXfrm>
        <a:off x="10082890" y="2319917"/>
        <a:ext cx="1560827" cy="185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D926-725F-77EC-1875-B794D586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1D915-957E-1526-69F6-7852D2AC6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9B330-423B-9ED8-3450-96AB6D0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BB7F8-99CF-0590-6556-D3CF206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3EECF-B594-2974-5723-AE8B489F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1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D11DA-D3C1-D7CF-307A-335E882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3AA1EC-9A4A-A11D-4EBE-4B04BF0F7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1004C-166E-F151-156F-1926BD2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502C4-3EA9-B4C9-D07B-475F7511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1F4EE-97AA-F961-2726-44E5C4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650A33-A1DA-FD4F-801E-9852C847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2C923A-AF40-F229-E10D-99F0D5D1E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016DF-0924-C174-4CE9-1E6A82E2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0CB78-CB63-FEDF-9BF3-D9645924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2445A-3BBA-97D0-33CF-45C30639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1ED45-5174-34BC-9312-E50C39D8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28A02-DBE6-8B19-9A36-5059381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9FE38-F971-F2CE-54B0-92F9EA5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2CDB9-156C-E9EA-61CD-DDDD6D0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9B9CA-C50A-208B-E698-3846EE6A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8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BE97A-D1F3-FB90-427F-E5E82A46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18D68-643A-E594-164B-ED591DBA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1954E-EC23-09B8-4691-98406CD6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A69B6-1F4E-7D62-8F79-E679C13E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445C2-4E1C-E597-B8C8-DFFAA292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4F1F8-5241-F258-FD8C-16DE296E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4711B-07A9-79F7-B370-CC888DC7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2291DC-223E-E27A-0091-31D2ED1A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DD9CA5-F27F-A1F1-5651-F845CBAB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59ED4A-D493-9FF2-A3A0-F30FABC8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71EAA5-BEE4-0D0E-C067-E37AEAD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9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564F-C787-7160-D9BD-C9B0C64F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4D7FA-1940-9FCD-3593-C33CFB9F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97BB40-1332-6A52-1715-9E93FC607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978A83-E5D2-D6E4-5EDD-FE1B2483D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432581-D890-D2F8-61B2-8AB9A94D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6EFC02-310C-C0B6-F916-B09545ED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1A1E7E-E04E-14A6-CC90-63C9AF5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274FF6-14A7-44EC-EFA5-94EDD5B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4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0D4E-CBAB-616B-0D67-812C35DA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A02DB-8C14-C7B4-58D7-B37717D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02FE3B-11C6-D899-D08F-96FB88DE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0D568A-1C07-072B-330C-3720E0E5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9A7445-1C6D-7566-58AF-0FF1FC5E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486B03-9E3B-29DE-A65E-A3514162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8FBE6-9913-B299-C82C-2EC29414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80819-7047-129E-E0BD-C04E7E1E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03723-574D-2B42-6819-794FA21C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45BF88-B9EA-6A6C-48C2-A4E77882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30E87-DEC4-3C08-96E1-CF2D7725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1B691-2BF9-2FB9-A65E-7B7FC2B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0A45-39D2-1D28-259D-E265AED3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15BB-E46E-C778-3E16-C02F841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CEE9-1C5B-6077-A68E-BEC86F44A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7614E9-BF3D-3B9E-D6B6-406DF597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460807-C0A5-7B33-D2B7-5F39840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9431E-5858-0B12-F898-88408E0C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41941-966B-917C-4C26-8417F61E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2425-52DF-F28D-E371-992CA21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38396-0FC2-5737-5D44-303F4AE5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63C98-D598-F10F-9E2F-062308F4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01CB-BCBA-4DC6-9BF1-390D0535C886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A1EB3-94DD-F3A8-31C6-28CE2E6A3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F9956-B55D-B4E3-716F-7CCC75086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8879-19DB-47FF-861C-F611F94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4F31FAF1-940A-A637-444E-D1B214032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16543"/>
              </p:ext>
            </p:extLst>
          </p:nvPr>
        </p:nvGraphicFramePr>
        <p:xfrm>
          <a:off x="287436" y="273268"/>
          <a:ext cx="11652316" cy="649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164725-D22C-5D39-8583-5FFE09F36AB3}"/>
              </a:ext>
            </a:extLst>
          </p:cNvPr>
          <p:cNvSpPr txBox="1"/>
          <p:nvPr/>
        </p:nvSpPr>
        <p:spPr>
          <a:xfrm>
            <a:off x="287436" y="273268"/>
            <a:ext cx="338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Структура БД </a:t>
            </a:r>
            <a:r>
              <a:rPr lang="ru-RU" sz="2400" b="1" dirty="0" err="1"/>
              <a:t>Вконтакте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52211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Широкоэкранный</PresentationFormat>
  <Paragraphs>49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Elizaveta Shmeleva</dc:creator>
  <cp:lastModifiedBy>Elizaveta Shmeleva</cp:lastModifiedBy>
  <cp:revision>2</cp:revision>
  <dcterms:created xsi:type="dcterms:W3CDTF">2023-03-16T14:42:51Z</dcterms:created>
  <dcterms:modified xsi:type="dcterms:W3CDTF">2023-03-16T15:16:31Z</dcterms:modified>
</cp:coreProperties>
</file>