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82" r:id="rId3"/>
    <p:sldId id="257" r:id="rId4"/>
    <p:sldId id="277" r:id="rId5"/>
    <p:sldId id="262" r:id="rId6"/>
    <p:sldId id="268" r:id="rId7"/>
    <p:sldId id="294" r:id="rId8"/>
    <p:sldId id="296" r:id="rId9"/>
    <p:sldId id="292" r:id="rId10"/>
    <p:sldId id="276" r:id="rId11"/>
    <p:sldId id="295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1F0ED9-E98C-4B00-A963-F0960CA41BE0}">
          <p14:sldIdLst>
            <p14:sldId id="256"/>
            <p14:sldId id="282"/>
            <p14:sldId id="257"/>
            <p14:sldId id="277"/>
            <p14:sldId id="262"/>
            <p14:sldId id="268"/>
            <p14:sldId id="294"/>
            <p14:sldId id="296"/>
            <p14:sldId id="292"/>
            <p14:sldId id="276"/>
            <p14:sldId id="29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49F9-2609-4966-BF66-74B6B2AF8CBC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9FEBC-33A7-4790-AD02-A91AB74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0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016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585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286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6646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574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417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140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7331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9733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700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707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9744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747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962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132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965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326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417831-1033-406F-BF41-9A289F99C75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A07A-8910-4F8F-A8CE-29EE06C7E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06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/>
              <a:t>Прикладные алгоритмы.</a:t>
            </a:r>
            <a:br>
              <a:rPr lang="ru-RU" dirty="0"/>
            </a:br>
            <a:r>
              <a:rPr lang="ru-RU" dirty="0"/>
              <a:t>Компилятор подмножества процедурного языка в ассемблер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/>
              <a:t>Завалов С.В. </a:t>
            </a:r>
            <a:r>
              <a:rPr lang="ru-RU" dirty="0"/>
              <a:t>группа ИСБ-117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2104" y="5941336"/>
            <a:ext cx="7772400" cy="599852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Владимир 2020</a:t>
            </a:r>
          </a:p>
        </p:txBody>
      </p:sp>
    </p:spTree>
    <p:extLst>
      <p:ext uri="{BB962C8B-B14F-4D97-AF65-F5344CB8AC3E}">
        <p14:creationId xmlns:p14="http://schemas.microsoft.com/office/powerpoint/2010/main" val="406637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Ошибки и оптимизация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обнаруживаемые ошибки  выделяются </a:t>
            </a:r>
            <a:r>
              <a:rPr lang="en-US" dirty="0"/>
              <a:t>ANTLR</a:t>
            </a:r>
            <a:endParaRPr lang="ru-RU" dirty="0"/>
          </a:p>
          <a:p>
            <a:r>
              <a:rPr lang="ru-RU" dirty="0"/>
              <a:t>Удаляет комментарии и пробелы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3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768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Примеры работы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 descr="https://sun1-17.userapi.com/sZ6Md91jHCxVzR5cXUhb3-hSnBgORR_jqt04Eg/-fOlOp1XGds.jpg">
            <a:extLst>
              <a:ext uri="{FF2B5EF4-FFF2-40B4-BE49-F238E27FC236}">
                <a16:creationId xmlns:a16="http://schemas.microsoft.com/office/drawing/2014/main" id="{DB19B619-AF0B-4237-9DB6-FEF6DF22F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6" b="-1224"/>
          <a:stretch/>
        </p:blipFill>
        <p:spPr bwMode="auto">
          <a:xfrm>
            <a:off x="54762" y="1399587"/>
            <a:ext cx="5056128" cy="20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1-84.userapi.com/Hib6QdLqD-PDjhxW3PifAZ5hO-Qhkepn_BK8tQ/YAW1QbvhLRA.jpg">
            <a:extLst>
              <a:ext uri="{FF2B5EF4-FFF2-40B4-BE49-F238E27FC236}">
                <a16:creationId xmlns:a16="http://schemas.microsoft.com/office/drawing/2014/main" id="{5590CB66-92B5-46EE-9D83-78CC7718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4722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https://github.com/Beesmark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22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компиляторе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исходного ЯП было выбрано подмножество языка</a:t>
            </a:r>
            <a:r>
              <a:rPr lang="en-US" dirty="0"/>
              <a:t> pl0</a:t>
            </a:r>
            <a:r>
              <a:rPr lang="ru-RU" dirty="0"/>
              <a:t>, были реализованы некоторые его возможности. Язык компилятора – </a:t>
            </a:r>
            <a:r>
              <a:rPr lang="en-US" dirty="0"/>
              <a:t>Python. </a:t>
            </a:r>
            <a:r>
              <a:rPr lang="ru-RU" dirty="0"/>
              <a:t>Программа интерпретируется в промежуточный код</a:t>
            </a:r>
            <a:r>
              <a:rPr lang="en-US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компиляции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Предварительная оптимизация (удаление комментариев и пустых блоков)</a:t>
            </a:r>
          </a:p>
          <a:p>
            <a:r>
              <a:rPr lang="ru-RU" dirty="0"/>
              <a:t>Лексический анализ</a:t>
            </a:r>
          </a:p>
          <a:p>
            <a:r>
              <a:rPr lang="ru-RU" dirty="0" err="1"/>
              <a:t>Парсинг</a:t>
            </a:r>
            <a:r>
              <a:rPr lang="ru-RU" dirty="0"/>
              <a:t> лексем – генерация списка инструкций по списку лексем</a:t>
            </a:r>
          </a:p>
          <a:p>
            <a:r>
              <a:rPr lang="ru-RU" dirty="0"/>
              <a:t>Воспроизведение операций по списку инструкций на целевой платформе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Исходный код читается</a:t>
            </a:r>
            <a:r>
              <a:rPr lang="en-US" dirty="0"/>
              <a:t> </a:t>
            </a:r>
            <a:r>
              <a:rPr lang="ru-RU" dirty="0"/>
              <a:t>и передается в </a:t>
            </a:r>
            <a:r>
              <a:rPr lang="en-US" dirty="0"/>
              <a:t>ANTLR</a:t>
            </a:r>
            <a:r>
              <a:rPr lang="ru-RU" dirty="0"/>
              <a:t>. На выходе получаем дерево разбора. После чего разбивается на токены. По ним генерируем инструкцию. Следом записывается промежуточный код.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3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Структура данных - </a:t>
            </a:r>
            <a:r>
              <a:rPr lang="ru-RU" dirty="0" err="1">
                <a:effectLst/>
              </a:rPr>
              <a:t>Токен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/>
          </a:bodyPr>
          <a:lstStyle/>
          <a:p>
            <a:r>
              <a:rPr lang="ru-RU" dirty="0"/>
              <a:t>Под токеном мы понимаем название правила, например </a:t>
            </a:r>
            <a:r>
              <a:rPr lang="en-US" dirty="0"/>
              <a:t>var</a:t>
            </a:r>
            <a:r>
              <a:rPr lang="ru-RU" dirty="0"/>
              <a:t> и его значение.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</a:rPr>
              <a:t>Проектирование </a:t>
            </a:r>
            <a:r>
              <a:rPr lang="ru-RU" dirty="0" err="1">
                <a:effectLst/>
              </a:rPr>
              <a:t>парсера</a:t>
            </a:r>
            <a:endParaRPr lang="ru-RU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Парсер и </a:t>
            </a:r>
            <a:r>
              <a:rPr lang="ru-RU" dirty="0" err="1"/>
              <a:t>лексер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Генерируются с помощью </a:t>
            </a:r>
          </a:p>
          <a:p>
            <a:pPr marL="0" indent="0">
              <a:buNone/>
            </a:pPr>
            <a:r>
              <a:rPr lang="en-US" dirty="0"/>
              <a:t>Antlr4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6</a:t>
            </a:fld>
            <a:endParaRPr lang="ru-R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9449" y="1853249"/>
            <a:ext cx="8229600" cy="4709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E162A5-683D-47B0-92FB-D5E981EA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68" y="2070865"/>
            <a:ext cx="3975512" cy="45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</a:rPr>
              <a:t>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7</a:t>
            </a:fld>
            <a:endParaRPr lang="ru-R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9449" y="1853249"/>
            <a:ext cx="8229600" cy="4709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u-RU" dirty="0"/>
          </a:p>
        </p:txBody>
      </p:sp>
      <p:pic>
        <p:nvPicPr>
          <p:cNvPr id="1026" name="Picture 2" descr="https://sun1-91.userapi.com/nK5vV3l2fc5g97SBTxzo8bdeLGrj3E9f20aLzw/6PKrWcyCrmk.jpg">
            <a:extLst>
              <a:ext uri="{FF2B5EF4-FFF2-40B4-BE49-F238E27FC236}">
                <a16:creationId xmlns:a16="http://schemas.microsoft.com/office/drawing/2014/main" id="{560F85B6-C802-4D32-9557-BD237297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9" y="2062052"/>
            <a:ext cx="8749782" cy="36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3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49" y="-90671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</a:rPr>
              <a:t>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8</a:t>
            </a:fld>
            <a:endParaRPr lang="ru-R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9449" y="1853249"/>
            <a:ext cx="8229600" cy="4709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CE5B0-B2DD-4DD7-809E-333C3E3D73A7}"/>
              </a:ext>
            </a:extLst>
          </p:cNvPr>
          <p:cNvSpPr txBox="1"/>
          <p:nvPr/>
        </p:nvSpPr>
        <p:spPr>
          <a:xfrm>
            <a:off x="-14514" y="609594"/>
            <a:ext cx="1489845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(program (block (</a:t>
            </a:r>
            <a:r>
              <a:rPr lang="en-US" dirty="0" err="1"/>
              <a:t>consts</a:t>
            </a:r>
            <a:r>
              <a:rPr lang="en-US" dirty="0"/>
              <a:t> const (ident max) = (number 100) ;) (var </a:t>
            </a:r>
            <a:r>
              <a:rPr lang="en-US" dirty="0" err="1"/>
              <a:t>var</a:t>
            </a:r>
            <a:r>
              <a:rPr lang="en-US" dirty="0"/>
              <a:t> (ident </a:t>
            </a:r>
            <a:r>
              <a:rPr lang="en-US" dirty="0" err="1"/>
              <a:t>arg</a:t>
            </a:r>
            <a:r>
              <a:rPr lang="en-US" dirty="0"/>
              <a:t>) , </a:t>
            </a:r>
            <a:endParaRPr lang="ru-RU" dirty="0"/>
          </a:p>
          <a:p>
            <a:r>
              <a:rPr lang="en-US" dirty="0"/>
              <a:t>(ident ret) ;) (procedure </a:t>
            </a:r>
            <a:r>
              <a:rPr lang="en-US" dirty="0" err="1"/>
              <a:t>procedure</a:t>
            </a:r>
            <a:r>
              <a:rPr lang="en-US" dirty="0"/>
              <a:t> (ident </a:t>
            </a:r>
            <a:r>
              <a:rPr lang="en-US" dirty="0" err="1"/>
              <a:t>isprime</a:t>
            </a:r>
            <a:r>
              <a:rPr lang="en-US" dirty="0"/>
              <a:t>) ; (block (var </a:t>
            </a:r>
            <a:r>
              <a:rPr lang="en-US" dirty="0" err="1"/>
              <a:t>var</a:t>
            </a:r>
            <a:r>
              <a:rPr lang="en-US" dirty="0"/>
              <a:t> (ident </a:t>
            </a:r>
            <a:r>
              <a:rPr lang="en-US" dirty="0" err="1"/>
              <a:t>i</a:t>
            </a:r>
            <a:r>
              <a:rPr lang="en-US" dirty="0"/>
              <a:t>) ;) </a:t>
            </a:r>
            <a:endParaRPr lang="ru-RU" dirty="0"/>
          </a:p>
          <a:p>
            <a:r>
              <a:rPr lang="en-US" dirty="0"/>
              <a:t>(statement (</a:t>
            </a:r>
            <a:r>
              <a:rPr lang="en-US" dirty="0" err="1"/>
              <a:t>beginstmt</a:t>
            </a:r>
            <a:r>
              <a:rPr lang="en-US" dirty="0"/>
              <a:t> begin (statement (</a:t>
            </a:r>
            <a:r>
              <a:rPr lang="en-US" dirty="0" err="1"/>
              <a:t>assignstmt</a:t>
            </a:r>
            <a:r>
              <a:rPr lang="en-US" dirty="0"/>
              <a:t> (ident ret) := (expression </a:t>
            </a:r>
            <a:endParaRPr lang="ru-RU" dirty="0"/>
          </a:p>
          <a:p>
            <a:r>
              <a:rPr lang="en-US" dirty="0"/>
              <a:t>(term (factor (number 1)))))) ; (statement (</a:t>
            </a:r>
            <a:r>
              <a:rPr lang="en-US" dirty="0" err="1"/>
              <a:t>assignstmt</a:t>
            </a:r>
            <a:r>
              <a:rPr lang="en-US" dirty="0"/>
              <a:t> (ident </a:t>
            </a:r>
            <a:r>
              <a:rPr lang="en-US" dirty="0" err="1"/>
              <a:t>i</a:t>
            </a:r>
            <a:r>
              <a:rPr lang="en-US" dirty="0"/>
              <a:t>) := </a:t>
            </a:r>
            <a:endParaRPr lang="ru-RU" dirty="0"/>
          </a:p>
          <a:p>
            <a:r>
              <a:rPr lang="en-US" dirty="0"/>
              <a:t>(expression (term (factor (number 2)))))) ; (statement (</a:t>
            </a:r>
            <a:r>
              <a:rPr lang="en-US" dirty="0" err="1"/>
              <a:t>whilestmt</a:t>
            </a:r>
            <a:r>
              <a:rPr lang="en-US" dirty="0"/>
              <a:t> while (condition </a:t>
            </a:r>
            <a:endParaRPr lang="ru-RU" dirty="0"/>
          </a:p>
          <a:p>
            <a:r>
              <a:rPr lang="en-US" dirty="0"/>
              <a:t>(expression (term (factor (ident </a:t>
            </a:r>
            <a:r>
              <a:rPr lang="en-US" dirty="0" err="1"/>
              <a:t>i</a:t>
            </a:r>
            <a:r>
              <a:rPr lang="en-US" dirty="0"/>
              <a:t>)))) &lt; (expression (term (factor (ident </a:t>
            </a:r>
            <a:r>
              <a:rPr lang="en-US" dirty="0" err="1"/>
              <a:t>arg</a:t>
            </a:r>
            <a:r>
              <a:rPr lang="en-US" dirty="0"/>
              <a:t>))))) do </a:t>
            </a:r>
            <a:endParaRPr lang="ru-RU" dirty="0"/>
          </a:p>
          <a:p>
            <a:r>
              <a:rPr lang="en-US" dirty="0"/>
              <a:t>(statement (</a:t>
            </a:r>
            <a:r>
              <a:rPr lang="en-US" dirty="0" err="1"/>
              <a:t>beginstmt</a:t>
            </a:r>
            <a:r>
              <a:rPr lang="en-US" dirty="0"/>
              <a:t> begin (statement (</a:t>
            </a:r>
            <a:r>
              <a:rPr lang="en-US" dirty="0" err="1"/>
              <a:t>ifstmt</a:t>
            </a:r>
            <a:r>
              <a:rPr lang="en-US" dirty="0"/>
              <a:t> if (condition (expression (term </a:t>
            </a:r>
            <a:endParaRPr lang="ru-RU" dirty="0"/>
          </a:p>
          <a:p>
            <a:r>
              <a:rPr lang="en-US" dirty="0"/>
              <a:t>(factor (ident </a:t>
            </a:r>
            <a:r>
              <a:rPr lang="en-US" dirty="0" err="1"/>
              <a:t>arg</a:t>
            </a:r>
            <a:r>
              <a:rPr lang="en-US" dirty="0"/>
              <a:t>)) / (factor (ident </a:t>
            </a:r>
            <a:r>
              <a:rPr lang="en-US" dirty="0" err="1"/>
              <a:t>i</a:t>
            </a:r>
            <a:r>
              <a:rPr lang="en-US" dirty="0"/>
              <a:t>)) * (factor (ident </a:t>
            </a:r>
            <a:r>
              <a:rPr lang="en-US" dirty="0" err="1"/>
              <a:t>i</a:t>
            </a:r>
            <a:r>
              <a:rPr lang="en-US" dirty="0"/>
              <a:t>)))) = (expression (term </a:t>
            </a:r>
            <a:endParaRPr lang="ru-RU" dirty="0"/>
          </a:p>
          <a:p>
            <a:r>
              <a:rPr lang="en-US" dirty="0"/>
              <a:t>(factor (ident </a:t>
            </a:r>
            <a:r>
              <a:rPr lang="en-US" dirty="0" err="1"/>
              <a:t>arg</a:t>
            </a:r>
            <a:r>
              <a:rPr lang="en-US" dirty="0"/>
              <a:t>))))) then (statement (</a:t>
            </a:r>
            <a:r>
              <a:rPr lang="en-US" dirty="0" err="1"/>
              <a:t>beginstmt</a:t>
            </a:r>
            <a:r>
              <a:rPr lang="en-US" dirty="0"/>
              <a:t> begin </a:t>
            </a:r>
            <a:endParaRPr lang="ru-RU" dirty="0"/>
          </a:p>
          <a:p>
            <a:r>
              <a:rPr lang="en-US" dirty="0"/>
              <a:t>(statement (</a:t>
            </a:r>
            <a:r>
              <a:rPr lang="en-US" dirty="0" err="1"/>
              <a:t>assignstmt</a:t>
            </a:r>
            <a:r>
              <a:rPr lang="en-US" dirty="0"/>
              <a:t> (ident ret) := (expression (term (factor (number 0)))))) ; </a:t>
            </a:r>
            <a:endParaRPr lang="ru-RU" dirty="0"/>
          </a:p>
          <a:p>
            <a:r>
              <a:rPr lang="en-US" dirty="0"/>
              <a:t>(statement (</a:t>
            </a:r>
            <a:r>
              <a:rPr lang="en-US" dirty="0" err="1"/>
              <a:t>assignstmt</a:t>
            </a:r>
            <a:r>
              <a:rPr lang="en-US" dirty="0"/>
              <a:t> (ident </a:t>
            </a:r>
            <a:r>
              <a:rPr lang="en-US" dirty="0" err="1"/>
              <a:t>i</a:t>
            </a:r>
            <a:r>
              <a:rPr lang="en-US" dirty="0"/>
              <a:t>) := (expression (term (factor (ident </a:t>
            </a:r>
            <a:r>
              <a:rPr lang="en-US" dirty="0" err="1"/>
              <a:t>arg</a:t>
            </a:r>
            <a:r>
              <a:rPr lang="en-US" dirty="0"/>
              <a:t>)))))) end))));</a:t>
            </a:r>
            <a:endParaRPr lang="ru-RU" dirty="0"/>
          </a:p>
          <a:p>
            <a:r>
              <a:rPr lang="en-US" dirty="0"/>
              <a:t> (statement (</a:t>
            </a:r>
            <a:r>
              <a:rPr lang="en-US" dirty="0" err="1"/>
              <a:t>assignstmt</a:t>
            </a:r>
            <a:r>
              <a:rPr lang="en-US" dirty="0"/>
              <a:t> (ident </a:t>
            </a:r>
            <a:r>
              <a:rPr lang="en-US" dirty="0" err="1"/>
              <a:t>i</a:t>
            </a:r>
            <a:r>
              <a:rPr lang="en-US" dirty="0"/>
              <a:t>) := (expression (term (factor (ident </a:t>
            </a:r>
            <a:r>
              <a:rPr lang="en-US" dirty="0" err="1"/>
              <a:t>i</a:t>
            </a:r>
            <a:r>
              <a:rPr lang="en-US" dirty="0"/>
              <a:t>))) + </a:t>
            </a:r>
            <a:endParaRPr lang="ru-RU" dirty="0"/>
          </a:p>
          <a:p>
            <a:r>
              <a:rPr lang="en-US" dirty="0"/>
              <a:t>(term (factor (number 1)))))) end)))) end))) ;) (procedure </a:t>
            </a:r>
            <a:r>
              <a:rPr lang="en-US" dirty="0" err="1"/>
              <a:t>procedure</a:t>
            </a:r>
            <a:r>
              <a:rPr lang="en-US" dirty="0"/>
              <a:t> (ident primes)</a:t>
            </a:r>
            <a:endParaRPr lang="ru-RU" dirty="0"/>
          </a:p>
          <a:p>
            <a:r>
              <a:rPr lang="en-US" dirty="0"/>
              <a:t> ; (block (statement (</a:t>
            </a:r>
            <a:r>
              <a:rPr lang="en-US" dirty="0" err="1"/>
              <a:t>beginstmt</a:t>
            </a:r>
            <a:r>
              <a:rPr lang="en-US" dirty="0"/>
              <a:t> begin (statement (</a:t>
            </a:r>
            <a:r>
              <a:rPr lang="en-US" dirty="0" err="1"/>
              <a:t>assignstmt</a:t>
            </a:r>
            <a:r>
              <a:rPr lang="en-US" dirty="0"/>
              <a:t> (ident </a:t>
            </a:r>
            <a:r>
              <a:rPr lang="en-US" dirty="0" err="1"/>
              <a:t>arg</a:t>
            </a:r>
            <a:r>
              <a:rPr lang="en-US" dirty="0"/>
              <a:t>) := </a:t>
            </a:r>
            <a:endParaRPr lang="ru-RU" dirty="0"/>
          </a:p>
          <a:p>
            <a:r>
              <a:rPr lang="en-US" dirty="0"/>
              <a:t>(expression (term (factor (number 2)))))) ; (statement (</a:t>
            </a:r>
            <a:r>
              <a:rPr lang="en-US" dirty="0" err="1"/>
              <a:t>whilestmt</a:t>
            </a:r>
            <a:r>
              <a:rPr lang="en-US" dirty="0"/>
              <a:t> while (condition </a:t>
            </a:r>
            <a:endParaRPr lang="ru-RU" dirty="0"/>
          </a:p>
          <a:p>
            <a:r>
              <a:rPr lang="en-US" dirty="0"/>
              <a:t>(expression (term (factor (ident </a:t>
            </a:r>
            <a:r>
              <a:rPr lang="en-US" dirty="0" err="1"/>
              <a:t>arg</a:t>
            </a:r>
            <a:r>
              <a:rPr lang="en-US" dirty="0"/>
              <a:t>)))) &lt; (expression (term (factor (ident max))))) </a:t>
            </a:r>
            <a:endParaRPr lang="ru-RU" dirty="0"/>
          </a:p>
          <a:p>
            <a:r>
              <a:rPr lang="en-US" dirty="0"/>
              <a:t>do (statement (</a:t>
            </a:r>
            <a:r>
              <a:rPr lang="en-US" dirty="0" err="1"/>
              <a:t>beginstmt</a:t>
            </a:r>
            <a:r>
              <a:rPr lang="en-US" dirty="0"/>
              <a:t> begin (statement (</a:t>
            </a:r>
            <a:r>
              <a:rPr lang="en-US" dirty="0" err="1"/>
              <a:t>callstmt</a:t>
            </a:r>
            <a:r>
              <a:rPr lang="en-US" dirty="0"/>
              <a:t> call (ident </a:t>
            </a:r>
            <a:r>
              <a:rPr lang="en-US" dirty="0" err="1"/>
              <a:t>isprime</a:t>
            </a:r>
            <a:r>
              <a:rPr lang="en-US" dirty="0"/>
              <a:t>))) ; </a:t>
            </a:r>
            <a:endParaRPr lang="ru-RU" dirty="0"/>
          </a:p>
          <a:p>
            <a:r>
              <a:rPr lang="en-US" dirty="0"/>
              <a:t>(statement (</a:t>
            </a:r>
            <a:r>
              <a:rPr lang="en-US" dirty="0" err="1"/>
              <a:t>ifstmt</a:t>
            </a:r>
            <a:r>
              <a:rPr lang="en-US" dirty="0"/>
              <a:t> if (condition (expression (term (factor (ident ret)))) = (expression </a:t>
            </a:r>
            <a:endParaRPr lang="ru-RU" dirty="0"/>
          </a:p>
          <a:p>
            <a:r>
              <a:rPr lang="en-US" dirty="0"/>
              <a:t>(term (factor (number 1))))) then (statement (</a:t>
            </a:r>
            <a:r>
              <a:rPr lang="en-US" dirty="0" err="1"/>
              <a:t>writestmt</a:t>
            </a:r>
            <a:r>
              <a:rPr lang="en-US" dirty="0"/>
              <a:t> write (ident </a:t>
            </a:r>
            <a:r>
              <a:rPr lang="en-US" dirty="0" err="1"/>
              <a:t>arg</a:t>
            </a:r>
            <a:r>
              <a:rPr lang="en-US" dirty="0"/>
              <a:t>))))) ; </a:t>
            </a:r>
            <a:endParaRPr lang="ru-RU" dirty="0"/>
          </a:p>
          <a:p>
            <a:r>
              <a:rPr lang="en-US" dirty="0"/>
              <a:t>(statement (</a:t>
            </a:r>
            <a:r>
              <a:rPr lang="en-US" dirty="0" err="1"/>
              <a:t>assignstmt</a:t>
            </a:r>
            <a:r>
              <a:rPr lang="en-US" dirty="0"/>
              <a:t> (ident </a:t>
            </a:r>
            <a:r>
              <a:rPr lang="en-US" dirty="0" err="1"/>
              <a:t>arg</a:t>
            </a:r>
            <a:r>
              <a:rPr lang="en-US" dirty="0"/>
              <a:t>) := (expression (term (factor (ident </a:t>
            </a:r>
            <a:r>
              <a:rPr lang="en-US" dirty="0" err="1"/>
              <a:t>arg</a:t>
            </a:r>
            <a:r>
              <a:rPr lang="en-US" dirty="0"/>
              <a:t>))) + (term </a:t>
            </a:r>
            <a:endParaRPr lang="ru-RU" dirty="0"/>
          </a:p>
          <a:p>
            <a:r>
              <a:rPr lang="en-US" dirty="0"/>
              <a:t>(factor (number 1)))))) end)))) end))) ;) (statement (</a:t>
            </a:r>
            <a:r>
              <a:rPr lang="en-US" dirty="0" err="1"/>
              <a:t>callstmt</a:t>
            </a:r>
            <a:r>
              <a:rPr lang="en-US" dirty="0"/>
              <a:t> call (ident primes)))) 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2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</a:rPr>
              <a:t>Объединение модулей в единую программу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A07A-8910-4F8F-A8CE-29EE06C7E42E}" type="slidenum">
              <a:rPr lang="ru-RU" smtClean="0"/>
              <a:t>9</a:t>
            </a:fld>
            <a:endParaRPr lang="ru-R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9690" y="1853248"/>
            <a:ext cx="8229600" cy="45693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5CF72-2570-47B2-AAF8-D3CB140E1989}"/>
              </a:ext>
            </a:extLst>
          </p:cNvPr>
          <p:cNvSpPr txBox="1"/>
          <p:nvPr/>
        </p:nvSpPr>
        <p:spPr>
          <a:xfrm>
            <a:off x="827700" y="2276872"/>
            <a:ext cx="785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Промежуточный код, генерируемый программой, собирает все </a:t>
            </a:r>
          </a:p>
          <a:p>
            <a:r>
              <a:rPr lang="ru-RU" dirty="0"/>
              <a:t>Обработанные переменные в один файл.</a:t>
            </a:r>
          </a:p>
        </p:txBody>
      </p:sp>
    </p:spTree>
    <p:extLst>
      <p:ext uri="{BB962C8B-B14F-4D97-AF65-F5344CB8AC3E}">
        <p14:creationId xmlns:p14="http://schemas.microsoft.com/office/powerpoint/2010/main" val="1348758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1117</TotalTime>
  <Words>593</Words>
  <Application>Microsoft Office PowerPoint</Application>
  <PresentationFormat>Экран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Ион</vt:lpstr>
      <vt:lpstr> Прикладные алгоритмы. Компилятор подмножества процедурного языка в ассемблер</vt:lpstr>
      <vt:lpstr>О компиляторе</vt:lpstr>
      <vt:lpstr>Этапы компиляции</vt:lpstr>
      <vt:lpstr>Схема работы</vt:lpstr>
      <vt:lpstr>Структура данных - Токен</vt:lpstr>
      <vt:lpstr>Проектирование парсера</vt:lpstr>
      <vt:lpstr>Дерево</vt:lpstr>
      <vt:lpstr>Дерево</vt:lpstr>
      <vt:lpstr>Объединение модулей в единую программу</vt:lpstr>
      <vt:lpstr>Ошибки и оптимизация</vt:lpstr>
      <vt:lpstr>Примеры работы</vt:lpstr>
      <vt:lpstr>Спасибо за внимание!   Ссылка на Github: https://github.com/Beesmark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Лексер + Парсер. Часть 1.</dc:title>
  <dc:creator>Filippov, Ilia</dc:creator>
  <cp:lastModifiedBy>Сергей Завалов</cp:lastModifiedBy>
  <cp:revision>93</cp:revision>
  <dcterms:created xsi:type="dcterms:W3CDTF">2014-08-27T05:44:00Z</dcterms:created>
  <dcterms:modified xsi:type="dcterms:W3CDTF">2020-06-10T09:44:56Z</dcterms:modified>
</cp:coreProperties>
</file>