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630"/>
    <a:srgbClr val="52CBBE"/>
    <a:srgbClr val="5D7373"/>
    <a:srgbClr val="92D050"/>
    <a:srgbClr val="FF5969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Shao" userId="261e7138294b3b46" providerId="LiveId" clId="{5720BEED-3EA1-4B4D-8CC5-B659E831707F}"/>
    <pc:docChg chg="delSld">
      <pc:chgData name="Ray Shao" userId="261e7138294b3b46" providerId="LiveId" clId="{5720BEED-3EA1-4B4D-8CC5-B659E831707F}" dt="2020-03-10T05:02:08.135" v="1" actId="47"/>
      <pc:docMkLst>
        <pc:docMk/>
      </pc:docMkLst>
      <pc:sldChg chg="del">
        <pc:chgData name="Ray Shao" userId="261e7138294b3b46" providerId="LiveId" clId="{5720BEED-3EA1-4B4D-8CC5-B659E831707F}" dt="2020-03-10T05:02:08.135" v="1" actId="47"/>
        <pc:sldMkLst>
          <pc:docMk/>
          <pc:sldMk cId="2093003453" sldId="296"/>
        </pc:sldMkLst>
      </pc:sldChg>
      <pc:sldChg chg="del">
        <pc:chgData name="Ray Shao" userId="261e7138294b3b46" providerId="LiveId" clId="{5720BEED-3EA1-4B4D-8CC5-B659E831707F}" dt="2020-03-10T05:02:07.181" v="0" actId="47"/>
        <pc:sldMkLst>
          <pc:docMk/>
          <pc:sldMk cId="1410310464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212C-DD62-4D8F-9A79-05BDBE7D0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C7BEF-5CB7-4AC8-955A-968150193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1E98-A4ED-49DE-B4DE-BC8ABB02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E9F-8421-42C5-B0FC-6B0947DCD5B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6404D-1D15-473F-AE89-D2E8C289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4E9D-6B93-4A4A-B943-CB30BAC3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97CF-2890-4A4B-8014-20C4E593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3B15-5FEA-481D-AB29-34361FE5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CA524-F53F-4D72-B8B9-F991BB23A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0623-9E4A-4D9D-8CFD-0C8AA850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E9F-8421-42C5-B0FC-6B0947DCD5B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F0BC-6417-4B18-B45F-38E2D2C2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EFE1-B013-417F-97A1-AE108DDB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97CF-2890-4A4B-8014-20C4E593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1C35E-5E85-49BB-838B-815A7A2D0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47287-80C1-4BB3-9F45-2E612D59F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F767-9048-4F2B-ABC5-8BC31FC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E9F-8421-42C5-B0FC-6B0947DCD5B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DFBD-57C6-4163-B2BA-CA8DC480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39FF-A34C-4BC7-ABC6-6EA0A138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97CF-2890-4A4B-8014-20C4E593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15FD-3EA4-4ADC-BEA4-19B5EFB1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26D6-3966-47AB-9C34-EF4A16F1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77BA-5772-4FA0-B6AF-F76D19E7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E9F-8421-42C5-B0FC-6B0947DCD5B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BFE4-2068-4A5F-8E33-5C294AD5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4C015-D4BF-4BA0-9C6C-F7297F11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97CF-2890-4A4B-8014-20C4E593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894C-72EA-4792-829A-49C60AD1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DB15C-A6CA-47AE-A125-4FA5A036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18FA-B21D-4301-8E30-CA1BBF6F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E9F-8421-42C5-B0FC-6B0947DCD5B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0508F-DC2D-4A5E-9379-AF92CA8D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E5226-EE54-40B0-8DFC-E4F864C1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97CF-2890-4A4B-8014-20C4E593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5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72A0-52E2-40ED-8D8B-C89D260E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6C9B-D779-4678-85C0-B49F66914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58D5F-713E-43F6-8A89-85576C1C4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656F7-DF6E-4305-8135-F685A9CE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E9F-8421-42C5-B0FC-6B0947DCD5B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8CDD-282B-4F99-81A9-F39DF68E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80A23-A526-4F5D-BE0A-A5F642D6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97CF-2890-4A4B-8014-20C4E593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5234-E466-4E32-8BEF-5DC0373B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0CA8D-1F56-45BA-80C9-94EE441FD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2678F-5FEB-43AC-94D2-1C1C00046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BB924-52B0-4524-8D77-1AB87F88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8638E-44E7-4E81-9B6E-773378AF2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061B4-2286-4B18-9C53-B2F7FE80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E9F-8421-42C5-B0FC-6B0947DCD5B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ABADD-0D0A-46F9-AF9F-FB4F025D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BC89E-4F1F-4B41-96FA-F7B4497E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97CF-2890-4A4B-8014-20C4E593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F04D-B372-4836-BAC5-7D8503B5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A5C23-A1D9-4A61-9E4C-83A9A0AB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E9F-8421-42C5-B0FC-6B0947DCD5B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D0DF4-7EA5-4C6D-8F74-ABF3F93C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03AC3-639E-4664-BB5D-B3DCA376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97CF-2890-4A4B-8014-20C4E593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7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4CC36-095E-493E-8A9E-C3569BE5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E9F-8421-42C5-B0FC-6B0947DCD5B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8D1D1-010A-4748-AB5D-ECC689BF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44240-6C70-4C4C-8F99-816D4319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97CF-2890-4A4B-8014-20C4E593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FB44-A0F1-427D-848F-D4C3EC60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29FF-6774-439F-AD7C-37940DEE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96056-D7E2-46ED-969D-E03863164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E85FC-5D18-4CB6-8CA2-247A3E75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E9F-8421-42C5-B0FC-6B0947DCD5B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5DD33-6D60-488C-9BB1-78DE0356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10386-A621-433E-AC2A-515DD6A3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97CF-2890-4A4B-8014-20C4E593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4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9C4A-CC79-4DA4-835C-C33E62E9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EA5DF-8E2A-4451-B310-C79319EC6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9749D-D03C-4D0E-BE60-E1EE40AA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B556F-0C38-4859-BA38-C8E3D1EE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BE9F-8421-42C5-B0FC-6B0947DCD5B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C3D4B-1B18-4697-8611-3095E3A1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738A4-ABDE-4729-BF41-69DE7E6F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97CF-2890-4A4B-8014-20C4E593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4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4268A-C7A9-447F-8077-A293A702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60F68-69B8-4292-9C65-A61E08FC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B41B-E803-4FD4-A847-F522E00A0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BE9F-8421-42C5-B0FC-6B0947DCD5B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1FC70-C9F7-4620-99D6-4BEF5588F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1352-1C06-4515-B6DD-BC341914D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97CF-2890-4A4B-8014-20C4E593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6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715D721-B4CC-49BD-B000-6B6954BFE992}"/>
              </a:ext>
            </a:extLst>
          </p:cNvPr>
          <p:cNvSpPr/>
          <p:nvPr/>
        </p:nvSpPr>
        <p:spPr>
          <a:xfrm>
            <a:off x="6642473" y="3416111"/>
            <a:ext cx="3281138" cy="328113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3A1F88-8BEB-4FD6-AE01-0FBCC162FA48}"/>
              </a:ext>
            </a:extLst>
          </p:cNvPr>
          <p:cNvSpPr/>
          <p:nvPr/>
        </p:nvSpPr>
        <p:spPr>
          <a:xfrm>
            <a:off x="2192492" y="3416111"/>
            <a:ext cx="3281138" cy="328113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5621DD-2D91-46E5-8E21-50177BB95547}"/>
              </a:ext>
            </a:extLst>
          </p:cNvPr>
          <p:cNvGrpSpPr/>
          <p:nvPr/>
        </p:nvGrpSpPr>
        <p:grpSpPr>
          <a:xfrm>
            <a:off x="4455432" y="3416111"/>
            <a:ext cx="3283559" cy="3281139"/>
            <a:chOff x="4455431" y="3168461"/>
            <a:chExt cx="3283559" cy="3281139"/>
          </a:xfrm>
        </p:grpSpPr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BB882157-FD86-4F64-8265-034EA7ED23D0}"/>
                </a:ext>
              </a:extLst>
            </p:cNvPr>
            <p:cNvSpPr/>
            <p:nvPr/>
          </p:nvSpPr>
          <p:spPr>
            <a:xfrm>
              <a:off x="4455431" y="3168461"/>
              <a:ext cx="3281138" cy="3281138"/>
            </a:xfrm>
            <a:prstGeom prst="donut">
              <a:avLst>
                <a:gd name="adj" fmla="val 144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71256A-BEF1-4891-90DB-3C280D744ED9}"/>
                </a:ext>
              </a:extLst>
            </p:cNvPr>
            <p:cNvSpPr/>
            <p:nvPr/>
          </p:nvSpPr>
          <p:spPr>
            <a:xfrm>
              <a:off x="4457852" y="4804495"/>
              <a:ext cx="3281138" cy="1645105"/>
            </a:xfrm>
            <a:custGeom>
              <a:avLst/>
              <a:gdLst>
                <a:gd name="connsiteX0" fmla="*/ 229 w 3281138"/>
                <a:gd name="connsiteY0" fmla="*/ 0 h 1645105"/>
                <a:gd name="connsiteX1" fmla="*/ 472778 w 3281138"/>
                <a:gd name="connsiteY1" fmla="*/ 0 h 1645105"/>
                <a:gd name="connsiteX2" fmla="*/ 472549 w 3281138"/>
                <a:gd name="connsiteY2" fmla="*/ 4536 h 1645105"/>
                <a:gd name="connsiteX3" fmla="*/ 1640569 w 3281138"/>
                <a:gd name="connsiteY3" fmla="*/ 1172556 h 1645105"/>
                <a:gd name="connsiteX4" fmla="*/ 2808589 w 3281138"/>
                <a:gd name="connsiteY4" fmla="*/ 4536 h 1645105"/>
                <a:gd name="connsiteX5" fmla="*/ 2808360 w 3281138"/>
                <a:gd name="connsiteY5" fmla="*/ 0 h 1645105"/>
                <a:gd name="connsiteX6" fmla="*/ 3280909 w 3281138"/>
                <a:gd name="connsiteY6" fmla="*/ 0 h 1645105"/>
                <a:gd name="connsiteX7" fmla="*/ 3281138 w 3281138"/>
                <a:gd name="connsiteY7" fmla="*/ 4536 h 1645105"/>
                <a:gd name="connsiteX8" fmla="*/ 1640569 w 3281138"/>
                <a:gd name="connsiteY8" fmla="*/ 1645105 h 1645105"/>
                <a:gd name="connsiteX9" fmla="*/ 0 w 3281138"/>
                <a:gd name="connsiteY9" fmla="*/ 4536 h 164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1138" h="1645105">
                  <a:moveTo>
                    <a:pt x="229" y="0"/>
                  </a:moveTo>
                  <a:lnTo>
                    <a:pt x="472778" y="0"/>
                  </a:lnTo>
                  <a:lnTo>
                    <a:pt x="472549" y="4536"/>
                  </a:lnTo>
                  <a:cubicBezTo>
                    <a:pt x="472549" y="649616"/>
                    <a:pt x="995489" y="1172556"/>
                    <a:pt x="1640569" y="1172556"/>
                  </a:cubicBezTo>
                  <a:cubicBezTo>
                    <a:pt x="2285649" y="1172556"/>
                    <a:pt x="2808589" y="649616"/>
                    <a:pt x="2808589" y="4536"/>
                  </a:cubicBezTo>
                  <a:lnTo>
                    <a:pt x="2808360" y="0"/>
                  </a:lnTo>
                  <a:lnTo>
                    <a:pt x="3280909" y="0"/>
                  </a:lnTo>
                  <a:lnTo>
                    <a:pt x="3281138" y="4536"/>
                  </a:lnTo>
                  <a:cubicBezTo>
                    <a:pt x="3281138" y="910597"/>
                    <a:pt x="2546630" y="1645105"/>
                    <a:pt x="1640569" y="1645105"/>
                  </a:cubicBezTo>
                  <a:cubicBezTo>
                    <a:pt x="734508" y="1645105"/>
                    <a:pt x="0" y="910597"/>
                    <a:pt x="0" y="453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3F4A91-6509-41F0-9FAE-50CC3891A50E}"/>
              </a:ext>
            </a:extLst>
          </p:cNvPr>
          <p:cNvGrpSpPr/>
          <p:nvPr/>
        </p:nvGrpSpPr>
        <p:grpSpPr>
          <a:xfrm>
            <a:off x="3908958" y="2869638"/>
            <a:ext cx="4374084" cy="4374084"/>
            <a:chOff x="3908958" y="2621988"/>
            <a:chExt cx="4374084" cy="4374084"/>
          </a:xfrm>
        </p:grpSpPr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51B02BA3-D087-430A-A94D-F6B8772B7E61}"/>
                </a:ext>
              </a:extLst>
            </p:cNvPr>
            <p:cNvSpPr/>
            <p:nvPr/>
          </p:nvSpPr>
          <p:spPr>
            <a:xfrm>
              <a:off x="3908958" y="2621988"/>
              <a:ext cx="4374084" cy="4374084"/>
            </a:xfrm>
            <a:prstGeom prst="donut">
              <a:avLst>
                <a:gd name="adj" fmla="val 111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1E45C3-66E7-4EE0-801B-FDEC7A2C51C9}"/>
                </a:ext>
              </a:extLst>
            </p:cNvPr>
            <p:cNvSpPr/>
            <p:nvPr/>
          </p:nvSpPr>
          <p:spPr>
            <a:xfrm>
              <a:off x="3908958" y="4804493"/>
              <a:ext cx="4374084" cy="2191578"/>
            </a:xfrm>
            <a:custGeom>
              <a:avLst/>
              <a:gdLst>
                <a:gd name="connsiteX0" fmla="*/ 229 w 4374084"/>
                <a:gd name="connsiteY0" fmla="*/ 0 h 2191578"/>
                <a:gd name="connsiteX1" fmla="*/ 487327 w 4374084"/>
                <a:gd name="connsiteY1" fmla="*/ 0 h 2191578"/>
                <a:gd name="connsiteX2" fmla="*/ 487098 w 4374084"/>
                <a:gd name="connsiteY2" fmla="*/ 4536 h 2191578"/>
                <a:gd name="connsiteX3" fmla="*/ 2187042 w 4374084"/>
                <a:gd name="connsiteY3" fmla="*/ 1704480 h 2191578"/>
                <a:gd name="connsiteX4" fmla="*/ 3886986 w 4374084"/>
                <a:gd name="connsiteY4" fmla="*/ 4536 h 2191578"/>
                <a:gd name="connsiteX5" fmla="*/ 3886757 w 4374084"/>
                <a:gd name="connsiteY5" fmla="*/ 0 h 2191578"/>
                <a:gd name="connsiteX6" fmla="*/ 4373855 w 4374084"/>
                <a:gd name="connsiteY6" fmla="*/ 0 h 2191578"/>
                <a:gd name="connsiteX7" fmla="*/ 4374084 w 4374084"/>
                <a:gd name="connsiteY7" fmla="*/ 4536 h 2191578"/>
                <a:gd name="connsiteX8" fmla="*/ 2187042 w 4374084"/>
                <a:gd name="connsiteY8" fmla="*/ 2191578 h 2191578"/>
                <a:gd name="connsiteX9" fmla="*/ 0 w 4374084"/>
                <a:gd name="connsiteY9" fmla="*/ 4536 h 219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74084" h="2191578">
                  <a:moveTo>
                    <a:pt x="229" y="0"/>
                  </a:moveTo>
                  <a:lnTo>
                    <a:pt x="487327" y="0"/>
                  </a:lnTo>
                  <a:lnTo>
                    <a:pt x="487098" y="4536"/>
                  </a:lnTo>
                  <a:cubicBezTo>
                    <a:pt x="487098" y="943389"/>
                    <a:pt x="1248189" y="1704480"/>
                    <a:pt x="2187042" y="1704480"/>
                  </a:cubicBezTo>
                  <a:cubicBezTo>
                    <a:pt x="3125895" y="1704480"/>
                    <a:pt x="3886986" y="943389"/>
                    <a:pt x="3886986" y="4536"/>
                  </a:cubicBezTo>
                  <a:lnTo>
                    <a:pt x="3886757" y="0"/>
                  </a:lnTo>
                  <a:lnTo>
                    <a:pt x="4373855" y="0"/>
                  </a:lnTo>
                  <a:lnTo>
                    <a:pt x="4374084" y="4536"/>
                  </a:lnTo>
                  <a:cubicBezTo>
                    <a:pt x="4374084" y="1212406"/>
                    <a:pt x="3394912" y="2191578"/>
                    <a:pt x="2187042" y="2191578"/>
                  </a:cubicBezTo>
                  <a:cubicBezTo>
                    <a:pt x="979172" y="2191578"/>
                    <a:pt x="0" y="1212406"/>
                    <a:pt x="0" y="453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41F8D9-1707-42BA-AD26-250F04F1D329}"/>
              </a:ext>
            </a:extLst>
          </p:cNvPr>
          <p:cNvGrpSpPr/>
          <p:nvPr/>
        </p:nvGrpSpPr>
        <p:grpSpPr>
          <a:xfrm>
            <a:off x="3335083" y="2295763"/>
            <a:ext cx="5521834" cy="5521835"/>
            <a:chOff x="3335083" y="2048113"/>
            <a:chExt cx="5521834" cy="5521835"/>
          </a:xfrm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ACD00994-CE9D-41D2-AD3F-5007826F9157}"/>
                </a:ext>
              </a:extLst>
            </p:cNvPr>
            <p:cNvSpPr/>
            <p:nvPr/>
          </p:nvSpPr>
          <p:spPr>
            <a:xfrm>
              <a:off x="3335083" y="2048113"/>
              <a:ext cx="5521834" cy="5521834"/>
            </a:xfrm>
            <a:prstGeom prst="donut">
              <a:avLst>
                <a:gd name="adj" fmla="val 91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F5138F-9B35-4A70-9FAC-18FE0C8739D4}"/>
                </a:ext>
              </a:extLst>
            </p:cNvPr>
            <p:cNvSpPr/>
            <p:nvPr/>
          </p:nvSpPr>
          <p:spPr>
            <a:xfrm>
              <a:off x="3335083" y="4809031"/>
              <a:ext cx="5521834" cy="2760917"/>
            </a:xfrm>
            <a:custGeom>
              <a:avLst/>
              <a:gdLst>
                <a:gd name="connsiteX0" fmla="*/ 0 w 5521834"/>
                <a:gd name="connsiteY0" fmla="*/ 0 h 2760917"/>
                <a:gd name="connsiteX1" fmla="*/ 504475 w 5521834"/>
                <a:gd name="connsiteY1" fmla="*/ 0 h 2760917"/>
                <a:gd name="connsiteX2" fmla="*/ 2760917 w 5521834"/>
                <a:gd name="connsiteY2" fmla="*/ 2256442 h 2760917"/>
                <a:gd name="connsiteX3" fmla="*/ 5017359 w 5521834"/>
                <a:gd name="connsiteY3" fmla="*/ 0 h 2760917"/>
                <a:gd name="connsiteX4" fmla="*/ 5521834 w 5521834"/>
                <a:gd name="connsiteY4" fmla="*/ 0 h 2760917"/>
                <a:gd name="connsiteX5" fmla="*/ 2760917 w 5521834"/>
                <a:gd name="connsiteY5" fmla="*/ 2760917 h 2760917"/>
                <a:gd name="connsiteX6" fmla="*/ 0 w 5521834"/>
                <a:gd name="connsiteY6" fmla="*/ 0 h 276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1834" h="2760917">
                  <a:moveTo>
                    <a:pt x="0" y="0"/>
                  </a:moveTo>
                  <a:lnTo>
                    <a:pt x="504475" y="0"/>
                  </a:lnTo>
                  <a:cubicBezTo>
                    <a:pt x="504475" y="1246199"/>
                    <a:pt x="1514718" y="2256442"/>
                    <a:pt x="2760917" y="2256442"/>
                  </a:cubicBezTo>
                  <a:cubicBezTo>
                    <a:pt x="4007116" y="2256442"/>
                    <a:pt x="5017359" y="1246199"/>
                    <a:pt x="5017359" y="0"/>
                  </a:cubicBezTo>
                  <a:lnTo>
                    <a:pt x="5521834" y="0"/>
                  </a:lnTo>
                  <a:cubicBezTo>
                    <a:pt x="5521834" y="1524812"/>
                    <a:pt x="4285729" y="2760917"/>
                    <a:pt x="2760917" y="2760917"/>
                  </a:cubicBezTo>
                  <a:cubicBezTo>
                    <a:pt x="1236105" y="2760917"/>
                    <a:pt x="0" y="1524812"/>
                    <a:pt x="0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2B1F72-1046-47F4-B6C2-13F4E6D0DED2}"/>
              </a:ext>
            </a:extLst>
          </p:cNvPr>
          <p:cNvGrpSpPr/>
          <p:nvPr/>
        </p:nvGrpSpPr>
        <p:grpSpPr>
          <a:xfrm>
            <a:off x="2732580" y="1693260"/>
            <a:ext cx="6726840" cy="6726840"/>
            <a:chOff x="2732580" y="1445610"/>
            <a:chExt cx="6726840" cy="6726840"/>
          </a:xfrm>
        </p:grpSpPr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01F12474-1499-4801-8DCD-8902160F8BAB}"/>
                </a:ext>
              </a:extLst>
            </p:cNvPr>
            <p:cNvSpPr/>
            <p:nvPr/>
          </p:nvSpPr>
          <p:spPr>
            <a:xfrm>
              <a:off x="2732580" y="1445610"/>
              <a:ext cx="6726840" cy="6726840"/>
            </a:xfrm>
            <a:prstGeom prst="donut">
              <a:avLst>
                <a:gd name="adj" fmla="val 801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7D97FC-C790-4915-9760-8E3BABC8AC58}"/>
                </a:ext>
              </a:extLst>
            </p:cNvPr>
            <p:cNvSpPr/>
            <p:nvPr/>
          </p:nvSpPr>
          <p:spPr>
            <a:xfrm>
              <a:off x="2734082" y="4838726"/>
              <a:ext cx="6725338" cy="3333724"/>
            </a:xfrm>
            <a:custGeom>
              <a:avLst/>
              <a:gdLst>
                <a:gd name="connsiteX0" fmla="*/ 0 w 6725338"/>
                <a:gd name="connsiteY0" fmla="*/ 0 h 3333724"/>
                <a:gd name="connsiteX1" fmla="*/ 540040 w 6725338"/>
                <a:gd name="connsiteY1" fmla="*/ 0 h 3333724"/>
                <a:gd name="connsiteX2" fmla="*/ 553121 w 6725338"/>
                <a:gd name="connsiteY2" fmla="*/ 259055 h 3333724"/>
                <a:gd name="connsiteX3" fmla="*/ 3362669 w 6725338"/>
                <a:gd name="connsiteY3" fmla="*/ 2794433 h 3333724"/>
                <a:gd name="connsiteX4" fmla="*/ 6172217 w 6725338"/>
                <a:gd name="connsiteY4" fmla="*/ 259055 h 3333724"/>
                <a:gd name="connsiteX5" fmla="*/ 6185299 w 6725338"/>
                <a:gd name="connsiteY5" fmla="*/ 0 h 3333724"/>
                <a:gd name="connsiteX6" fmla="*/ 6725338 w 6725338"/>
                <a:gd name="connsiteY6" fmla="*/ 0 h 3333724"/>
                <a:gd name="connsiteX7" fmla="*/ 6721713 w 6725338"/>
                <a:gd name="connsiteY7" fmla="*/ 143385 h 3333724"/>
                <a:gd name="connsiteX8" fmla="*/ 3362669 w 6725338"/>
                <a:gd name="connsiteY8" fmla="*/ 3333724 h 3333724"/>
                <a:gd name="connsiteX9" fmla="*/ 3626 w 6725338"/>
                <a:gd name="connsiteY9" fmla="*/ 143385 h 333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5338" h="3333724">
                  <a:moveTo>
                    <a:pt x="0" y="0"/>
                  </a:moveTo>
                  <a:lnTo>
                    <a:pt x="540040" y="0"/>
                  </a:lnTo>
                  <a:lnTo>
                    <a:pt x="553121" y="259055"/>
                  </a:lnTo>
                  <a:cubicBezTo>
                    <a:pt x="697745" y="1683139"/>
                    <a:pt x="1900429" y="2794433"/>
                    <a:pt x="3362669" y="2794433"/>
                  </a:cubicBezTo>
                  <a:cubicBezTo>
                    <a:pt x="4824909" y="2794433"/>
                    <a:pt x="6027594" y="1683139"/>
                    <a:pt x="6172217" y="259055"/>
                  </a:cubicBezTo>
                  <a:lnTo>
                    <a:pt x="6185299" y="0"/>
                  </a:lnTo>
                  <a:lnTo>
                    <a:pt x="6725338" y="0"/>
                  </a:lnTo>
                  <a:lnTo>
                    <a:pt x="6721713" y="143385"/>
                  </a:lnTo>
                  <a:cubicBezTo>
                    <a:pt x="6631630" y="1920516"/>
                    <a:pt x="5162186" y="3333724"/>
                    <a:pt x="3362669" y="3333724"/>
                  </a:cubicBezTo>
                  <a:cubicBezTo>
                    <a:pt x="1563152" y="3333724"/>
                    <a:pt x="93709" y="1920516"/>
                    <a:pt x="3626" y="143385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D6CD5-CB2B-47EE-81FC-1EC07F716CDC}"/>
              </a:ext>
            </a:extLst>
          </p:cNvPr>
          <p:cNvSpPr/>
          <p:nvPr/>
        </p:nvSpPr>
        <p:spPr>
          <a:xfrm>
            <a:off x="1962150" y="5448300"/>
            <a:ext cx="8267700" cy="1399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022B6C9-758F-43DA-B025-D33ED5494C8E}"/>
              </a:ext>
            </a:extLst>
          </p:cNvPr>
          <p:cNvSpPr/>
          <p:nvPr/>
        </p:nvSpPr>
        <p:spPr>
          <a:xfrm>
            <a:off x="2192492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D948DEB-E42E-4838-BA54-FC6445525C01}"/>
              </a:ext>
            </a:extLst>
          </p:cNvPr>
          <p:cNvSpPr/>
          <p:nvPr/>
        </p:nvSpPr>
        <p:spPr>
          <a:xfrm>
            <a:off x="6642473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BC2E01-8B62-4C5B-B9A4-9A7C34D30825}"/>
              </a:ext>
            </a:extLst>
          </p:cNvPr>
          <p:cNvGrpSpPr/>
          <p:nvPr/>
        </p:nvGrpSpPr>
        <p:grpSpPr>
          <a:xfrm>
            <a:off x="2831637" y="5391104"/>
            <a:ext cx="2002847" cy="1132061"/>
            <a:chOff x="2136584" y="1698342"/>
            <a:chExt cx="2002847" cy="113206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D10C5B-F32A-4BF9-B475-CB67687D9625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ExtraBold" panose="00000900000000000000" pitchFamily="50" charset="0"/>
                </a:rPr>
                <a:t>Web Design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D2C1DF2-3EFA-4089-B740-5E05DDF603A9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Here you need to add some brief </a:t>
              </a:r>
            </a:p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text to explain the chart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21487D-5F4C-4572-89FF-99D06866943B}"/>
              </a:ext>
            </a:extLst>
          </p:cNvPr>
          <p:cNvGrpSpPr/>
          <p:nvPr/>
        </p:nvGrpSpPr>
        <p:grpSpPr>
          <a:xfrm>
            <a:off x="8430" y="2872611"/>
            <a:ext cx="2336800" cy="1110327"/>
            <a:chOff x="979714" y="4540251"/>
            <a:chExt cx="2336800" cy="11103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8DBF40-20B9-44B7-9B6A-98063015A1F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one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C53111-BD94-48BA-9FE2-E50F1E93E9AC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Add Some Brief Text Here to Explain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B85216-FA5A-4B64-A134-E2300566EDF0}"/>
              </a:ext>
            </a:extLst>
          </p:cNvPr>
          <p:cNvGrpSpPr/>
          <p:nvPr/>
        </p:nvGrpSpPr>
        <p:grpSpPr>
          <a:xfrm>
            <a:off x="8430" y="5606456"/>
            <a:ext cx="2336800" cy="1294993"/>
            <a:chOff x="979714" y="4540251"/>
            <a:chExt cx="2336800" cy="129499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8B1F31-0052-4CD7-8C97-E16B93379F2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52CBBE"/>
                  </a:solidFill>
                </a:rPr>
                <a:t>three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BF22388-05F7-4C0D-BB3A-4F36BA3DBF35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dirty="0"/>
                <a:t>Add Some Brief Text Here to Explain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E3B726-E6CF-4C61-9C5C-D5693D44BC5B}"/>
              </a:ext>
            </a:extLst>
          </p:cNvPr>
          <p:cNvGrpSpPr/>
          <p:nvPr/>
        </p:nvGrpSpPr>
        <p:grpSpPr>
          <a:xfrm>
            <a:off x="9887162" y="2872611"/>
            <a:ext cx="2336800" cy="1294993"/>
            <a:chOff x="979714" y="4540251"/>
            <a:chExt cx="2336800" cy="129499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CF753F-7693-4DC5-8A2E-0035BA81F13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pPr algn="l"/>
              <a:r>
                <a:rPr lang="en-US" sz="3600" dirty="0">
                  <a:solidFill>
                    <a:srgbClr val="92D050"/>
                  </a:solidFill>
                </a:rPr>
                <a:t>two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1F97B36-3662-4DF4-9B0B-40E6181D329B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pPr algn="l"/>
              <a:r>
                <a:rPr lang="en-US" dirty="0"/>
                <a:t>Add Some Brief Text Here to Explain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32D0D9E-2AA0-448C-9C51-D81CB5E30AB4}"/>
              </a:ext>
            </a:extLst>
          </p:cNvPr>
          <p:cNvGrpSpPr/>
          <p:nvPr/>
        </p:nvGrpSpPr>
        <p:grpSpPr>
          <a:xfrm>
            <a:off x="9887162" y="5606456"/>
            <a:ext cx="2336800" cy="1294993"/>
            <a:chOff x="979714" y="4540251"/>
            <a:chExt cx="2336800" cy="129499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6794AA-13C6-4FA4-AB50-BC4F177073C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FEC630"/>
                  </a:solidFill>
                </a:rPr>
                <a:t>four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478C6C-FD53-4183-BF58-21125287EA8E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dirty="0"/>
                <a:t>Add Some Brief Text Here to Explain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14EAE07-1AE6-4ED2-994F-3C4C1EE8AAFE}"/>
              </a:ext>
            </a:extLst>
          </p:cNvPr>
          <p:cNvSpPr txBox="1"/>
          <p:nvPr/>
        </p:nvSpPr>
        <p:spPr>
          <a:xfrm>
            <a:off x="2456543" y="12545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I N F O G R A P H I C 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AAA1D9-728F-4099-8E67-9AD4B53605ED}"/>
              </a:ext>
            </a:extLst>
          </p:cNvPr>
          <p:cNvSpPr txBox="1"/>
          <p:nvPr/>
        </p:nvSpPr>
        <p:spPr>
          <a:xfrm>
            <a:off x="2192559" y="783995"/>
            <a:ext cx="780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This is a demo text you may write a brief text here to explain the tittle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1F1470-096E-4E4D-BEDB-0474B8A79EE1}"/>
              </a:ext>
            </a:extLst>
          </p:cNvPr>
          <p:cNvSpPr/>
          <p:nvPr/>
        </p:nvSpPr>
        <p:spPr>
          <a:xfrm>
            <a:off x="2194873" y="4902043"/>
            <a:ext cx="522133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B94BAA5-F254-4D24-A8DB-E1EF18B437BC}"/>
              </a:ext>
            </a:extLst>
          </p:cNvPr>
          <p:cNvSpPr/>
          <p:nvPr/>
        </p:nvSpPr>
        <p:spPr>
          <a:xfrm>
            <a:off x="6647049" y="4902043"/>
            <a:ext cx="606239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6B34F2D-2434-4D85-913C-FBB0B2DE4F3B}"/>
              </a:ext>
            </a:extLst>
          </p:cNvPr>
          <p:cNvSpPr/>
          <p:nvPr/>
        </p:nvSpPr>
        <p:spPr>
          <a:xfrm>
            <a:off x="9474994" y="4902043"/>
            <a:ext cx="444478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0721ACE-B14D-46AD-AEA1-0296CD6DBC63}"/>
              </a:ext>
            </a:extLst>
          </p:cNvPr>
          <p:cNvSpPr/>
          <p:nvPr/>
        </p:nvSpPr>
        <p:spPr>
          <a:xfrm>
            <a:off x="4943475" y="4902043"/>
            <a:ext cx="527625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9AC34F-7630-4C16-A8CF-DC1557B47BAA}"/>
              </a:ext>
            </a:extLst>
          </p:cNvPr>
          <p:cNvGrpSpPr/>
          <p:nvPr/>
        </p:nvGrpSpPr>
        <p:grpSpPr>
          <a:xfrm>
            <a:off x="7276129" y="5391104"/>
            <a:ext cx="2002847" cy="1132061"/>
            <a:chOff x="2136584" y="1698342"/>
            <a:chExt cx="2002847" cy="113206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364E03-F154-4DDC-80BF-A27495172E8A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ExtraBold" panose="00000900000000000000" pitchFamily="50" charset="0"/>
                </a:rPr>
                <a:t>Web Design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31BD66-7B13-4F22-BF19-E641FD3726E0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Here you need to add some brief </a:t>
              </a:r>
            </a:p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text to explain the chart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9A5C9336-F37C-4953-A513-B7F9E0ACD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13" y="5119348"/>
            <a:ext cx="274320" cy="27432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ACFD1CF1-834F-4FB5-84F3-6B1844011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0" y="5121911"/>
            <a:ext cx="274320" cy="27432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7198D053-D33F-4235-A5EC-002FAA64B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2" y="5129220"/>
            <a:ext cx="228600" cy="2286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5C78D90-E26B-4368-BEA9-40B75318E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85" y="5152615"/>
            <a:ext cx="228600" cy="2286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11ECC2F-414F-46BC-953C-07F19725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29" y="5119348"/>
            <a:ext cx="274320" cy="2743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CD8DB42E-3270-44F9-8B31-5EEC0E993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46" y="5121911"/>
            <a:ext cx="274320" cy="27432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BA3D4FE-40AC-47DA-B2EB-569827718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68" y="5129220"/>
            <a:ext cx="228600" cy="2286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45E7C53-8B01-421A-9A27-A64E63AB2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01" y="5152615"/>
            <a:ext cx="228600" cy="22860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E9C2F4-B262-48FD-8A8D-A7B75512ABCD}"/>
              </a:ext>
            </a:extLst>
          </p:cNvPr>
          <p:cNvCxnSpPr>
            <a:cxnSpLocks/>
          </p:cNvCxnSpPr>
          <p:nvPr/>
        </p:nvCxnSpPr>
        <p:spPr>
          <a:xfrm>
            <a:off x="6096726" y="1562100"/>
            <a:ext cx="0" cy="27178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14433DB-E046-4F78-9031-897DD352D9B9}"/>
              </a:ext>
            </a:extLst>
          </p:cNvPr>
          <p:cNvCxnSpPr>
            <a:cxnSpLocks/>
          </p:cNvCxnSpPr>
          <p:nvPr/>
        </p:nvCxnSpPr>
        <p:spPr>
          <a:xfrm>
            <a:off x="3448666" y="2936898"/>
            <a:ext cx="1680584" cy="14465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AFB679-FCA2-4566-BFD2-BC5BAB2B9091}"/>
              </a:ext>
            </a:extLst>
          </p:cNvPr>
          <p:cNvCxnSpPr>
            <a:cxnSpLocks/>
          </p:cNvCxnSpPr>
          <p:nvPr/>
        </p:nvCxnSpPr>
        <p:spPr>
          <a:xfrm flipH="1">
            <a:off x="7038055" y="2936898"/>
            <a:ext cx="1775626" cy="141578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1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900000">
                                      <p:cBhvr>
                                        <p:cTn id="15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800000">
                                      <p:cBhvr>
                                        <p:cTn id="24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900000">
                                      <p:cBhvr>
                                        <p:cTn id="3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715D721-B4CC-49BD-B000-6B6954BFE992}"/>
              </a:ext>
            </a:extLst>
          </p:cNvPr>
          <p:cNvSpPr/>
          <p:nvPr/>
        </p:nvSpPr>
        <p:spPr>
          <a:xfrm>
            <a:off x="6642473" y="3416111"/>
            <a:ext cx="3281138" cy="328113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3A1F88-8BEB-4FD6-AE01-0FBCC162FA48}"/>
              </a:ext>
            </a:extLst>
          </p:cNvPr>
          <p:cNvSpPr/>
          <p:nvPr/>
        </p:nvSpPr>
        <p:spPr>
          <a:xfrm>
            <a:off x="2192492" y="3416111"/>
            <a:ext cx="3281138" cy="328113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5621DD-2D91-46E5-8E21-50177BB95547}"/>
              </a:ext>
            </a:extLst>
          </p:cNvPr>
          <p:cNvGrpSpPr/>
          <p:nvPr/>
        </p:nvGrpSpPr>
        <p:grpSpPr>
          <a:xfrm rot="5400000">
            <a:off x="4455432" y="3416111"/>
            <a:ext cx="3283559" cy="3281139"/>
            <a:chOff x="4455431" y="3168461"/>
            <a:chExt cx="3283559" cy="3281139"/>
          </a:xfrm>
        </p:grpSpPr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BB882157-FD86-4F64-8265-034EA7ED23D0}"/>
                </a:ext>
              </a:extLst>
            </p:cNvPr>
            <p:cNvSpPr/>
            <p:nvPr/>
          </p:nvSpPr>
          <p:spPr>
            <a:xfrm>
              <a:off x="4455431" y="3168461"/>
              <a:ext cx="3281138" cy="3281138"/>
            </a:xfrm>
            <a:prstGeom prst="donut">
              <a:avLst>
                <a:gd name="adj" fmla="val 144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71256A-BEF1-4891-90DB-3C280D744ED9}"/>
                </a:ext>
              </a:extLst>
            </p:cNvPr>
            <p:cNvSpPr/>
            <p:nvPr/>
          </p:nvSpPr>
          <p:spPr>
            <a:xfrm>
              <a:off x="4457852" y="4804495"/>
              <a:ext cx="3281138" cy="1645105"/>
            </a:xfrm>
            <a:custGeom>
              <a:avLst/>
              <a:gdLst>
                <a:gd name="connsiteX0" fmla="*/ 229 w 3281138"/>
                <a:gd name="connsiteY0" fmla="*/ 0 h 1645105"/>
                <a:gd name="connsiteX1" fmla="*/ 472778 w 3281138"/>
                <a:gd name="connsiteY1" fmla="*/ 0 h 1645105"/>
                <a:gd name="connsiteX2" fmla="*/ 472549 w 3281138"/>
                <a:gd name="connsiteY2" fmla="*/ 4536 h 1645105"/>
                <a:gd name="connsiteX3" fmla="*/ 1640569 w 3281138"/>
                <a:gd name="connsiteY3" fmla="*/ 1172556 h 1645105"/>
                <a:gd name="connsiteX4" fmla="*/ 2808589 w 3281138"/>
                <a:gd name="connsiteY4" fmla="*/ 4536 h 1645105"/>
                <a:gd name="connsiteX5" fmla="*/ 2808360 w 3281138"/>
                <a:gd name="connsiteY5" fmla="*/ 0 h 1645105"/>
                <a:gd name="connsiteX6" fmla="*/ 3280909 w 3281138"/>
                <a:gd name="connsiteY6" fmla="*/ 0 h 1645105"/>
                <a:gd name="connsiteX7" fmla="*/ 3281138 w 3281138"/>
                <a:gd name="connsiteY7" fmla="*/ 4536 h 1645105"/>
                <a:gd name="connsiteX8" fmla="*/ 1640569 w 3281138"/>
                <a:gd name="connsiteY8" fmla="*/ 1645105 h 1645105"/>
                <a:gd name="connsiteX9" fmla="*/ 0 w 3281138"/>
                <a:gd name="connsiteY9" fmla="*/ 4536 h 164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1138" h="1645105">
                  <a:moveTo>
                    <a:pt x="229" y="0"/>
                  </a:moveTo>
                  <a:lnTo>
                    <a:pt x="472778" y="0"/>
                  </a:lnTo>
                  <a:lnTo>
                    <a:pt x="472549" y="4536"/>
                  </a:lnTo>
                  <a:cubicBezTo>
                    <a:pt x="472549" y="649616"/>
                    <a:pt x="995489" y="1172556"/>
                    <a:pt x="1640569" y="1172556"/>
                  </a:cubicBezTo>
                  <a:cubicBezTo>
                    <a:pt x="2285649" y="1172556"/>
                    <a:pt x="2808589" y="649616"/>
                    <a:pt x="2808589" y="4536"/>
                  </a:cubicBezTo>
                  <a:lnTo>
                    <a:pt x="2808360" y="0"/>
                  </a:lnTo>
                  <a:lnTo>
                    <a:pt x="3280909" y="0"/>
                  </a:lnTo>
                  <a:lnTo>
                    <a:pt x="3281138" y="4536"/>
                  </a:lnTo>
                  <a:cubicBezTo>
                    <a:pt x="3281138" y="910597"/>
                    <a:pt x="2546630" y="1645105"/>
                    <a:pt x="1640569" y="1645105"/>
                  </a:cubicBezTo>
                  <a:cubicBezTo>
                    <a:pt x="734508" y="1645105"/>
                    <a:pt x="0" y="910597"/>
                    <a:pt x="0" y="453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3F4A91-6509-41F0-9FAE-50CC3891A50E}"/>
              </a:ext>
            </a:extLst>
          </p:cNvPr>
          <p:cNvGrpSpPr/>
          <p:nvPr/>
        </p:nvGrpSpPr>
        <p:grpSpPr>
          <a:xfrm rot="3876249">
            <a:off x="3908958" y="2869638"/>
            <a:ext cx="4374084" cy="4374084"/>
            <a:chOff x="3908958" y="2621988"/>
            <a:chExt cx="4374084" cy="4374084"/>
          </a:xfrm>
        </p:grpSpPr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51B02BA3-D087-430A-A94D-F6B8772B7E61}"/>
                </a:ext>
              </a:extLst>
            </p:cNvPr>
            <p:cNvSpPr/>
            <p:nvPr/>
          </p:nvSpPr>
          <p:spPr>
            <a:xfrm>
              <a:off x="3908958" y="2621988"/>
              <a:ext cx="4374084" cy="4374084"/>
            </a:xfrm>
            <a:prstGeom prst="donut">
              <a:avLst>
                <a:gd name="adj" fmla="val 111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1E45C3-66E7-4EE0-801B-FDEC7A2C51C9}"/>
                </a:ext>
              </a:extLst>
            </p:cNvPr>
            <p:cNvSpPr/>
            <p:nvPr/>
          </p:nvSpPr>
          <p:spPr>
            <a:xfrm>
              <a:off x="3908958" y="4804493"/>
              <a:ext cx="4374084" cy="2191578"/>
            </a:xfrm>
            <a:custGeom>
              <a:avLst/>
              <a:gdLst>
                <a:gd name="connsiteX0" fmla="*/ 229 w 4374084"/>
                <a:gd name="connsiteY0" fmla="*/ 0 h 2191578"/>
                <a:gd name="connsiteX1" fmla="*/ 487327 w 4374084"/>
                <a:gd name="connsiteY1" fmla="*/ 0 h 2191578"/>
                <a:gd name="connsiteX2" fmla="*/ 487098 w 4374084"/>
                <a:gd name="connsiteY2" fmla="*/ 4536 h 2191578"/>
                <a:gd name="connsiteX3" fmla="*/ 2187042 w 4374084"/>
                <a:gd name="connsiteY3" fmla="*/ 1704480 h 2191578"/>
                <a:gd name="connsiteX4" fmla="*/ 3886986 w 4374084"/>
                <a:gd name="connsiteY4" fmla="*/ 4536 h 2191578"/>
                <a:gd name="connsiteX5" fmla="*/ 3886757 w 4374084"/>
                <a:gd name="connsiteY5" fmla="*/ 0 h 2191578"/>
                <a:gd name="connsiteX6" fmla="*/ 4373855 w 4374084"/>
                <a:gd name="connsiteY6" fmla="*/ 0 h 2191578"/>
                <a:gd name="connsiteX7" fmla="*/ 4374084 w 4374084"/>
                <a:gd name="connsiteY7" fmla="*/ 4536 h 2191578"/>
                <a:gd name="connsiteX8" fmla="*/ 2187042 w 4374084"/>
                <a:gd name="connsiteY8" fmla="*/ 2191578 h 2191578"/>
                <a:gd name="connsiteX9" fmla="*/ 0 w 4374084"/>
                <a:gd name="connsiteY9" fmla="*/ 4536 h 219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74084" h="2191578">
                  <a:moveTo>
                    <a:pt x="229" y="0"/>
                  </a:moveTo>
                  <a:lnTo>
                    <a:pt x="487327" y="0"/>
                  </a:lnTo>
                  <a:lnTo>
                    <a:pt x="487098" y="4536"/>
                  </a:lnTo>
                  <a:cubicBezTo>
                    <a:pt x="487098" y="943389"/>
                    <a:pt x="1248189" y="1704480"/>
                    <a:pt x="2187042" y="1704480"/>
                  </a:cubicBezTo>
                  <a:cubicBezTo>
                    <a:pt x="3125895" y="1704480"/>
                    <a:pt x="3886986" y="943389"/>
                    <a:pt x="3886986" y="4536"/>
                  </a:cubicBezTo>
                  <a:lnTo>
                    <a:pt x="3886757" y="0"/>
                  </a:lnTo>
                  <a:lnTo>
                    <a:pt x="4373855" y="0"/>
                  </a:lnTo>
                  <a:lnTo>
                    <a:pt x="4374084" y="4536"/>
                  </a:lnTo>
                  <a:cubicBezTo>
                    <a:pt x="4374084" y="1212406"/>
                    <a:pt x="3394912" y="2191578"/>
                    <a:pt x="2187042" y="2191578"/>
                  </a:cubicBezTo>
                  <a:cubicBezTo>
                    <a:pt x="979172" y="2191578"/>
                    <a:pt x="0" y="1212406"/>
                    <a:pt x="0" y="453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41F8D9-1707-42BA-AD26-250F04F1D329}"/>
              </a:ext>
            </a:extLst>
          </p:cNvPr>
          <p:cNvGrpSpPr/>
          <p:nvPr/>
        </p:nvGrpSpPr>
        <p:grpSpPr>
          <a:xfrm rot="8528759">
            <a:off x="3335083" y="2295763"/>
            <a:ext cx="5521834" cy="5521835"/>
            <a:chOff x="3335083" y="2048113"/>
            <a:chExt cx="5521834" cy="5521835"/>
          </a:xfrm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ACD00994-CE9D-41D2-AD3F-5007826F9157}"/>
                </a:ext>
              </a:extLst>
            </p:cNvPr>
            <p:cNvSpPr/>
            <p:nvPr/>
          </p:nvSpPr>
          <p:spPr>
            <a:xfrm>
              <a:off x="3335083" y="2048113"/>
              <a:ext cx="5521834" cy="5521834"/>
            </a:xfrm>
            <a:prstGeom prst="donut">
              <a:avLst>
                <a:gd name="adj" fmla="val 91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F5138F-9B35-4A70-9FAC-18FE0C8739D4}"/>
                </a:ext>
              </a:extLst>
            </p:cNvPr>
            <p:cNvSpPr/>
            <p:nvPr/>
          </p:nvSpPr>
          <p:spPr>
            <a:xfrm>
              <a:off x="3335083" y="4809031"/>
              <a:ext cx="5521834" cy="2760917"/>
            </a:xfrm>
            <a:custGeom>
              <a:avLst/>
              <a:gdLst>
                <a:gd name="connsiteX0" fmla="*/ 0 w 5521834"/>
                <a:gd name="connsiteY0" fmla="*/ 0 h 2760917"/>
                <a:gd name="connsiteX1" fmla="*/ 504475 w 5521834"/>
                <a:gd name="connsiteY1" fmla="*/ 0 h 2760917"/>
                <a:gd name="connsiteX2" fmla="*/ 2760917 w 5521834"/>
                <a:gd name="connsiteY2" fmla="*/ 2256442 h 2760917"/>
                <a:gd name="connsiteX3" fmla="*/ 5017359 w 5521834"/>
                <a:gd name="connsiteY3" fmla="*/ 0 h 2760917"/>
                <a:gd name="connsiteX4" fmla="*/ 5521834 w 5521834"/>
                <a:gd name="connsiteY4" fmla="*/ 0 h 2760917"/>
                <a:gd name="connsiteX5" fmla="*/ 2760917 w 5521834"/>
                <a:gd name="connsiteY5" fmla="*/ 2760917 h 2760917"/>
                <a:gd name="connsiteX6" fmla="*/ 0 w 5521834"/>
                <a:gd name="connsiteY6" fmla="*/ 0 h 276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1834" h="2760917">
                  <a:moveTo>
                    <a:pt x="0" y="0"/>
                  </a:moveTo>
                  <a:lnTo>
                    <a:pt x="504475" y="0"/>
                  </a:lnTo>
                  <a:cubicBezTo>
                    <a:pt x="504475" y="1246199"/>
                    <a:pt x="1514718" y="2256442"/>
                    <a:pt x="2760917" y="2256442"/>
                  </a:cubicBezTo>
                  <a:cubicBezTo>
                    <a:pt x="4007116" y="2256442"/>
                    <a:pt x="5017359" y="1246199"/>
                    <a:pt x="5017359" y="0"/>
                  </a:cubicBezTo>
                  <a:lnTo>
                    <a:pt x="5521834" y="0"/>
                  </a:lnTo>
                  <a:cubicBezTo>
                    <a:pt x="5521834" y="1524812"/>
                    <a:pt x="4285729" y="2760917"/>
                    <a:pt x="2760917" y="2760917"/>
                  </a:cubicBezTo>
                  <a:cubicBezTo>
                    <a:pt x="1236105" y="2760917"/>
                    <a:pt x="0" y="1524812"/>
                    <a:pt x="0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2B1F72-1046-47F4-B6C2-13F4E6D0DED2}"/>
              </a:ext>
            </a:extLst>
          </p:cNvPr>
          <p:cNvGrpSpPr/>
          <p:nvPr/>
        </p:nvGrpSpPr>
        <p:grpSpPr>
          <a:xfrm rot="6793759">
            <a:off x="2732580" y="1693260"/>
            <a:ext cx="6726840" cy="6726840"/>
            <a:chOff x="2732580" y="1445610"/>
            <a:chExt cx="6726840" cy="6726840"/>
          </a:xfrm>
        </p:grpSpPr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01F12474-1499-4801-8DCD-8902160F8BAB}"/>
                </a:ext>
              </a:extLst>
            </p:cNvPr>
            <p:cNvSpPr/>
            <p:nvPr/>
          </p:nvSpPr>
          <p:spPr>
            <a:xfrm>
              <a:off x="2732580" y="1445610"/>
              <a:ext cx="6726840" cy="6726840"/>
            </a:xfrm>
            <a:prstGeom prst="donut">
              <a:avLst>
                <a:gd name="adj" fmla="val 801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7D97FC-C790-4915-9760-8E3BABC8AC58}"/>
                </a:ext>
              </a:extLst>
            </p:cNvPr>
            <p:cNvSpPr/>
            <p:nvPr/>
          </p:nvSpPr>
          <p:spPr>
            <a:xfrm>
              <a:off x="2734082" y="4838726"/>
              <a:ext cx="6725338" cy="3333724"/>
            </a:xfrm>
            <a:custGeom>
              <a:avLst/>
              <a:gdLst>
                <a:gd name="connsiteX0" fmla="*/ 0 w 6725338"/>
                <a:gd name="connsiteY0" fmla="*/ 0 h 3333724"/>
                <a:gd name="connsiteX1" fmla="*/ 540040 w 6725338"/>
                <a:gd name="connsiteY1" fmla="*/ 0 h 3333724"/>
                <a:gd name="connsiteX2" fmla="*/ 553121 w 6725338"/>
                <a:gd name="connsiteY2" fmla="*/ 259055 h 3333724"/>
                <a:gd name="connsiteX3" fmla="*/ 3362669 w 6725338"/>
                <a:gd name="connsiteY3" fmla="*/ 2794433 h 3333724"/>
                <a:gd name="connsiteX4" fmla="*/ 6172217 w 6725338"/>
                <a:gd name="connsiteY4" fmla="*/ 259055 h 3333724"/>
                <a:gd name="connsiteX5" fmla="*/ 6185299 w 6725338"/>
                <a:gd name="connsiteY5" fmla="*/ 0 h 3333724"/>
                <a:gd name="connsiteX6" fmla="*/ 6725338 w 6725338"/>
                <a:gd name="connsiteY6" fmla="*/ 0 h 3333724"/>
                <a:gd name="connsiteX7" fmla="*/ 6721713 w 6725338"/>
                <a:gd name="connsiteY7" fmla="*/ 143385 h 3333724"/>
                <a:gd name="connsiteX8" fmla="*/ 3362669 w 6725338"/>
                <a:gd name="connsiteY8" fmla="*/ 3333724 h 3333724"/>
                <a:gd name="connsiteX9" fmla="*/ 3626 w 6725338"/>
                <a:gd name="connsiteY9" fmla="*/ 143385 h 333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5338" h="3333724">
                  <a:moveTo>
                    <a:pt x="0" y="0"/>
                  </a:moveTo>
                  <a:lnTo>
                    <a:pt x="540040" y="0"/>
                  </a:lnTo>
                  <a:lnTo>
                    <a:pt x="553121" y="259055"/>
                  </a:lnTo>
                  <a:cubicBezTo>
                    <a:pt x="697745" y="1683139"/>
                    <a:pt x="1900429" y="2794433"/>
                    <a:pt x="3362669" y="2794433"/>
                  </a:cubicBezTo>
                  <a:cubicBezTo>
                    <a:pt x="4824909" y="2794433"/>
                    <a:pt x="6027594" y="1683139"/>
                    <a:pt x="6172217" y="259055"/>
                  </a:cubicBezTo>
                  <a:lnTo>
                    <a:pt x="6185299" y="0"/>
                  </a:lnTo>
                  <a:lnTo>
                    <a:pt x="6725338" y="0"/>
                  </a:lnTo>
                  <a:lnTo>
                    <a:pt x="6721713" y="143385"/>
                  </a:lnTo>
                  <a:cubicBezTo>
                    <a:pt x="6631630" y="1920516"/>
                    <a:pt x="5162186" y="3333724"/>
                    <a:pt x="3362669" y="3333724"/>
                  </a:cubicBezTo>
                  <a:cubicBezTo>
                    <a:pt x="1563152" y="3333724"/>
                    <a:pt x="93709" y="1920516"/>
                    <a:pt x="3626" y="143385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D6CD5-CB2B-47EE-81FC-1EC07F716CDC}"/>
              </a:ext>
            </a:extLst>
          </p:cNvPr>
          <p:cNvSpPr/>
          <p:nvPr/>
        </p:nvSpPr>
        <p:spPr>
          <a:xfrm>
            <a:off x="1962150" y="5448300"/>
            <a:ext cx="8267700" cy="1399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022B6C9-758F-43DA-B025-D33ED5494C8E}"/>
              </a:ext>
            </a:extLst>
          </p:cNvPr>
          <p:cNvSpPr/>
          <p:nvPr/>
        </p:nvSpPr>
        <p:spPr>
          <a:xfrm>
            <a:off x="2192492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D948DEB-E42E-4838-BA54-FC6445525C01}"/>
              </a:ext>
            </a:extLst>
          </p:cNvPr>
          <p:cNvSpPr/>
          <p:nvPr/>
        </p:nvSpPr>
        <p:spPr>
          <a:xfrm>
            <a:off x="6642473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BC2E01-8B62-4C5B-B9A4-9A7C34D30825}"/>
              </a:ext>
            </a:extLst>
          </p:cNvPr>
          <p:cNvGrpSpPr/>
          <p:nvPr/>
        </p:nvGrpSpPr>
        <p:grpSpPr>
          <a:xfrm>
            <a:off x="2831637" y="5391104"/>
            <a:ext cx="2002847" cy="1132061"/>
            <a:chOff x="2136584" y="1698342"/>
            <a:chExt cx="2002847" cy="113206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D10C5B-F32A-4BF9-B475-CB67687D9625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ExtraBold" panose="00000900000000000000" pitchFamily="50" charset="0"/>
                </a:rPr>
                <a:t>Web Design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D2C1DF2-3EFA-4089-B740-5E05DDF603A9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Here you need to add some brief </a:t>
              </a:r>
            </a:p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text to explain the chart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21487D-5F4C-4572-89FF-99D06866943B}"/>
              </a:ext>
            </a:extLst>
          </p:cNvPr>
          <p:cNvGrpSpPr/>
          <p:nvPr/>
        </p:nvGrpSpPr>
        <p:grpSpPr>
          <a:xfrm>
            <a:off x="8430" y="2872611"/>
            <a:ext cx="2336800" cy="1110327"/>
            <a:chOff x="979714" y="4540251"/>
            <a:chExt cx="2336800" cy="11103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8DBF40-20B9-44B7-9B6A-98063015A1F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one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C53111-BD94-48BA-9FE2-E50F1E93E9AC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Add Some Brief Text Here to Explain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B85216-FA5A-4B64-A134-E2300566EDF0}"/>
              </a:ext>
            </a:extLst>
          </p:cNvPr>
          <p:cNvGrpSpPr/>
          <p:nvPr/>
        </p:nvGrpSpPr>
        <p:grpSpPr>
          <a:xfrm>
            <a:off x="8430" y="5606456"/>
            <a:ext cx="2336800" cy="1294993"/>
            <a:chOff x="979714" y="4540251"/>
            <a:chExt cx="2336800" cy="129499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8B1F31-0052-4CD7-8C97-E16B93379F2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52CBBE"/>
                  </a:solidFill>
                </a:rPr>
                <a:t>three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BF22388-05F7-4C0D-BB3A-4F36BA3DBF35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dirty="0"/>
                <a:t>Add Some Brief Text Here to Explain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E3B726-E6CF-4C61-9C5C-D5693D44BC5B}"/>
              </a:ext>
            </a:extLst>
          </p:cNvPr>
          <p:cNvGrpSpPr/>
          <p:nvPr/>
        </p:nvGrpSpPr>
        <p:grpSpPr>
          <a:xfrm>
            <a:off x="9887162" y="2872611"/>
            <a:ext cx="2336800" cy="1294993"/>
            <a:chOff x="979714" y="4540251"/>
            <a:chExt cx="2336800" cy="129499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CF753F-7693-4DC5-8A2E-0035BA81F13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pPr algn="l"/>
              <a:r>
                <a:rPr lang="en-US" sz="3600" dirty="0">
                  <a:solidFill>
                    <a:srgbClr val="92D050"/>
                  </a:solidFill>
                </a:rPr>
                <a:t>two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1F97B36-3662-4DF4-9B0B-40E6181D329B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pPr algn="l"/>
              <a:r>
                <a:rPr lang="en-US" dirty="0"/>
                <a:t>Add Some Brief Text Here to Explain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32D0D9E-2AA0-448C-9C51-D81CB5E30AB4}"/>
              </a:ext>
            </a:extLst>
          </p:cNvPr>
          <p:cNvGrpSpPr/>
          <p:nvPr/>
        </p:nvGrpSpPr>
        <p:grpSpPr>
          <a:xfrm>
            <a:off x="9887162" y="5606456"/>
            <a:ext cx="2336800" cy="1294993"/>
            <a:chOff x="979714" y="4540251"/>
            <a:chExt cx="2336800" cy="129499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6794AA-13C6-4FA4-AB50-BC4F177073C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FEC630"/>
                  </a:solidFill>
                </a:rPr>
                <a:t>four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478C6C-FD53-4183-BF58-21125287EA8E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dirty="0"/>
                <a:t>Add Some Brief Text Here to Explain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14EAE07-1AE6-4ED2-994F-3C4C1EE8AAFE}"/>
              </a:ext>
            </a:extLst>
          </p:cNvPr>
          <p:cNvSpPr txBox="1"/>
          <p:nvPr/>
        </p:nvSpPr>
        <p:spPr>
          <a:xfrm>
            <a:off x="2456543" y="12545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I N F O G R A P H I C 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AAA1D9-728F-4099-8E67-9AD4B53605ED}"/>
              </a:ext>
            </a:extLst>
          </p:cNvPr>
          <p:cNvSpPr txBox="1"/>
          <p:nvPr/>
        </p:nvSpPr>
        <p:spPr>
          <a:xfrm>
            <a:off x="2192559" y="783995"/>
            <a:ext cx="780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This is a demo text you may write a brief text here to explain the tittle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1F1470-096E-4E4D-BEDB-0474B8A79EE1}"/>
              </a:ext>
            </a:extLst>
          </p:cNvPr>
          <p:cNvSpPr/>
          <p:nvPr/>
        </p:nvSpPr>
        <p:spPr>
          <a:xfrm>
            <a:off x="2194873" y="4902043"/>
            <a:ext cx="522133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B94BAA5-F254-4D24-A8DB-E1EF18B437BC}"/>
              </a:ext>
            </a:extLst>
          </p:cNvPr>
          <p:cNvSpPr/>
          <p:nvPr/>
        </p:nvSpPr>
        <p:spPr>
          <a:xfrm>
            <a:off x="6647049" y="4902043"/>
            <a:ext cx="606239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6B34F2D-2434-4D85-913C-FBB0B2DE4F3B}"/>
              </a:ext>
            </a:extLst>
          </p:cNvPr>
          <p:cNvSpPr/>
          <p:nvPr/>
        </p:nvSpPr>
        <p:spPr>
          <a:xfrm>
            <a:off x="9474994" y="4902043"/>
            <a:ext cx="444478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0721ACE-B14D-46AD-AEA1-0296CD6DBC63}"/>
              </a:ext>
            </a:extLst>
          </p:cNvPr>
          <p:cNvSpPr/>
          <p:nvPr/>
        </p:nvSpPr>
        <p:spPr>
          <a:xfrm>
            <a:off x="4943475" y="4902043"/>
            <a:ext cx="527625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9AC34F-7630-4C16-A8CF-DC1557B47BAA}"/>
              </a:ext>
            </a:extLst>
          </p:cNvPr>
          <p:cNvGrpSpPr/>
          <p:nvPr/>
        </p:nvGrpSpPr>
        <p:grpSpPr>
          <a:xfrm>
            <a:off x="7276129" y="5391104"/>
            <a:ext cx="2002847" cy="1132061"/>
            <a:chOff x="2136584" y="1698342"/>
            <a:chExt cx="2002847" cy="113206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364E03-F154-4DDC-80BF-A27495172E8A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ExtraBold" panose="00000900000000000000" pitchFamily="50" charset="0"/>
                </a:rPr>
                <a:t>Web Design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31BD66-7B13-4F22-BF19-E641FD3726E0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Here you need to add some brief </a:t>
              </a:r>
            </a:p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text to explain the chart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9A5C9336-F37C-4953-A513-B7F9E0ACD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13" y="5119348"/>
            <a:ext cx="274320" cy="27432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ACFD1CF1-834F-4FB5-84F3-6B1844011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0" y="5121911"/>
            <a:ext cx="274320" cy="27432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7198D053-D33F-4235-A5EC-002FAA64B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2" y="5129220"/>
            <a:ext cx="228600" cy="2286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5C78D90-E26B-4368-BEA9-40B75318E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85" y="5152615"/>
            <a:ext cx="228600" cy="2286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11ECC2F-414F-46BC-953C-07F19725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29" y="5119348"/>
            <a:ext cx="274320" cy="2743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CD8DB42E-3270-44F9-8B31-5EEC0E993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46" y="5121911"/>
            <a:ext cx="274320" cy="27432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BA3D4FE-40AC-47DA-B2EB-569827718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68" y="5129220"/>
            <a:ext cx="228600" cy="2286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45E7C53-8B01-421A-9A27-A64E63AB2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01" y="515261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176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Montserrat</vt:lpstr>
      <vt:lpstr>Montserrat ExtraBold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Ray Shao</cp:lastModifiedBy>
  <cp:revision>14</cp:revision>
  <dcterms:created xsi:type="dcterms:W3CDTF">2019-01-20T11:26:41Z</dcterms:created>
  <dcterms:modified xsi:type="dcterms:W3CDTF">2020-03-10T05:02:09Z</dcterms:modified>
</cp:coreProperties>
</file>