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32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1A5823-3705-4EA8-89F4-CA26EE6A21BD}" v="75" dt="2020-03-10T05:58:16.2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 Shao" userId="261e7138294b3b46" providerId="LiveId" clId="{E41A5823-3705-4EA8-89F4-CA26EE6A21BD}"/>
    <pc:docChg chg="delSld modSld">
      <pc:chgData name="Ray Shao" userId="261e7138294b3b46" providerId="LiveId" clId="{E41A5823-3705-4EA8-89F4-CA26EE6A21BD}" dt="2020-03-10T05:13:55.165" v="71" actId="20577"/>
      <pc:docMkLst>
        <pc:docMk/>
      </pc:docMkLst>
      <pc:sldChg chg="modSp modAnim">
        <pc:chgData name="Ray Shao" userId="261e7138294b3b46" providerId="LiveId" clId="{E41A5823-3705-4EA8-89F4-CA26EE6A21BD}" dt="2020-03-10T05:13:55.165" v="71" actId="20577"/>
        <pc:sldMkLst>
          <pc:docMk/>
          <pc:sldMk cId="366657729" sldId="263"/>
        </pc:sldMkLst>
        <pc:spChg chg="mod">
          <ac:chgData name="Ray Shao" userId="261e7138294b3b46" providerId="LiveId" clId="{E41A5823-3705-4EA8-89F4-CA26EE6A21BD}" dt="2020-03-10T05:13:55.165" v="71" actId="20577"/>
          <ac:spMkLst>
            <pc:docMk/>
            <pc:sldMk cId="366657729" sldId="263"/>
            <ac:spMk id="91" creationId="{BBABDE6E-75DD-4C8C-B504-6B1AB7D8A716}"/>
          </ac:spMkLst>
        </pc:spChg>
        <pc:spChg chg="mod">
          <ac:chgData name="Ray Shao" userId="261e7138294b3b46" providerId="LiveId" clId="{E41A5823-3705-4EA8-89F4-CA26EE6A21BD}" dt="2020-03-10T05:12:39.797" v="15" actId="20577"/>
          <ac:spMkLst>
            <pc:docMk/>
            <pc:sldMk cId="366657729" sldId="263"/>
            <ac:spMk id="92" creationId="{9B113069-A512-4AC0-83AB-9379927B8566}"/>
          </ac:spMkLst>
        </pc:spChg>
        <pc:spChg chg="mod">
          <ac:chgData name="Ray Shao" userId="261e7138294b3b46" providerId="LiveId" clId="{E41A5823-3705-4EA8-89F4-CA26EE6A21BD}" dt="2020-03-10T05:13:51.003" v="63" actId="20577"/>
          <ac:spMkLst>
            <pc:docMk/>
            <pc:sldMk cId="366657729" sldId="263"/>
            <ac:spMk id="93" creationId="{0E0A8C27-7ECC-4882-8CCC-4AC16EB591A3}"/>
          </ac:spMkLst>
        </pc:spChg>
      </pc:sldChg>
      <pc:sldChg chg="del">
        <pc:chgData name="Ray Shao" userId="261e7138294b3b46" providerId="LiveId" clId="{E41A5823-3705-4EA8-89F4-CA26EE6A21BD}" dt="2020-03-10T05:01:53.046" v="0" actId="47"/>
        <pc:sldMkLst>
          <pc:docMk/>
          <pc:sldMk cId="1410310464" sldId="297"/>
        </pc:sldMkLst>
      </pc:sldChg>
      <pc:sldChg chg="del">
        <pc:chgData name="Ray Shao" userId="261e7138294b3b46" providerId="LiveId" clId="{E41A5823-3705-4EA8-89F4-CA26EE6A21BD}" dt="2020-03-10T05:01:53.046" v="0" actId="47"/>
        <pc:sldMkLst>
          <pc:docMk/>
          <pc:sldMk cId="3338516209" sldId="29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30A0-5464-4A51-9FF9-7239253A9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A2A3F-8D4E-468E-ABC3-D13FD0D11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73569-7B2F-4D7C-835D-344D927DB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D902-5801-4432-B913-AAFF2FCD79A3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B1665-89A9-489A-9664-6C9B3DAC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8D1C9-1171-4906-8EC4-D731173A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291A-1D42-4C5E-8E2D-357CC18A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8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66757-B275-4AD2-90E0-EE3528E3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28EF9-641F-4BBA-BBAE-BFBC7EE4D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26482-A882-4E47-A096-688F4BC75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D902-5801-4432-B913-AAFF2FCD79A3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D20FC-8F0D-4584-842F-D51E6C141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FAB14-E0CE-4D2C-8352-1A182DDF5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291A-1D42-4C5E-8E2D-357CC18A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9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C5BDFF-F28A-494E-B0B3-AB38BFD693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CFEFD-1EED-41A6-9F92-0FDF5A852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5ED20-079D-436E-BD80-F3F402F55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D902-5801-4432-B913-AAFF2FCD79A3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EEC30-A6D8-48AC-A55F-B5ADC4E0D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E658D-7F9A-4E9C-A1E2-7524EF14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291A-1D42-4C5E-8E2D-357CC18A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1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5153-D58F-4296-80F7-B761C3B29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7F20-456B-4F15-9B39-30A009D22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0484B-2835-4729-BE56-E0B724B19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D902-5801-4432-B913-AAFF2FCD79A3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AC927-36C7-45D5-9F1D-FF3BBC39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572A6-8E49-455C-AD08-33C04669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291A-1D42-4C5E-8E2D-357CC18A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6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85BBF-4258-4D38-96DE-3AB6EE0F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A8C05-FEC5-45A6-8B6C-DBC44CC4D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1FA89-CCED-44CC-B97A-6381650A4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D902-5801-4432-B913-AAFF2FCD79A3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5A8FB-36AA-4E7F-84F0-0670D4A3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14A54-DF1B-40F4-8FE1-3C254CFED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291A-1D42-4C5E-8E2D-357CC18A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7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11EA-C725-4ED1-AFF3-CC0A7988C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F1698-253F-4A27-BE70-A1BBA7171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94AA7-4DC2-447D-8935-EDBCE8C45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DBB90-4D25-4AB0-A62E-512D9F72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D902-5801-4432-B913-AAFF2FCD79A3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721A7-9A64-41AA-9296-64172A49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AB15-D555-4AAC-8E6F-BAA64315D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291A-1D42-4C5E-8E2D-357CC18A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0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AE8A-FBC4-47B0-BF6B-06734ABA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CF7B4-C9E7-4BBD-B442-70CC93EC8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8FE3F-AC22-4B55-80CF-D88A32894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C8130A-EBFF-4B44-863E-27EA21AF5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61149-9D6A-42EB-A5CF-3374FCF84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1955F9-2369-4F40-A6B8-6DCD2840C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D902-5801-4432-B913-AAFF2FCD79A3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F4561B-C83B-467F-AFB1-A7662DF09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68CDFF-89CF-4102-A69C-D23243EB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291A-1D42-4C5E-8E2D-357CC18A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4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60192-26E1-48E1-8770-B7C4FD45E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D5E44-06D4-4A1A-BE51-9A80152D8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D902-5801-4432-B913-AAFF2FCD79A3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DDDF09-D8F8-4BA7-97CC-09AE0A034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9BE09-1436-43A3-A07A-CC7C0A5C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291A-1D42-4C5E-8E2D-357CC18A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60975A-F9B0-47E6-9099-515F3DC9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D902-5801-4432-B913-AAFF2FCD79A3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9C0278-1D07-46B3-A31F-9C10C5470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E43F7-6DEF-4E15-8FCD-A4F562F56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291A-1D42-4C5E-8E2D-357CC18A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7C9F0-63B6-45EE-9943-7D6EE4184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9899E-E16A-4DCC-AF0F-09B143F3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6BF8F-E3E3-426A-BF33-DD1ADC508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DD50B-F446-4BBA-8E01-34AFA8D51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D902-5801-4432-B913-AAFF2FCD79A3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E1CC9-15BC-4549-979B-C7F9114BB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AF729-9FCF-47F5-B5D2-05BBC50C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291A-1D42-4C5E-8E2D-357CC18A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9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CA5BE-DEF3-47C0-90B0-5DFFA18B0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831C0-7AAC-4C7D-9B07-341E69936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F5DF7-FA70-4073-9EBB-C7F6C1457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73F0C-47BD-4A51-B375-C9F3811DE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D902-5801-4432-B913-AAFF2FCD79A3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BF5AB-9731-43CC-8A32-50C96506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2FA34-25CB-4DE2-923B-4120F5633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291A-1D42-4C5E-8E2D-357CC18A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4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575CC2-F402-4E79-924E-F1D6CBE3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EA898-5A02-41F2-A007-389705379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94FF8-3380-4526-AE57-BF81FC716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0D902-5801-4432-B913-AAFF2FCD79A3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98BDC-DB73-4E3E-A466-7FB0B300F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710BD-7423-4CB0-BCB5-872E169A8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E291A-1D42-4C5E-8E2D-357CC18A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3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AB5A64D-1FF6-410F-9A6F-75D2ED7A78D0}"/>
              </a:ext>
            </a:extLst>
          </p:cNvPr>
          <p:cNvGrpSpPr/>
          <p:nvPr/>
        </p:nvGrpSpPr>
        <p:grpSpPr>
          <a:xfrm>
            <a:off x="-11394082" y="-8724900"/>
            <a:ext cx="24867713" cy="19796552"/>
            <a:chOff x="-11394082" y="-8724900"/>
            <a:chExt cx="24867713" cy="19796552"/>
          </a:xfrm>
        </p:grpSpPr>
        <p:sp>
          <p:nvSpPr>
            <p:cNvPr id="9" name="Block Arc 8">
              <a:extLst>
                <a:ext uri="{FF2B5EF4-FFF2-40B4-BE49-F238E27FC236}">
                  <a16:creationId xmlns:a16="http://schemas.microsoft.com/office/drawing/2014/main" id="{8B24D114-13E4-4F7C-A528-92BE382F529B}"/>
                </a:ext>
              </a:extLst>
            </p:cNvPr>
            <p:cNvSpPr/>
            <p:nvPr/>
          </p:nvSpPr>
          <p:spPr>
            <a:xfrm>
              <a:off x="645259" y="-1828800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Block Arc 9">
              <a:extLst>
                <a:ext uri="{FF2B5EF4-FFF2-40B4-BE49-F238E27FC236}">
                  <a16:creationId xmlns:a16="http://schemas.microsoft.com/office/drawing/2014/main" id="{82A61E83-3B80-4A52-98D9-12B6B94BED33}"/>
                </a:ext>
              </a:extLst>
            </p:cNvPr>
            <p:cNvSpPr/>
            <p:nvPr/>
          </p:nvSpPr>
          <p:spPr>
            <a:xfrm flipV="1">
              <a:off x="-1914134" y="-1828800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Block Arc 10">
              <a:extLst>
                <a:ext uri="{FF2B5EF4-FFF2-40B4-BE49-F238E27FC236}">
                  <a16:creationId xmlns:a16="http://schemas.microsoft.com/office/drawing/2014/main" id="{64D6AA79-78EB-429C-B8D0-A81E5277B7F0}"/>
                </a:ext>
              </a:extLst>
            </p:cNvPr>
            <p:cNvSpPr/>
            <p:nvPr/>
          </p:nvSpPr>
          <p:spPr>
            <a:xfrm>
              <a:off x="721459" y="4621426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Plus Sign 12">
              <a:extLst>
                <a:ext uri="{FF2B5EF4-FFF2-40B4-BE49-F238E27FC236}">
                  <a16:creationId xmlns:a16="http://schemas.microsoft.com/office/drawing/2014/main" id="{4B7B28CF-505C-49E2-82CD-4EA5F9097904}"/>
                </a:ext>
              </a:extLst>
            </p:cNvPr>
            <p:cNvSpPr/>
            <p:nvPr/>
          </p:nvSpPr>
          <p:spPr>
            <a:xfrm>
              <a:off x="4060871" y="-1276350"/>
              <a:ext cx="9412760" cy="9412760"/>
            </a:xfrm>
            <a:prstGeom prst="mathPlus">
              <a:avLst>
                <a:gd name="adj1" fmla="val 1897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Block Arc 11">
              <a:extLst>
                <a:ext uri="{FF2B5EF4-FFF2-40B4-BE49-F238E27FC236}">
                  <a16:creationId xmlns:a16="http://schemas.microsoft.com/office/drawing/2014/main" id="{B68B3802-1C43-4699-90D5-19CE2C493F2D}"/>
                </a:ext>
              </a:extLst>
            </p:cNvPr>
            <p:cNvSpPr/>
            <p:nvPr/>
          </p:nvSpPr>
          <p:spPr>
            <a:xfrm>
              <a:off x="-8834689" y="-8724900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Block Arc 16">
              <a:extLst>
                <a:ext uri="{FF2B5EF4-FFF2-40B4-BE49-F238E27FC236}">
                  <a16:creationId xmlns:a16="http://schemas.microsoft.com/office/drawing/2014/main" id="{F3F5C5F9-65B3-4ACA-8DC5-A31541E4E74B}"/>
                </a:ext>
              </a:extLst>
            </p:cNvPr>
            <p:cNvSpPr/>
            <p:nvPr/>
          </p:nvSpPr>
          <p:spPr>
            <a:xfrm flipV="1">
              <a:off x="-11394082" y="-8724900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Block Arc 17">
              <a:extLst>
                <a:ext uri="{FF2B5EF4-FFF2-40B4-BE49-F238E27FC236}">
                  <a16:creationId xmlns:a16="http://schemas.microsoft.com/office/drawing/2014/main" id="{8E4613C9-B642-482A-B53E-3D67A36A56D4}"/>
                </a:ext>
              </a:extLst>
            </p:cNvPr>
            <p:cNvSpPr/>
            <p:nvPr/>
          </p:nvSpPr>
          <p:spPr>
            <a:xfrm>
              <a:off x="-8758489" y="-2274674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Plus Sign 18">
              <a:extLst>
                <a:ext uri="{FF2B5EF4-FFF2-40B4-BE49-F238E27FC236}">
                  <a16:creationId xmlns:a16="http://schemas.microsoft.com/office/drawing/2014/main" id="{CDCF914E-67D7-45CF-A978-6883A5827E9D}"/>
                </a:ext>
              </a:extLst>
            </p:cNvPr>
            <p:cNvSpPr/>
            <p:nvPr/>
          </p:nvSpPr>
          <p:spPr>
            <a:xfrm>
              <a:off x="-5419077" y="-8172450"/>
              <a:ext cx="9412760" cy="9412760"/>
            </a:xfrm>
            <a:prstGeom prst="mathPlus">
              <a:avLst>
                <a:gd name="adj1" fmla="val 1897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D432621-49EC-4424-BA7E-C128721EA14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BABDE6E-75DD-4C8C-B504-6B1AB7D8A716}"/>
              </a:ext>
            </a:extLst>
          </p:cNvPr>
          <p:cNvSpPr txBox="1"/>
          <p:nvPr/>
        </p:nvSpPr>
        <p:spPr>
          <a:xfrm>
            <a:off x="4240911" y="3276600"/>
            <a:ext cx="8500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i="1" dirty="0">
                <a:solidFill>
                  <a:schemeClr val="bg1"/>
                </a:solidFill>
                <a:latin typeface="Tw Cen MT" panose="020B0602020104020603" pitchFamily="34" charset="0"/>
              </a:rPr>
              <a:t>胶皮睿 </a:t>
            </a:r>
            <a:r>
              <a:rPr lang="en-US" altLang="zh-CN" sz="9600" b="1" i="1" dirty="0">
                <a:solidFill>
                  <a:schemeClr val="bg1"/>
                </a:solidFill>
                <a:latin typeface="Tw Cen MT" panose="020B0602020104020603" pitchFamily="34" charset="0"/>
              </a:rPr>
              <a:t>bilibili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B113069-A512-4AC0-83AB-9379927B8566}"/>
              </a:ext>
            </a:extLst>
          </p:cNvPr>
          <p:cNvSpPr txBox="1"/>
          <p:nvPr/>
        </p:nvSpPr>
        <p:spPr>
          <a:xfrm>
            <a:off x="4412361" y="1949686"/>
            <a:ext cx="672850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i="1" dirty="0">
                <a:solidFill>
                  <a:srgbClr val="FD3265"/>
                </a:solidFill>
                <a:latin typeface="Tw Cen MT" panose="020B0602020104020603" pitchFamily="34" charset="0"/>
              </a:rPr>
              <a:t>Now it’s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E0A8C27-7ECC-4882-8CCC-4AC16EB591A3}"/>
              </a:ext>
            </a:extLst>
          </p:cNvPr>
          <p:cNvSpPr txBox="1"/>
          <p:nvPr/>
        </p:nvSpPr>
        <p:spPr>
          <a:xfrm>
            <a:off x="29028" y="1410518"/>
            <a:ext cx="530539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200" dirty="0">
                <a:solidFill>
                  <a:schemeClr val="bg1"/>
                </a:solidFill>
                <a:latin typeface="Tw Cen MT" panose="020B0602020104020603" pitchFamily="34" charset="0"/>
              </a:rPr>
              <a:t>Up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24BA576-820E-4BA1-9EA3-402A00644819}"/>
              </a:ext>
            </a:extLst>
          </p:cNvPr>
          <p:cNvGrpSpPr/>
          <p:nvPr/>
        </p:nvGrpSpPr>
        <p:grpSpPr>
          <a:xfrm>
            <a:off x="-6222976" y="-4849947"/>
            <a:ext cx="17678980" cy="11342285"/>
            <a:chOff x="-6261076" y="-5116647"/>
            <a:chExt cx="17678980" cy="11342285"/>
          </a:xfrm>
        </p:grpSpPr>
        <p:sp>
          <p:nvSpPr>
            <p:cNvPr id="20" name="Plus Sign 19">
              <a:extLst>
                <a:ext uri="{FF2B5EF4-FFF2-40B4-BE49-F238E27FC236}">
                  <a16:creationId xmlns:a16="http://schemas.microsoft.com/office/drawing/2014/main" id="{734D8832-EDD8-4627-A185-A4C0773EDA6D}"/>
                </a:ext>
              </a:extLst>
            </p:cNvPr>
            <p:cNvSpPr/>
            <p:nvPr/>
          </p:nvSpPr>
          <p:spPr>
            <a:xfrm rot="2700000">
              <a:off x="5475517" y="3844656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Block Arc 20">
              <a:extLst>
                <a:ext uri="{FF2B5EF4-FFF2-40B4-BE49-F238E27FC236}">
                  <a16:creationId xmlns:a16="http://schemas.microsoft.com/office/drawing/2014/main" id="{56714AA7-CC80-49FE-91F0-026BF2D2B2A0}"/>
                </a:ext>
              </a:extLst>
            </p:cNvPr>
            <p:cNvSpPr/>
            <p:nvPr/>
          </p:nvSpPr>
          <p:spPr>
            <a:xfrm rot="16200000">
              <a:off x="3731980" y="2599212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Circle: Hollow 21">
              <a:extLst>
                <a:ext uri="{FF2B5EF4-FFF2-40B4-BE49-F238E27FC236}">
                  <a16:creationId xmlns:a16="http://schemas.microsoft.com/office/drawing/2014/main" id="{7038CD74-FCF3-4442-B07D-18E7205A5E00}"/>
                </a:ext>
              </a:extLst>
            </p:cNvPr>
            <p:cNvSpPr/>
            <p:nvPr/>
          </p:nvSpPr>
          <p:spPr>
            <a:xfrm>
              <a:off x="8430418" y="3707565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C56DAB8-DDDF-4B3A-859E-044B61CEFEBF}"/>
                </a:ext>
              </a:extLst>
            </p:cNvPr>
            <p:cNvSpPr/>
            <p:nvPr/>
          </p:nvSpPr>
          <p:spPr>
            <a:xfrm>
              <a:off x="8505824" y="1557119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EBEF3F6-E612-416D-BCE6-14AA15245F5C}"/>
                </a:ext>
              </a:extLst>
            </p:cNvPr>
            <p:cNvGrpSpPr/>
            <p:nvPr/>
          </p:nvGrpSpPr>
          <p:grpSpPr>
            <a:xfrm>
              <a:off x="7238359" y="2553493"/>
              <a:ext cx="176213" cy="176213"/>
              <a:chOff x="7124699" y="2576294"/>
              <a:chExt cx="176213" cy="176213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598EC9B-004E-48C9-B61A-BE20462F2B5F}"/>
                  </a:ext>
                </a:extLst>
              </p:cNvPr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9026399-0BF3-464B-B982-6A435BF133C1}"/>
                  </a:ext>
                </a:extLst>
              </p:cNvPr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Block Arc 25">
              <a:extLst>
                <a:ext uri="{FF2B5EF4-FFF2-40B4-BE49-F238E27FC236}">
                  <a16:creationId xmlns:a16="http://schemas.microsoft.com/office/drawing/2014/main" id="{051474EE-0DE9-48BF-9680-C89DF3274FC1}"/>
                </a:ext>
              </a:extLst>
            </p:cNvPr>
            <p:cNvSpPr/>
            <p:nvPr/>
          </p:nvSpPr>
          <p:spPr>
            <a:xfrm rot="12064165">
              <a:off x="4874528" y="5937713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Block Arc 27">
              <a:extLst>
                <a:ext uri="{FF2B5EF4-FFF2-40B4-BE49-F238E27FC236}">
                  <a16:creationId xmlns:a16="http://schemas.microsoft.com/office/drawing/2014/main" id="{0948970E-AB43-4CCF-BA6A-6B9DCBC4FA38}"/>
                </a:ext>
              </a:extLst>
            </p:cNvPr>
            <p:cNvSpPr/>
            <p:nvPr/>
          </p:nvSpPr>
          <p:spPr>
            <a:xfrm rot="12064165">
              <a:off x="1061966" y="2164080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E58D365-CBB2-483E-A04C-9180F4CCA097}"/>
                </a:ext>
              </a:extLst>
            </p:cNvPr>
            <p:cNvGrpSpPr/>
            <p:nvPr/>
          </p:nvGrpSpPr>
          <p:grpSpPr>
            <a:xfrm>
              <a:off x="9030365" y="5220493"/>
              <a:ext cx="176213" cy="176213"/>
              <a:chOff x="7124699" y="2576294"/>
              <a:chExt cx="176213" cy="176213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9326A7D-3208-4124-81EF-3396F1306539}"/>
                  </a:ext>
                </a:extLst>
              </p:cNvPr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5DF814A-0347-4D76-9367-3DDECA2633D7}"/>
                  </a:ext>
                </a:extLst>
              </p:cNvPr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697240F-60D9-4CCA-8427-80AAE270F1D9}"/>
                </a:ext>
              </a:extLst>
            </p:cNvPr>
            <p:cNvGrpSpPr/>
            <p:nvPr/>
          </p:nvGrpSpPr>
          <p:grpSpPr>
            <a:xfrm>
              <a:off x="469046" y="5651606"/>
              <a:ext cx="176213" cy="176213"/>
              <a:chOff x="7124699" y="2576294"/>
              <a:chExt cx="176213" cy="176213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531D4B9-6228-401B-9AF6-118FE752AC3A}"/>
                  </a:ext>
                </a:extLst>
              </p:cNvPr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278EE0E-F558-49C2-B425-567F2F395B6C}"/>
                  </a:ext>
                </a:extLst>
              </p:cNvPr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732433E-62AC-4AF6-8E67-DD704A7CF739}"/>
                </a:ext>
              </a:extLst>
            </p:cNvPr>
            <p:cNvSpPr/>
            <p:nvPr/>
          </p:nvSpPr>
          <p:spPr>
            <a:xfrm>
              <a:off x="10123504" y="4129833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ircle: Hollow 35">
              <a:extLst>
                <a:ext uri="{FF2B5EF4-FFF2-40B4-BE49-F238E27FC236}">
                  <a16:creationId xmlns:a16="http://schemas.microsoft.com/office/drawing/2014/main" id="{BBAE5392-314A-421A-A350-E58AC8814E9B}"/>
                </a:ext>
              </a:extLst>
            </p:cNvPr>
            <p:cNvSpPr/>
            <p:nvPr/>
          </p:nvSpPr>
          <p:spPr>
            <a:xfrm>
              <a:off x="5548112" y="2235307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Circle: Hollow 36">
              <a:extLst>
                <a:ext uri="{FF2B5EF4-FFF2-40B4-BE49-F238E27FC236}">
                  <a16:creationId xmlns:a16="http://schemas.microsoft.com/office/drawing/2014/main" id="{102F5ABA-B3DE-4E90-9142-CE1AD446926D}"/>
                </a:ext>
              </a:extLst>
            </p:cNvPr>
            <p:cNvSpPr/>
            <p:nvPr/>
          </p:nvSpPr>
          <p:spPr>
            <a:xfrm>
              <a:off x="330224" y="3955249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Circle: Hollow 38">
              <a:extLst>
                <a:ext uri="{FF2B5EF4-FFF2-40B4-BE49-F238E27FC236}">
                  <a16:creationId xmlns:a16="http://schemas.microsoft.com/office/drawing/2014/main" id="{6E48C07E-BD53-4C11-8CA9-98204615E64A}"/>
                </a:ext>
              </a:extLst>
            </p:cNvPr>
            <p:cNvSpPr/>
            <p:nvPr/>
          </p:nvSpPr>
          <p:spPr>
            <a:xfrm>
              <a:off x="1992113" y="929015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A15B89-8683-45E1-9424-0CA92C35880C}"/>
                </a:ext>
              </a:extLst>
            </p:cNvPr>
            <p:cNvGrpSpPr/>
            <p:nvPr/>
          </p:nvGrpSpPr>
          <p:grpSpPr>
            <a:xfrm>
              <a:off x="2264959" y="3373222"/>
              <a:ext cx="176213" cy="176213"/>
              <a:chOff x="7124699" y="2576294"/>
              <a:chExt cx="176213" cy="176213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AB02EE-C1D6-4C30-9FBA-9B3E3A34460F}"/>
                  </a:ext>
                </a:extLst>
              </p:cNvPr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6F8D6B7-8870-4F5E-8246-9A885B175A43}"/>
                  </a:ext>
                </a:extLst>
              </p:cNvPr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Circle: Hollow 44">
              <a:extLst>
                <a:ext uri="{FF2B5EF4-FFF2-40B4-BE49-F238E27FC236}">
                  <a16:creationId xmlns:a16="http://schemas.microsoft.com/office/drawing/2014/main" id="{C7327B7C-840C-4D55-80A8-BB5DF379D2FC}"/>
                </a:ext>
              </a:extLst>
            </p:cNvPr>
            <p:cNvSpPr/>
            <p:nvPr/>
          </p:nvSpPr>
          <p:spPr>
            <a:xfrm>
              <a:off x="3110931" y="4513107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Plus Sign 45">
              <a:extLst>
                <a:ext uri="{FF2B5EF4-FFF2-40B4-BE49-F238E27FC236}">
                  <a16:creationId xmlns:a16="http://schemas.microsoft.com/office/drawing/2014/main" id="{85FAA42C-39D9-4192-AD97-C76CB06A8C2C}"/>
                </a:ext>
              </a:extLst>
            </p:cNvPr>
            <p:cNvSpPr/>
            <p:nvPr/>
          </p:nvSpPr>
          <p:spPr>
            <a:xfrm rot="2700000">
              <a:off x="11112500" y="5827671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Plus Sign 47">
              <a:extLst>
                <a:ext uri="{FF2B5EF4-FFF2-40B4-BE49-F238E27FC236}">
                  <a16:creationId xmlns:a16="http://schemas.microsoft.com/office/drawing/2014/main" id="{83BC8F98-A647-403F-8179-33C081E56050}"/>
                </a:ext>
              </a:extLst>
            </p:cNvPr>
            <p:cNvSpPr/>
            <p:nvPr/>
          </p:nvSpPr>
          <p:spPr>
            <a:xfrm rot="2700000">
              <a:off x="3835400" y="703221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Plus Sign 49">
              <a:extLst>
                <a:ext uri="{FF2B5EF4-FFF2-40B4-BE49-F238E27FC236}">
                  <a16:creationId xmlns:a16="http://schemas.microsoft.com/office/drawing/2014/main" id="{9E7F9354-FB5B-43C3-AFB1-82C1F4F6D2C3}"/>
                </a:ext>
              </a:extLst>
            </p:cNvPr>
            <p:cNvSpPr/>
            <p:nvPr/>
          </p:nvSpPr>
          <p:spPr>
            <a:xfrm rot="2700000">
              <a:off x="10083806" y="1929678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Block Arc 50">
              <a:extLst>
                <a:ext uri="{FF2B5EF4-FFF2-40B4-BE49-F238E27FC236}">
                  <a16:creationId xmlns:a16="http://schemas.microsoft.com/office/drawing/2014/main" id="{F6A82CEB-8406-4E43-B9C4-9B879D4AAD75}"/>
                </a:ext>
              </a:extLst>
            </p:cNvPr>
            <p:cNvSpPr/>
            <p:nvPr/>
          </p:nvSpPr>
          <p:spPr>
            <a:xfrm rot="16200000">
              <a:off x="1591125" y="4652985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Block Arc 51">
              <a:extLst>
                <a:ext uri="{FF2B5EF4-FFF2-40B4-BE49-F238E27FC236}">
                  <a16:creationId xmlns:a16="http://schemas.microsoft.com/office/drawing/2014/main" id="{498854A5-B275-449E-8531-B2BA2498E18F}"/>
                </a:ext>
              </a:extLst>
            </p:cNvPr>
            <p:cNvSpPr/>
            <p:nvPr/>
          </p:nvSpPr>
          <p:spPr>
            <a:xfrm rot="16200000">
              <a:off x="7084793" y="5400471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3A1023D-6EF9-4904-8C39-31DC72A803A5}"/>
                </a:ext>
              </a:extLst>
            </p:cNvPr>
            <p:cNvSpPr/>
            <p:nvPr/>
          </p:nvSpPr>
          <p:spPr>
            <a:xfrm>
              <a:off x="6669767" y="1056375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Block Arc 53">
              <a:extLst>
                <a:ext uri="{FF2B5EF4-FFF2-40B4-BE49-F238E27FC236}">
                  <a16:creationId xmlns:a16="http://schemas.microsoft.com/office/drawing/2014/main" id="{5B6D5916-B81E-47B3-B2E9-6367CE3A4F97}"/>
                </a:ext>
              </a:extLst>
            </p:cNvPr>
            <p:cNvSpPr/>
            <p:nvPr/>
          </p:nvSpPr>
          <p:spPr>
            <a:xfrm rot="12064165">
              <a:off x="5321910" y="255453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CB969FA-C3F1-4B46-A81B-7E1D9F371345}"/>
                </a:ext>
              </a:extLst>
            </p:cNvPr>
            <p:cNvSpPr/>
            <p:nvPr/>
          </p:nvSpPr>
          <p:spPr>
            <a:xfrm>
              <a:off x="2489646" y="6179919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Block Arc 55">
              <a:extLst>
                <a:ext uri="{FF2B5EF4-FFF2-40B4-BE49-F238E27FC236}">
                  <a16:creationId xmlns:a16="http://schemas.microsoft.com/office/drawing/2014/main" id="{8C8775B8-6FE8-4B09-88D0-559218007503}"/>
                </a:ext>
              </a:extLst>
            </p:cNvPr>
            <p:cNvSpPr/>
            <p:nvPr/>
          </p:nvSpPr>
          <p:spPr>
            <a:xfrm rot="12064165">
              <a:off x="11250998" y="422367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Plus Sign 56">
              <a:extLst>
                <a:ext uri="{FF2B5EF4-FFF2-40B4-BE49-F238E27FC236}">
                  <a16:creationId xmlns:a16="http://schemas.microsoft.com/office/drawing/2014/main" id="{C641702D-BFA0-4A77-BBF2-AAC4F4799E74}"/>
                </a:ext>
              </a:extLst>
            </p:cNvPr>
            <p:cNvSpPr/>
            <p:nvPr/>
          </p:nvSpPr>
          <p:spPr>
            <a:xfrm rot="2700000">
              <a:off x="-1115783" y="-1527444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Block Arc 57">
              <a:extLst>
                <a:ext uri="{FF2B5EF4-FFF2-40B4-BE49-F238E27FC236}">
                  <a16:creationId xmlns:a16="http://schemas.microsoft.com/office/drawing/2014/main" id="{112C906A-6CCC-42C5-BCC4-80BD3D8F13E2}"/>
                </a:ext>
              </a:extLst>
            </p:cNvPr>
            <p:cNvSpPr/>
            <p:nvPr/>
          </p:nvSpPr>
          <p:spPr>
            <a:xfrm rot="16200000">
              <a:off x="-2859320" y="-2772888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Circle: Hollow 58">
              <a:extLst>
                <a:ext uri="{FF2B5EF4-FFF2-40B4-BE49-F238E27FC236}">
                  <a16:creationId xmlns:a16="http://schemas.microsoft.com/office/drawing/2014/main" id="{3DF37A55-1924-418C-B7C5-8E172D8C9BDB}"/>
                </a:ext>
              </a:extLst>
            </p:cNvPr>
            <p:cNvSpPr/>
            <p:nvPr/>
          </p:nvSpPr>
          <p:spPr>
            <a:xfrm>
              <a:off x="1839118" y="-1664535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7707D7D-901D-4B6F-817A-7331A2C1F3F7}"/>
                </a:ext>
              </a:extLst>
            </p:cNvPr>
            <p:cNvSpPr/>
            <p:nvPr/>
          </p:nvSpPr>
          <p:spPr>
            <a:xfrm>
              <a:off x="1914524" y="-3814981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412C67E-12AC-4184-8E03-16B1F5769750}"/>
                </a:ext>
              </a:extLst>
            </p:cNvPr>
            <p:cNvGrpSpPr/>
            <p:nvPr/>
          </p:nvGrpSpPr>
          <p:grpSpPr>
            <a:xfrm>
              <a:off x="647059" y="-2818607"/>
              <a:ext cx="176213" cy="176213"/>
              <a:chOff x="7124699" y="2576294"/>
              <a:chExt cx="176213" cy="176213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74C93AB-995C-46BC-B15C-349042DF2619}"/>
                  </a:ext>
                </a:extLst>
              </p:cNvPr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27ECFF3-2C40-46BF-B3C6-853C8EA621BF}"/>
                  </a:ext>
                </a:extLst>
              </p:cNvPr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Block Arc 63">
              <a:extLst>
                <a:ext uri="{FF2B5EF4-FFF2-40B4-BE49-F238E27FC236}">
                  <a16:creationId xmlns:a16="http://schemas.microsoft.com/office/drawing/2014/main" id="{924E7BA6-68F7-4FA0-8380-8A4CBFA6F1CC}"/>
                </a:ext>
              </a:extLst>
            </p:cNvPr>
            <p:cNvSpPr/>
            <p:nvPr/>
          </p:nvSpPr>
          <p:spPr>
            <a:xfrm rot="12064165">
              <a:off x="-1716772" y="565613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Block Arc 64">
              <a:extLst>
                <a:ext uri="{FF2B5EF4-FFF2-40B4-BE49-F238E27FC236}">
                  <a16:creationId xmlns:a16="http://schemas.microsoft.com/office/drawing/2014/main" id="{EA1CF588-92A2-4DDD-8527-A71AC7B92FDB}"/>
                </a:ext>
              </a:extLst>
            </p:cNvPr>
            <p:cNvSpPr/>
            <p:nvPr/>
          </p:nvSpPr>
          <p:spPr>
            <a:xfrm rot="12064165">
              <a:off x="-5529334" y="-3208020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E0968B6-DB84-4F0C-B78A-907EED686463}"/>
                </a:ext>
              </a:extLst>
            </p:cNvPr>
            <p:cNvSpPr/>
            <p:nvPr/>
          </p:nvSpPr>
          <p:spPr>
            <a:xfrm>
              <a:off x="2439065" y="-151607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FE8FC35-3856-4D6E-97A2-9BD77AB85FD8}"/>
                </a:ext>
              </a:extLst>
            </p:cNvPr>
            <p:cNvGrpSpPr/>
            <p:nvPr/>
          </p:nvGrpSpPr>
          <p:grpSpPr>
            <a:xfrm>
              <a:off x="-6122254" y="279506"/>
              <a:ext cx="176213" cy="176213"/>
              <a:chOff x="7124699" y="2576294"/>
              <a:chExt cx="176213" cy="176213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8F870EF-006D-4D77-8167-8819D44ADC3C}"/>
                  </a:ext>
                </a:extLst>
              </p:cNvPr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3791232D-5DD9-4482-9167-ADD79EC20E44}"/>
                  </a:ext>
                </a:extLst>
              </p:cNvPr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DAFC365-57D6-46CF-AED2-39B58E62233A}"/>
                </a:ext>
              </a:extLst>
            </p:cNvPr>
            <p:cNvSpPr/>
            <p:nvPr/>
          </p:nvSpPr>
          <p:spPr>
            <a:xfrm>
              <a:off x="3532204" y="-1242267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Circle: Hollow 72">
              <a:extLst>
                <a:ext uri="{FF2B5EF4-FFF2-40B4-BE49-F238E27FC236}">
                  <a16:creationId xmlns:a16="http://schemas.microsoft.com/office/drawing/2014/main" id="{7027E690-5CD0-46C5-AB8D-80411C3EF2D4}"/>
                </a:ext>
              </a:extLst>
            </p:cNvPr>
            <p:cNvSpPr/>
            <p:nvPr/>
          </p:nvSpPr>
          <p:spPr>
            <a:xfrm>
              <a:off x="-1043188" y="-3136793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4" name="Circle: Hollow 73">
              <a:extLst>
                <a:ext uri="{FF2B5EF4-FFF2-40B4-BE49-F238E27FC236}">
                  <a16:creationId xmlns:a16="http://schemas.microsoft.com/office/drawing/2014/main" id="{4A6F1174-CAFC-43FF-BEAD-65121946662A}"/>
                </a:ext>
              </a:extLst>
            </p:cNvPr>
            <p:cNvSpPr/>
            <p:nvPr/>
          </p:nvSpPr>
          <p:spPr>
            <a:xfrm>
              <a:off x="-6261076" y="-1416851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Circle: Hollow 74">
              <a:extLst>
                <a:ext uri="{FF2B5EF4-FFF2-40B4-BE49-F238E27FC236}">
                  <a16:creationId xmlns:a16="http://schemas.microsoft.com/office/drawing/2014/main" id="{979471D0-6B24-4CD3-9004-75CA5BE70A4D}"/>
                </a:ext>
              </a:extLst>
            </p:cNvPr>
            <p:cNvSpPr/>
            <p:nvPr/>
          </p:nvSpPr>
          <p:spPr>
            <a:xfrm>
              <a:off x="-4599187" y="-4443085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AE804F3-2E78-4C36-9562-16DBA5037C6E}"/>
                </a:ext>
              </a:extLst>
            </p:cNvPr>
            <p:cNvGrpSpPr/>
            <p:nvPr/>
          </p:nvGrpSpPr>
          <p:grpSpPr>
            <a:xfrm>
              <a:off x="-4326341" y="-1998878"/>
              <a:ext cx="176213" cy="176213"/>
              <a:chOff x="7124699" y="2576294"/>
              <a:chExt cx="176213" cy="176213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26489FA8-EB92-4963-8365-500998CFACCC}"/>
                  </a:ext>
                </a:extLst>
              </p:cNvPr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C454E363-445D-45EF-892B-0CB5DE3CCF14}"/>
                  </a:ext>
                </a:extLst>
              </p:cNvPr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Block Arc 78">
              <a:extLst>
                <a:ext uri="{FF2B5EF4-FFF2-40B4-BE49-F238E27FC236}">
                  <a16:creationId xmlns:a16="http://schemas.microsoft.com/office/drawing/2014/main" id="{81895A2F-BC40-4F8C-8BD3-9B022A03D61E}"/>
                </a:ext>
              </a:extLst>
            </p:cNvPr>
            <p:cNvSpPr/>
            <p:nvPr/>
          </p:nvSpPr>
          <p:spPr>
            <a:xfrm rot="16200000">
              <a:off x="-6132291" y="-4449292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Circle: Hollow 79">
              <a:extLst>
                <a:ext uri="{FF2B5EF4-FFF2-40B4-BE49-F238E27FC236}">
                  <a16:creationId xmlns:a16="http://schemas.microsoft.com/office/drawing/2014/main" id="{6B2DF0C8-70B4-405D-8487-6ABE112E8815}"/>
                </a:ext>
              </a:extLst>
            </p:cNvPr>
            <p:cNvSpPr/>
            <p:nvPr/>
          </p:nvSpPr>
          <p:spPr>
            <a:xfrm>
              <a:off x="-3480369" y="-858993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2" name="Plus Sign 81">
              <a:extLst>
                <a:ext uri="{FF2B5EF4-FFF2-40B4-BE49-F238E27FC236}">
                  <a16:creationId xmlns:a16="http://schemas.microsoft.com/office/drawing/2014/main" id="{CE318988-E30C-44F8-9A5E-08EF84F35661}"/>
                </a:ext>
              </a:extLst>
            </p:cNvPr>
            <p:cNvSpPr/>
            <p:nvPr/>
          </p:nvSpPr>
          <p:spPr>
            <a:xfrm rot="2700000">
              <a:off x="-2755900" y="-4668879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Plus Sign 82">
              <a:extLst>
                <a:ext uri="{FF2B5EF4-FFF2-40B4-BE49-F238E27FC236}">
                  <a16:creationId xmlns:a16="http://schemas.microsoft.com/office/drawing/2014/main" id="{4AF4F28C-808C-4B94-88C2-8208CFD52218}"/>
                </a:ext>
              </a:extLst>
            </p:cNvPr>
            <p:cNvSpPr/>
            <p:nvPr/>
          </p:nvSpPr>
          <p:spPr>
            <a:xfrm rot="2700000">
              <a:off x="3492506" y="-3442422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Block Arc 83">
              <a:extLst>
                <a:ext uri="{FF2B5EF4-FFF2-40B4-BE49-F238E27FC236}">
                  <a16:creationId xmlns:a16="http://schemas.microsoft.com/office/drawing/2014/main" id="{9A9092CE-59B5-46B6-811D-486779DD8687}"/>
                </a:ext>
              </a:extLst>
            </p:cNvPr>
            <p:cNvSpPr/>
            <p:nvPr/>
          </p:nvSpPr>
          <p:spPr>
            <a:xfrm rot="16200000">
              <a:off x="-5000175" y="-719115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Block Arc 84">
              <a:extLst>
                <a:ext uri="{FF2B5EF4-FFF2-40B4-BE49-F238E27FC236}">
                  <a16:creationId xmlns:a16="http://schemas.microsoft.com/office/drawing/2014/main" id="{DB1905C8-4B35-4DD3-AD82-4F211E99AC94}"/>
                </a:ext>
              </a:extLst>
            </p:cNvPr>
            <p:cNvSpPr/>
            <p:nvPr/>
          </p:nvSpPr>
          <p:spPr>
            <a:xfrm rot="16200000">
              <a:off x="493493" y="28371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ED1F20C-59AF-4F23-A0A0-E4B377A07228}"/>
                </a:ext>
              </a:extLst>
            </p:cNvPr>
            <p:cNvSpPr/>
            <p:nvPr/>
          </p:nvSpPr>
          <p:spPr>
            <a:xfrm>
              <a:off x="78467" y="-4315725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Block Arc 86">
              <a:extLst>
                <a:ext uri="{FF2B5EF4-FFF2-40B4-BE49-F238E27FC236}">
                  <a16:creationId xmlns:a16="http://schemas.microsoft.com/office/drawing/2014/main" id="{073FEEC7-46F5-403E-AD86-BDA469BEEACD}"/>
                </a:ext>
              </a:extLst>
            </p:cNvPr>
            <p:cNvSpPr/>
            <p:nvPr/>
          </p:nvSpPr>
          <p:spPr>
            <a:xfrm rot="12064165">
              <a:off x="-1269390" y="-5116647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1CA0416-A48E-4E6C-9D9A-38EBCB74E38D}"/>
                </a:ext>
              </a:extLst>
            </p:cNvPr>
            <p:cNvSpPr/>
            <p:nvPr/>
          </p:nvSpPr>
          <p:spPr>
            <a:xfrm>
              <a:off x="-4101654" y="807819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Block Arc 88">
              <a:extLst>
                <a:ext uri="{FF2B5EF4-FFF2-40B4-BE49-F238E27FC236}">
                  <a16:creationId xmlns:a16="http://schemas.microsoft.com/office/drawing/2014/main" id="{E419A2C9-0480-4BF1-9A2D-3AA1FF64B5DC}"/>
                </a:ext>
              </a:extLst>
            </p:cNvPr>
            <p:cNvSpPr/>
            <p:nvPr/>
          </p:nvSpPr>
          <p:spPr>
            <a:xfrm rot="12064165">
              <a:off x="4659698" y="-4949733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65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48000" decel="48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81481E-6 L 0.77994 0.99329 " pathEditMode="relative" rAng="0" ptsTypes="AA">
                                      <p:cBhvr>
                                        <p:cTn id="6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97" y="4965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0.55131 0.72824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65" y="3641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xit" presetSubtype="4" accel="10000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2" accel="10000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1" accel="10000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1" grpId="1"/>
      <p:bldP spid="92" grpId="0"/>
      <p:bldP spid="92" grpId="1"/>
      <p:bldP spid="93" grpId="0"/>
      <p:bldP spid="9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AB5A64D-1FF6-410F-9A6F-75D2ED7A78D0}"/>
              </a:ext>
            </a:extLst>
          </p:cNvPr>
          <p:cNvGrpSpPr/>
          <p:nvPr/>
        </p:nvGrpSpPr>
        <p:grpSpPr>
          <a:xfrm>
            <a:off x="-11394082" y="-8724900"/>
            <a:ext cx="24867713" cy="19796552"/>
            <a:chOff x="-11394082" y="-8724900"/>
            <a:chExt cx="24867713" cy="19796552"/>
          </a:xfrm>
        </p:grpSpPr>
        <p:sp>
          <p:nvSpPr>
            <p:cNvPr id="9" name="Block Arc 8">
              <a:extLst>
                <a:ext uri="{FF2B5EF4-FFF2-40B4-BE49-F238E27FC236}">
                  <a16:creationId xmlns:a16="http://schemas.microsoft.com/office/drawing/2014/main" id="{8B24D114-13E4-4F7C-A528-92BE382F529B}"/>
                </a:ext>
              </a:extLst>
            </p:cNvPr>
            <p:cNvSpPr/>
            <p:nvPr/>
          </p:nvSpPr>
          <p:spPr>
            <a:xfrm>
              <a:off x="645259" y="-1828800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Block Arc 9">
              <a:extLst>
                <a:ext uri="{FF2B5EF4-FFF2-40B4-BE49-F238E27FC236}">
                  <a16:creationId xmlns:a16="http://schemas.microsoft.com/office/drawing/2014/main" id="{82A61E83-3B80-4A52-98D9-12B6B94BED33}"/>
                </a:ext>
              </a:extLst>
            </p:cNvPr>
            <p:cNvSpPr/>
            <p:nvPr/>
          </p:nvSpPr>
          <p:spPr>
            <a:xfrm flipV="1">
              <a:off x="-1914134" y="-1828800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Block Arc 10">
              <a:extLst>
                <a:ext uri="{FF2B5EF4-FFF2-40B4-BE49-F238E27FC236}">
                  <a16:creationId xmlns:a16="http://schemas.microsoft.com/office/drawing/2014/main" id="{64D6AA79-78EB-429C-B8D0-A81E5277B7F0}"/>
                </a:ext>
              </a:extLst>
            </p:cNvPr>
            <p:cNvSpPr/>
            <p:nvPr/>
          </p:nvSpPr>
          <p:spPr>
            <a:xfrm>
              <a:off x="721459" y="4621426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Plus Sign 12">
              <a:extLst>
                <a:ext uri="{FF2B5EF4-FFF2-40B4-BE49-F238E27FC236}">
                  <a16:creationId xmlns:a16="http://schemas.microsoft.com/office/drawing/2014/main" id="{4B7B28CF-505C-49E2-82CD-4EA5F9097904}"/>
                </a:ext>
              </a:extLst>
            </p:cNvPr>
            <p:cNvSpPr/>
            <p:nvPr/>
          </p:nvSpPr>
          <p:spPr>
            <a:xfrm>
              <a:off x="4060871" y="-1276350"/>
              <a:ext cx="9412760" cy="9412760"/>
            </a:xfrm>
            <a:prstGeom prst="mathPlus">
              <a:avLst>
                <a:gd name="adj1" fmla="val 1897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Block Arc 11">
              <a:extLst>
                <a:ext uri="{FF2B5EF4-FFF2-40B4-BE49-F238E27FC236}">
                  <a16:creationId xmlns:a16="http://schemas.microsoft.com/office/drawing/2014/main" id="{B68B3802-1C43-4699-90D5-19CE2C493F2D}"/>
                </a:ext>
              </a:extLst>
            </p:cNvPr>
            <p:cNvSpPr/>
            <p:nvPr/>
          </p:nvSpPr>
          <p:spPr>
            <a:xfrm>
              <a:off x="-8834689" y="-8724900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Block Arc 16">
              <a:extLst>
                <a:ext uri="{FF2B5EF4-FFF2-40B4-BE49-F238E27FC236}">
                  <a16:creationId xmlns:a16="http://schemas.microsoft.com/office/drawing/2014/main" id="{F3F5C5F9-65B3-4ACA-8DC5-A31541E4E74B}"/>
                </a:ext>
              </a:extLst>
            </p:cNvPr>
            <p:cNvSpPr/>
            <p:nvPr/>
          </p:nvSpPr>
          <p:spPr>
            <a:xfrm flipV="1">
              <a:off x="-11394082" y="-8724900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Block Arc 17">
              <a:extLst>
                <a:ext uri="{FF2B5EF4-FFF2-40B4-BE49-F238E27FC236}">
                  <a16:creationId xmlns:a16="http://schemas.microsoft.com/office/drawing/2014/main" id="{8E4613C9-B642-482A-B53E-3D67A36A56D4}"/>
                </a:ext>
              </a:extLst>
            </p:cNvPr>
            <p:cNvSpPr/>
            <p:nvPr/>
          </p:nvSpPr>
          <p:spPr>
            <a:xfrm>
              <a:off x="-8758489" y="-2274674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Plus Sign 18">
              <a:extLst>
                <a:ext uri="{FF2B5EF4-FFF2-40B4-BE49-F238E27FC236}">
                  <a16:creationId xmlns:a16="http://schemas.microsoft.com/office/drawing/2014/main" id="{CDCF914E-67D7-45CF-A978-6883A5827E9D}"/>
                </a:ext>
              </a:extLst>
            </p:cNvPr>
            <p:cNvSpPr/>
            <p:nvPr/>
          </p:nvSpPr>
          <p:spPr>
            <a:xfrm>
              <a:off x="-5419077" y="-8172450"/>
              <a:ext cx="9412760" cy="9412760"/>
            </a:xfrm>
            <a:prstGeom prst="mathPlus">
              <a:avLst>
                <a:gd name="adj1" fmla="val 1897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D432621-49EC-4424-BA7E-C128721EA14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24BA576-820E-4BA1-9EA3-402A00644819}"/>
              </a:ext>
            </a:extLst>
          </p:cNvPr>
          <p:cNvGrpSpPr/>
          <p:nvPr/>
        </p:nvGrpSpPr>
        <p:grpSpPr>
          <a:xfrm>
            <a:off x="-6222976" y="-4849947"/>
            <a:ext cx="17678980" cy="11342285"/>
            <a:chOff x="-6261076" y="-5116647"/>
            <a:chExt cx="17678980" cy="11342285"/>
          </a:xfrm>
        </p:grpSpPr>
        <p:sp>
          <p:nvSpPr>
            <p:cNvPr id="20" name="Plus Sign 19">
              <a:extLst>
                <a:ext uri="{FF2B5EF4-FFF2-40B4-BE49-F238E27FC236}">
                  <a16:creationId xmlns:a16="http://schemas.microsoft.com/office/drawing/2014/main" id="{734D8832-EDD8-4627-A185-A4C0773EDA6D}"/>
                </a:ext>
              </a:extLst>
            </p:cNvPr>
            <p:cNvSpPr/>
            <p:nvPr/>
          </p:nvSpPr>
          <p:spPr>
            <a:xfrm rot="2700000">
              <a:off x="5475517" y="3844656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Block Arc 20">
              <a:extLst>
                <a:ext uri="{FF2B5EF4-FFF2-40B4-BE49-F238E27FC236}">
                  <a16:creationId xmlns:a16="http://schemas.microsoft.com/office/drawing/2014/main" id="{56714AA7-CC80-49FE-91F0-026BF2D2B2A0}"/>
                </a:ext>
              </a:extLst>
            </p:cNvPr>
            <p:cNvSpPr/>
            <p:nvPr/>
          </p:nvSpPr>
          <p:spPr>
            <a:xfrm rot="16200000">
              <a:off x="3731980" y="2599212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Circle: Hollow 21">
              <a:extLst>
                <a:ext uri="{FF2B5EF4-FFF2-40B4-BE49-F238E27FC236}">
                  <a16:creationId xmlns:a16="http://schemas.microsoft.com/office/drawing/2014/main" id="{7038CD74-FCF3-4442-B07D-18E7205A5E00}"/>
                </a:ext>
              </a:extLst>
            </p:cNvPr>
            <p:cNvSpPr/>
            <p:nvPr/>
          </p:nvSpPr>
          <p:spPr>
            <a:xfrm>
              <a:off x="8430418" y="3707565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C56DAB8-DDDF-4B3A-859E-044B61CEFEBF}"/>
                </a:ext>
              </a:extLst>
            </p:cNvPr>
            <p:cNvSpPr/>
            <p:nvPr/>
          </p:nvSpPr>
          <p:spPr>
            <a:xfrm>
              <a:off x="8505824" y="1557119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EBEF3F6-E612-416D-BCE6-14AA15245F5C}"/>
                </a:ext>
              </a:extLst>
            </p:cNvPr>
            <p:cNvGrpSpPr/>
            <p:nvPr/>
          </p:nvGrpSpPr>
          <p:grpSpPr>
            <a:xfrm>
              <a:off x="7238359" y="2553493"/>
              <a:ext cx="176213" cy="176213"/>
              <a:chOff x="7124699" y="2576294"/>
              <a:chExt cx="176213" cy="176213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598EC9B-004E-48C9-B61A-BE20462F2B5F}"/>
                  </a:ext>
                </a:extLst>
              </p:cNvPr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9026399-0BF3-464B-B982-6A435BF133C1}"/>
                  </a:ext>
                </a:extLst>
              </p:cNvPr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Block Arc 25">
              <a:extLst>
                <a:ext uri="{FF2B5EF4-FFF2-40B4-BE49-F238E27FC236}">
                  <a16:creationId xmlns:a16="http://schemas.microsoft.com/office/drawing/2014/main" id="{051474EE-0DE9-48BF-9680-C89DF3274FC1}"/>
                </a:ext>
              </a:extLst>
            </p:cNvPr>
            <p:cNvSpPr/>
            <p:nvPr/>
          </p:nvSpPr>
          <p:spPr>
            <a:xfrm rot="12064165">
              <a:off x="4874528" y="5937713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Block Arc 27">
              <a:extLst>
                <a:ext uri="{FF2B5EF4-FFF2-40B4-BE49-F238E27FC236}">
                  <a16:creationId xmlns:a16="http://schemas.microsoft.com/office/drawing/2014/main" id="{0948970E-AB43-4CCF-BA6A-6B9DCBC4FA38}"/>
                </a:ext>
              </a:extLst>
            </p:cNvPr>
            <p:cNvSpPr/>
            <p:nvPr/>
          </p:nvSpPr>
          <p:spPr>
            <a:xfrm rot="12064165">
              <a:off x="1061966" y="2164080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E58D365-CBB2-483E-A04C-9180F4CCA097}"/>
                </a:ext>
              </a:extLst>
            </p:cNvPr>
            <p:cNvGrpSpPr/>
            <p:nvPr/>
          </p:nvGrpSpPr>
          <p:grpSpPr>
            <a:xfrm>
              <a:off x="9030365" y="5220493"/>
              <a:ext cx="176213" cy="176213"/>
              <a:chOff x="7124699" y="2576294"/>
              <a:chExt cx="176213" cy="176213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9326A7D-3208-4124-81EF-3396F1306539}"/>
                  </a:ext>
                </a:extLst>
              </p:cNvPr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5DF814A-0347-4D76-9367-3DDECA2633D7}"/>
                  </a:ext>
                </a:extLst>
              </p:cNvPr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697240F-60D9-4CCA-8427-80AAE270F1D9}"/>
                </a:ext>
              </a:extLst>
            </p:cNvPr>
            <p:cNvGrpSpPr/>
            <p:nvPr/>
          </p:nvGrpSpPr>
          <p:grpSpPr>
            <a:xfrm>
              <a:off x="469046" y="5651606"/>
              <a:ext cx="176213" cy="176213"/>
              <a:chOff x="7124699" y="2576294"/>
              <a:chExt cx="176213" cy="176213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531D4B9-6228-401B-9AF6-118FE752AC3A}"/>
                  </a:ext>
                </a:extLst>
              </p:cNvPr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278EE0E-F558-49C2-B425-567F2F395B6C}"/>
                  </a:ext>
                </a:extLst>
              </p:cNvPr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732433E-62AC-4AF6-8E67-DD704A7CF739}"/>
                </a:ext>
              </a:extLst>
            </p:cNvPr>
            <p:cNvSpPr/>
            <p:nvPr/>
          </p:nvSpPr>
          <p:spPr>
            <a:xfrm>
              <a:off x="10123504" y="4129833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ircle: Hollow 35">
              <a:extLst>
                <a:ext uri="{FF2B5EF4-FFF2-40B4-BE49-F238E27FC236}">
                  <a16:creationId xmlns:a16="http://schemas.microsoft.com/office/drawing/2014/main" id="{BBAE5392-314A-421A-A350-E58AC8814E9B}"/>
                </a:ext>
              </a:extLst>
            </p:cNvPr>
            <p:cNvSpPr/>
            <p:nvPr/>
          </p:nvSpPr>
          <p:spPr>
            <a:xfrm>
              <a:off x="5548112" y="2235307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Circle: Hollow 36">
              <a:extLst>
                <a:ext uri="{FF2B5EF4-FFF2-40B4-BE49-F238E27FC236}">
                  <a16:creationId xmlns:a16="http://schemas.microsoft.com/office/drawing/2014/main" id="{102F5ABA-B3DE-4E90-9142-CE1AD446926D}"/>
                </a:ext>
              </a:extLst>
            </p:cNvPr>
            <p:cNvSpPr/>
            <p:nvPr/>
          </p:nvSpPr>
          <p:spPr>
            <a:xfrm>
              <a:off x="330224" y="3955249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Circle: Hollow 38">
              <a:extLst>
                <a:ext uri="{FF2B5EF4-FFF2-40B4-BE49-F238E27FC236}">
                  <a16:creationId xmlns:a16="http://schemas.microsoft.com/office/drawing/2014/main" id="{6E48C07E-BD53-4C11-8CA9-98204615E64A}"/>
                </a:ext>
              </a:extLst>
            </p:cNvPr>
            <p:cNvSpPr/>
            <p:nvPr/>
          </p:nvSpPr>
          <p:spPr>
            <a:xfrm>
              <a:off x="1992113" y="929015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A15B89-8683-45E1-9424-0CA92C35880C}"/>
                </a:ext>
              </a:extLst>
            </p:cNvPr>
            <p:cNvGrpSpPr/>
            <p:nvPr/>
          </p:nvGrpSpPr>
          <p:grpSpPr>
            <a:xfrm>
              <a:off x="2264959" y="3373222"/>
              <a:ext cx="176213" cy="176213"/>
              <a:chOff x="7124699" y="2576294"/>
              <a:chExt cx="176213" cy="176213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AB02EE-C1D6-4C30-9FBA-9B3E3A34460F}"/>
                  </a:ext>
                </a:extLst>
              </p:cNvPr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6F8D6B7-8870-4F5E-8246-9A885B175A43}"/>
                  </a:ext>
                </a:extLst>
              </p:cNvPr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Circle: Hollow 44">
              <a:extLst>
                <a:ext uri="{FF2B5EF4-FFF2-40B4-BE49-F238E27FC236}">
                  <a16:creationId xmlns:a16="http://schemas.microsoft.com/office/drawing/2014/main" id="{C7327B7C-840C-4D55-80A8-BB5DF379D2FC}"/>
                </a:ext>
              </a:extLst>
            </p:cNvPr>
            <p:cNvSpPr/>
            <p:nvPr/>
          </p:nvSpPr>
          <p:spPr>
            <a:xfrm>
              <a:off x="3110931" y="4513107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Plus Sign 45">
              <a:extLst>
                <a:ext uri="{FF2B5EF4-FFF2-40B4-BE49-F238E27FC236}">
                  <a16:creationId xmlns:a16="http://schemas.microsoft.com/office/drawing/2014/main" id="{85FAA42C-39D9-4192-AD97-C76CB06A8C2C}"/>
                </a:ext>
              </a:extLst>
            </p:cNvPr>
            <p:cNvSpPr/>
            <p:nvPr/>
          </p:nvSpPr>
          <p:spPr>
            <a:xfrm rot="2700000">
              <a:off x="11112500" y="5827671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Plus Sign 47">
              <a:extLst>
                <a:ext uri="{FF2B5EF4-FFF2-40B4-BE49-F238E27FC236}">
                  <a16:creationId xmlns:a16="http://schemas.microsoft.com/office/drawing/2014/main" id="{83BC8F98-A647-403F-8179-33C081E56050}"/>
                </a:ext>
              </a:extLst>
            </p:cNvPr>
            <p:cNvSpPr/>
            <p:nvPr/>
          </p:nvSpPr>
          <p:spPr>
            <a:xfrm rot="2700000">
              <a:off x="3835400" y="703221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Plus Sign 49">
              <a:extLst>
                <a:ext uri="{FF2B5EF4-FFF2-40B4-BE49-F238E27FC236}">
                  <a16:creationId xmlns:a16="http://schemas.microsoft.com/office/drawing/2014/main" id="{9E7F9354-FB5B-43C3-AFB1-82C1F4F6D2C3}"/>
                </a:ext>
              </a:extLst>
            </p:cNvPr>
            <p:cNvSpPr/>
            <p:nvPr/>
          </p:nvSpPr>
          <p:spPr>
            <a:xfrm rot="2700000">
              <a:off x="10083806" y="1929678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Block Arc 50">
              <a:extLst>
                <a:ext uri="{FF2B5EF4-FFF2-40B4-BE49-F238E27FC236}">
                  <a16:creationId xmlns:a16="http://schemas.microsoft.com/office/drawing/2014/main" id="{F6A82CEB-8406-4E43-B9C4-9B879D4AAD75}"/>
                </a:ext>
              </a:extLst>
            </p:cNvPr>
            <p:cNvSpPr/>
            <p:nvPr/>
          </p:nvSpPr>
          <p:spPr>
            <a:xfrm rot="16200000">
              <a:off x="1591125" y="4652985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Block Arc 51">
              <a:extLst>
                <a:ext uri="{FF2B5EF4-FFF2-40B4-BE49-F238E27FC236}">
                  <a16:creationId xmlns:a16="http://schemas.microsoft.com/office/drawing/2014/main" id="{498854A5-B275-449E-8531-B2BA2498E18F}"/>
                </a:ext>
              </a:extLst>
            </p:cNvPr>
            <p:cNvSpPr/>
            <p:nvPr/>
          </p:nvSpPr>
          <p:spPr>
            <a:xfrm rot="16200000">
              <a:off x="7084793" y="5400471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3A1023D-6EF9-4904-8C39-31DC72A803A5}"/>
                </a:ext>
              </a:extLst>
            </p:cNvPr>
            <p:cNvSpPr/>
            <p:nvPr/>
          </p:nvSpPr>
          <p:spPr>
            <a:xfrm>
              <a:off x="6669767" y="1056375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Block Arc 53">
              <a:extLst>
                <a:ext uri="{FF2B5EF4-FFF2-40B4-BE49-F238E27FC236}">
                  <a16:creationId xmlns:a16="http://schemas.microsoft.com/office/drawing/2014/main" id="{5B6D5916-B81E-47B3-B2E9-6367CE3A4F97}"/>
                </a:ext>
              </a:extLst>
            </p:cNvPr>
            <p:cNvSpPr/>
            <p:nvPr/>
          </p:nvSpPr>
          <p:spPr>
            <a:xfrm rot="12064165">
              <a:off x="5321910" y="255453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CB969FA-C3F1-4B46-A81B-7E1D9F371345}"/>
                </a:ext>
              </a:extLst>
            </p:cNvPr>
            <p:cNvSpPr/>
            <p:nvPr/>
          </p:nvSpPr>
          <p:spPr>
            <a:xfrm>
              <a:off x="2489646" y="6179919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Block Arc 55">
              <a:extLst>
                <a:ext uri="{FF2B5EF4-FFF2-40B4-BE49-F238E27FC236}">
                  <a16:creationId xmlns:a16="http://schemas.microsoft.com/office/drawing/2014/main" id="{8C8775B8-6FE8-4B09-88D0-559218007503}"/>
                </a:ext>
              </a:extLst>
            </p:cNvPr>
            <p:cNvSpPr/>
            <p:nvPr/>
          </p:nvSpPr>
          <p:spPr>
            <a:xfrm rot="12064165">
              <a:off x="11250998" y="422367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Plus Sign 56">
              <a:extLst>
                <a:ext uri="{FF2B5EF4-FFF2-40B4-BE49-F238E27FC236}">
                  <a16:creationId xmlns:a16="http://schemas.microsoft.com/office/drawing/2014/main" id="{C641702D-BFA0-4A77-BBF2-AAC4F4799E74}"/>
                </a:ext>
              </a:extLst>
            </p:cNvPr>
            <p:cNvSpPr/>
            <p:nvPr/>
          </p:nvSpPr>
          <p:spPr>
            <a:xfrm rot="2700000">
              <a:off x="-1115783" y="-1527444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Block Arc 57">
              <a:extLst>
                <a:ext uri="{FF2B5EF4-FFF2-40B4-BE49-F238E27FC236}">
                  <a16:creationId xmlns:a16="http://schemas.microsoft.com/office/drawing/2014/main" id="{112C906A-6CCC-42C5-BCC4-80BD3D8F13E2}"/>
                </a:ext>
              </a:extLst>
            </p:cNvPr>
            <p:cNvSpPr/>
            <p:nvPr/>
          </p:nvSpPr>
          <p:spPr>
            <a:xfrm rot="16200000">
              <a:off x="-2859320" y="-2772888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Circle: Hollow 58">
              <a:extLst>
                <a:ext uri="{FF2B5EF4-FFF2-40B4-BE49-F238E27FC236}">
                  <a16:creationId xmlns:a16="http://schemas.microsoft.com/office/drawing/2014/main" id="{3DF37A55-1924-418C-B7C5-8E172D8C9BDB}"/>
                </a:ext>
              </a:extLst>
            </p:cNvPr>
            <p:cNvSpPr/>
            <p:nvPr/>
          </p:nvSpPr>
          <p:spPr>
            <a:xfrm>
              <a:off x="1839118" y="-1664535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7707D7D-901D-4B6F-817A-7331A2C1F3F7}"/>
                </a:ext>
              </a:extLst>
            </p:cNvPr>
            <p:cNvSpPr/>
            <p:nvPr/>
          </p:nvSpPr>
          <p:spPr>
            <a:xfrm>
              <a:off x="1914524" y="-3814981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412C67E-12AC-4184-8E03-16B1F5769750}"/>
                </a:ext>
              </a:extLst>
            </p:cNvPr>
            <p:cNvGrpSpPr/>
            <p:nvPr/>
          </p:nvGrpSpPr>
          <p:grpSpPr>
            <a:xfrm>
              <a:off x="647059" y="-2818607"/>
              <a:ext cx="176213" cy="176213"/>
              <a:chOff x="7124699" y="2576294"/>
              <a:chExt cx="176213" cy="176213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74C93AB-995C-46BC-B15C-349042DF2619}"/>
                  </a:ext>
                </a:extLst>
              </p:cNvPr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27ECFF3-2C40-46BF-B3C6-853C8EA621BF}"/>
                  </a:ext>
                </a:extLst>
              </p:cNvPr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Block Arc 63">
              <a:extLst>
                <a:ext uri="{FF2B5EF4-FFF2-40B4-BE49-F238E27FC236}">
                  <a16:creationId xmlns:a16="http://schemas.microsoft.com/office/drawing/2014/main" id="{924E7BA6-68F7-4FA0-8380-8A4CBFA6F1CC}"/>
                </a:ext>
              </a:extLst>
            </p:cNvPr>
            <p:cNvSpPr/>
            <p:nvPr/>
          </p:nvSpPr>
          <p:spPr>
            <a:xfrm rot="12064165">
              <a:off x="-1716772" y="565613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Block Arc 64">
              <a:extLst>
                <a:ext uri="{FF2B5EF4-FFF2-40B4-BE49-F238E27FC236}">
                  <a16:creationId xmlns:a16="http://schemas.microsoft.com/office/drawing/2014/main" id="{EA1CF588-92A2-4DDD-8527-A71AC7B92FDB}"/>
                </a:ext>
              </a:extLst>
            </p:cNvPr>
            <p:cNvSpPr/>
            <p:nvPr/>
          </p:nvSpPr>
          <p:spPr>
            <a:xfrm rot="12064165">
              <a:off x="-5529334" y="-3208020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E0968B6-DB84-4F0C-B78A-907EED686463}"/>
                </a:ext>
              </a:extLst>
            </p:cNvPr>
            <p:cNvSpPr/>
            <p:nvPr/>
          </p:nvSpPr>
          <p:spPr>
            <a:xfrm>
              <a:off x="2439065" y="-151607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FE8FC35-3856-4D6E-97A2-9BD77AB85FD8}"/>
                </a:ext>
              </a:extLst>
            </p:cNvPr>
            <p:cNvGrpSpPr/>
            <p:nvPr/>
          </p:nvGrpSpPr>
          <p:grpSpPr>
            <a:xfrm>
              <a:off x="-6122254" y="279506"/>
              <a:ext cx="176213" cy="176213"/>
              <a:chOff x="7124699" y="2576294"/>
              <a:chExt cx="176213" cy="176213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8F870EF-006D-4D77-8167-8819D44ADC3C}"/>
                  </a:ext>
                </a:extLst>
              </p:cNvPr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3791232D-5DD9-4482-9167-ADD79EC20E44}"/>
                  </a:ext>
                </a:extLst>
              </p:cNvPr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DAFC365-57D6-46CF-AED2-39B58E62233A}"/>
                </a:ext>
              </a:extLst>
            </p:cNvPr>
            <p:cNvSpPr/>
            <p:nvPr/>
          </p:nvSpPr>
          <p:spPr>
            <a:xfrm>
              <a:off x="3532204" y="-1242267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Circle: Hollow 72">
              <a:extLst>
                <a:ext uri="{FF2B5EF4-FFF2-40B4-BE49-F238E27FC236}">
                  <a16:creationId xmlns:a16="http://schemas.microsoft.com/office/drawing/2014/main" id="{7027E690-5CD0-46C5-AB8D-80411C3EF2D4}"/>
                </a:ext>
              </a:extLst>
            </p:cNvPr>
            <p:cNvSpPr/>
            <p:nvPr/>
          </p:nvSpPr>
          <p:spPr>
            <a:xfrm>
              <a:off x="-1043188" y="-3136793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4" name="Circle: Hollow 73">
              <a:extLst>
                <a:ext uri="{FF2B5EF4-FFF2-40B4-BE49-F238E27FC236}">
                  <a16:creationId xmlns:a16="http://schemas.microsoft.com/office/drawing/2014/main" id="{4A6F1174-CAFC-43FF-BEAD-65121946662A}"/>
                </a:ext>
              </a:extLst>
            </p:cNvPr>
            <p:cNvSpPr/>
            <p:nvPr/>
          </p:nvSpPr>
          <p:spPr>
            <a:xfrm>
              <a:off x="-6261076" y="-1416851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Circle: Hollow 74">
              <a:extLst>
                <a:ext uri="{FF2B5EF4-FFF2-40B4-BE49-F238E27FC236}">
                  <a16:creationId xmlns:a16="http://schemas.microsoft.com/office/drawing/2014/main" id="{979471D0-6B24-4CD3-9004-75CA5BE70A4D}"/>
                </a:ext>
              </a:extLst>
            </p:cNvPr>
            <p:cNvSpPr/>
            <p:nvPr/>
          </p:nvSpPr>
          <p:spPr>
            <a:xfrm>
              <a:off x="-4599187" y="-4443085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AE804F3-2E78-4C36-9562-16DBA5037C6E}"/>
                </a:ext>
              </a:extLst>
            </p:cNvPr>
            <p:cNvGrpSpPr/>
            <p:nvPr/>
          </p:nvGrpSpPr>
          <p:grpSpPr>
            <a:xfrm>
              <a:off x="-4326341" y="-1998878"/>
              <a:ext cx="176213" cy="176213"/>
              <a:chOff x="7124699" y="2576294"/>
              <a:chExt cx="176213" cy="176213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26489FA8-EB92-4963-8365-500998CFACCC}"/>
                  </a:ext>
                </a:extLst>
              </p:cNvPr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C454E363-445D-45EF-892B-0CB5DE3CCF14}"/>
                  </a:ext>
                </a:extLst>
              </p:cNvPr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Block Arc 78">
              <a:extLst>
                <a:ext uri="{FF2B5EF4-FFF2-40B4-BE49-F238E27FC236}">
                  <a16:creationId xmlns:a16="http://schemas.microsoft.com/office/drawing/2014/main" id="{81895A2F-BC40-4F8C-8BD3-9B022A03D61E}"/>
                </a:ext>
              </a:extLst>
            </p:cNvPr>
            <p:cNvSpPr/>
            <p:nvPr/>
          </p:nvSpPr>
          <p:spPr>
            <a:xfrm rot="16200000">
              <a:off x="-6132291" y="-4449292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Circle: Hollow 79">
              <a:extLst>
                <a:ext uri="{FF2B5EF4-FFF2-40B4-BE49-F238E27FC236}">
                  <a16:creationId xmlns:a16="http://schemas.microsoft.com/office/drawing/2014/main" id="{6B2DF0C8-70B4-405D-8487-6ABE112E8815}"/>
                </a:ext>
              </a:extLst>
            </p:cNvPr>
            <p:cNvSpPr/>
            <p:nvPr/>
          </p:nvSpPr>
          <p:spPr>
            <a:xfrm>
              <a:off x="-3480369" y="-858993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2" name="Plus Sign 81">
              <a:extLst>
                <a:ext uri="{FF2B5EF4-FFF2-40B4-BE49-F238E27FC236}">
                  <a16:creationId xmlns:a16="http://schemas.microsoft.com/office/drawing/2014/main" id="{CE318988-E30C-44F8-9A5E-08EF84F35661}"/>
                </a:ext>
              </a:extLst>
            </p:cNvPr>
            <p:cNvSpPr/>
            <p:nvPr/>
          </p:nvSpPr>
          <p:spPr>
            <a:xfrm rot="2700000">
              <a:off x="-2755900" y="-4668879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Plus Sign 82">
              <a:extLst>
                <a:ext uri="{FF2B5EF4-FFF2-40B4-BE49-F238E27FC236}">
                  <a16:creationId xmlns:a16="http://schemas.microsoft.com/office/drawing/2014/main" id="{4AF4F28C-808C-4B94-88C2-8208CFD52218}"/>
                </a:ext>
              </a:extLst>
            </p:cNvPr>
            <p:cNvSpPr/>
            <p:nvPr/>
          </p:nvSpPr>
          <p:spPr>
            <a:xfrm rot="2700000">
              <a:off x="3492506" y="-3442422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Block Arc 83">
              <a:extLst>
                <a:ext uri="{FF2B5EF4-FFF2-40B4-BE49-F238E27FC236}">
                  <a16:creationId xmlns:a16="http://schemas.microsoft.com/office/drawing/2014/main" id="{9A9092CE-59B5-46B6-811D-486779DD8687}"/>
                </a:ext>
              </a:extLst>
            </p:cNvPr>
            <p:cNvSpPr/>
            <p:nvPr/>
          </p:nvSpPr>
          <p:spPr>
            <a:xfrm rot="16200000">
              <a:off x="-5000175" y="-719115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Block Arc 84">
              <a:extLst>
                <a:ext uri="{FF2B5EF4-FFF2-40B4-BE49-F238E27FC236}">
                  <a16:creationId xmlns:a16="http://schemas.microsoft.com/office/drawing/2014/main" id="{DB1905C8-4B35-4DD3-AD82-4F211E99AC94}"/>
                </a:ext>
              </a:extLst>
            </p:cNvPr>
            <p:cNvSpPr/>
            <p:nvPr/>
          </p:nvSpPr>
          <p:spPr>
            <a:xfrm rot="16200000">
              <a:off x="493493" y="28371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ED1F20C-59AF-4F23-A0A0-E4B377A07228}"/>
                </a:ext>
              </a:extLst>
            </p:cNvPr>
            <p:cNvSpPr/>
            <p:nvPr/>
          </p:nvSpPr>
          <p:spPr>
            <a:xfrm>
              <a:off x="78467" y="-4315725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Block Arc 86">
              <a:extLst>
                <a:ext uri="{FF2B5EF4-FFF2-40B4-BE49-F238E27FC236}">
                  <a16:creationId xmlns:a16="http://schemas.microsoft.com/office/drawing/2014/main" id="{073FEEC7-46F5-403E-AD86-BDA469BEEACD}"/>
                </a:ext>
              </a:extLst>
            </p:cNvPr>
            <p:cNvSpPr/>
            <p:nvPr/>
          </p:nvSpPr>
          <p:spPr>
            <a:xfrm rot="12064165">
              <a:off x="-1269390" y="-5116647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1CA0416-A48E-4E6C-9D9A-38EBCB74E38D}"/>
                </a:ext>
              </a:extLst>
            </p:cNvPr>
            <p:cNvSpPr/>
            <p:nvPr/>
          </p:nvSpPr>
          <p:spPr>
            <a:xfrm>
              <a:off x="-4101654" y="807819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Block Arc 88">
              <a:extLst>
                <a:ext uri="{FF2B5EF4-FFF2-40B4-BE49-F238E27FC236}">
                  <a16:creationId xmlns:a16="http://schemas.microsoft.com/office/drawing/2014/main" id="{E419A2C9-0480-4BF1-9A2D-3AA1FF64B5DC}"/>
                </a:ext>
              </a:extLst>
            </p:cNvPr>
            <p:cNvSpPr/>
            <p:nvPr/>
          </p:nvSpPr>
          <p:spPr>
            <a:xfrm rot="12064165">
              <a:off x="4659698" y="-4949733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934316C-F851-4E20-A7B0-6FA384A20166}"/>
              </a:ext>
            </a:extLst>
          </p:cNvPr>
          <p:cNvGrpSpPr/>
          <p:nvPr/>
        </p:nvGrpSpPr>
        <p:grpSpPr>
          <a:xfrm>
            <a:off x="1852398" y="2291868"/>
            <a:ext cx="7001538" cy="1107996"/>
            <a:chOff x="2155054" y="2053015"/>
            <a:chExt cx="7001538" cy="1107996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E2D4FC8-739E-4A3B-B139-E1F2B3E0FC50}"/>
                </a:ext>
              </a:extLst>
            </p:cNvPr>
            <p:cNvSpPr/>
            <p:nvPr/>
          </p:nvSpPr>
          <p:spPr>
            <a:xfrm>
              <a:off x="2155054" y="2210710"/>
              <a:ext cx="6993919" cy="821635"/>
            </a:xfrm>
            <a:prstGeom prst="rect">
              <a:avLst/>
            </a:prstGeom>
            <a:solidFill>
              <a:srgbClr val="FC48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9E6B1F6-6823-4AB3-A046-E37F089ADF20}"/>
                </a:ext>
              </a:extLst>
            </p:cNvPr>
            <p:cNvSpPr txBox="1"/>
            <p:nvPr/>
          </p:nvSpPr>
          <p:spPr>
            <a:xfrm>
              <a:off x="2162673" y="2053015"/>
              <a:ext cx="699391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TEXT ANIMATIONS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77B3410D-2119-49CA-8201-20E02238B99F}"/>
              </a:ext>
            </a:extLst>
          </p:cNvPr>
          <p:cNvSpPr txBox="1"/>
          <p:nvPr/>
        </p:nvSpPr>
        <p:spPr>
          <a:xfrm>
            <a:off x="1033670" y="2446392"/>
            <a:ext cx="1045596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>
                <a:solidFill>
                  <a:schemeClr val="bg1"/>
                </a:solidFill>
                <a:latin typeface="Tw Cen MT" panose="020B0602020104020603" pitchFamily="34" charset="0"/>
              </a:rPr>
              <a:t>typography</a:t>
            </a:r>
          </a:p>
        </p:txBody>
      </p:sp>
    </p:spTree>
    <p:extLst>
      <p:ext uri="{BB962C8B-B14F-4D97-AF65-F5344CB8AC3E}">
        <p14:creationId xmlns:p14="http://schemas.microsoft.com/office/powerpoint/2010/main" val="219562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48000" decel="48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81481E-6 L 0.77994 0.99329 " pathEditMode="relative" rAng="0" ptsTypes="AA">
                                      <p:cBhvr>
                                        <p:cTn id="6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97" y="4965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0.55131 0.72824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65" y="3641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xit" presetSubtype="4" accel="10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1" accel="10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6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3302</TotalTime>
  <Words>9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Tw Cen MT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Ray Shao</cp:lastModifiedBy>
  <cp:revision>18</cp:revision>
  <dcterms:created xsi:type="dcterms:W3CDTF">2018-12-19T12:22:14Z</dcterms:created>
  <dcterms:modified xsi:type="dcterms:W3CDTF">2020-03-10T05:58:25Z</dcterms:modified>
</cp:coreProperties>
</file>