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79B88-0434-4CEB-8CFB-CA0E68808E16}" v="28" dt="2020-03-10T05:14:57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Shao" userId="261e7138294b3b46" providerId="LiveId" clId="{2C079B88-0434-4CEB-8CFB-CA0E68808E16}"/>
    <pc:docChg chg="delSld modSld">
      <pc:chgData name="Ray Shao" userId="261e7138294b3b46" providerId="LiveId" clId="{2C079B88-0434-4CEB-8CFB-CA0E68808E16}" dt="2020-03-10T05:15:17.306" v="51" actId="1036"/>
      <pc:docMkLst>
        <pc:docMk/>
      </pc:docMkLst>
      <pc:sldChg chg="modSp mod modAnim">
        <pc:chgData name="Ray Shao" userId="261e7138294b3b46" providerId="LiveId" clId="{2C079B88-0434-4CEB-8CFB-CA0E68808E16}" dt="2020-03-10T05:15:17.306" v="51" actId="1036"/>
        <pc:sldMkLst>
          <pc:docMk/>
          <pc:sldMk cId="1444630067" sldId="256"/>
        </pc:sldMkLst>
        <pc:spChg chg="mod">
          <ac:chgData name="Ray Shao" userId="261e7138294b3b46" providerId="LiveId" clId="{2C079B88-0434-4CEB-8CFB-CA0E68808E16}" dt="2020-03-10T05:15:14.302" v="43" actId="1035"/>
          <ac:spMkLst>
            <pc:docMk/>
            <pc:sldMk cId="1444630067" sldId="256"/>
            <ac:spMk id="15" creationId="{FA190EE7-CF11-43A9-A5FA-A9EBF0755B25}"/>
          </ac:spMkLst>
        </pc:spChg>
        <pc:spChg chg="mod">
          <ac:chgData name="Ray Shao" userId="261e7138294b3b46" providerId="LiveId" clId="{2C079B88-0434-4CEB-8CFB-CA0E68808E16}" dt="2020-03-10T05:15:17.306" v="51" actId="1036"/>
          <ac:spMkLst>
            <pc:docMk/>
            <pc:sldMk cId="1444630067" sldId="256"/>
            <ac:spMk id="16" creationId="{9C57E340-0D1A-4ACC-8D24-D5DA41E368F1}"/>
          </ac:spMkLst>
        </pc:spChg>
        <pc:spChg chg="mod">
          <ac:chgData name="Ray Shao" userId="261e7138294b3b46" providerId="LiveId" clId="{2C079B88-0434-4CEB-8CFB-CA0E68808E16}" dt="2020-03-10T05:15:12" v="39" actId="1036"/>
          <ac:spMkLst>
            <pc:docMk/>
            <pc:sldMk cId="1444630067" sldId="256"/>
            <ac:spMk id="17" creationId="{A2347291-E14A-4C41-ADE2-84F01D888DC0}"/>
          </ac:spMkLst>
        </pc:spChg>
      </pc:sldChg>
      <pc:sldChg chg="del">
        <pc:chgData name="Ray Shao" userId="261e7138294b3b46" providerId="LiveId" clId="{2C079B88-0434-4CEB-8CFB-CA0E68808E16}" dt="2020-03-10T05:01:12.243" v="1" actId="47"/>
        <pc:sldMkLst>
          <pc:docMk/>
          <pc:sldMk cId="3425637805" sldId="257"/>
        </pc:sldMkLst>
      </pc:sldChg>
      <pc:sldChg chg="del">
        <pc:chgData name="Ray Shao" userId="261e7138294b3b46" providerId="LiveId" clId="{2C079B88-0434-4CEB-8CFB-CA0E68808E16}" dt="2020-03-10T05:01:11.265" v="0" actId="47"/>
        <pc:sldMkLst>
          <pc:docMk/>
          <pc:sldMk cId="381739675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9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403600" y="2788564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3403599" y="3614397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胶皮睿</a:t>
            </a:r>
            <a:endParaRPr lang="en-US" sz="6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403600" y="2118724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err="1">
                <a:solidFill>
                  <a:schemeClr val="bg1"/>
                </a:solidFill>
                <a:latin typeface="Tw Cen MT" panose="020B0602020104020603" pitchFamily="34" charset="0"/>
              </a:rPr>
              <a:t>Bilibili</a:t>
            </a:r>
            <a:endParaRPr lang="en-US" sz="66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403600" y="2845126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3403599" y="3520127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GRAPHICS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403600" y="215643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5" grpId="0"/>
      <p:bldP spid="1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7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Ray Shao</cp:lastModifiedBy>
  <cp:revision>9</cp:revision>
  <dcterms:created xsi:type="dcterms:W3CDTF">2018-07-09T09:35:32Z</dcterms:created>
  <dcterms:modified xsi:type="dcterms:W3CDTF">2020-03-10T05:15:19Z</dcterms:modified>
</cp:coreProperties>
</file>