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0" r:id="rId4"/>
    <p:sldId id="264" r:id="rId5"/>
    <p:sldId id="265" r:id="rId6"/>
    <p:sldId id="260" r:id="rId7"/>
    <p:sldId id="262" r:id="rId8"/>
    <p:sldId id="272" r:id="rId9"/>
    <p:sldId id="273" r:id="rId10"/>
    <p:sldId id="267" r:id="rId11"/>
    <p:sldId id="268" r:id="rId12"/>
    <p:sldId id="266" r:id="rId13"/>
    <p:sldId id="256" r:id="rId14"/>
    <p:sldId id="271" r:id="rId15"/>
    <p:sldId id="274" r:id="rId16"/>
    <p:sldId id="263" r:id="rId17"/>
    <p:sldId id="257" r:id="rId18"/>
    <p:sldId id="258" r:id="rId19"/>
    <p:sldId id="261" r:id="rId20"/>
    <p:sldId id="269" r:id="rId21"/>
    <p:sldId id="275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7E9"/>
    <a:srgbClr val="03A1A4"/>
    <a:srgbClr val="EF3078"/>
    <a:srgbClr val="D9D9D9"/>
    <a:srgbClr val="3B5998"/>
    <a:srgbClr val="EE9524"/>
    <a:srgbClr val="26A6D1"/>
    <a:srgbClr val="D42428"/>
    <a:srgbClr val="E6E6E6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B03F-EB71-410D-A9C3-2D2AC60C8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7EC6C-FF8E-4AAE-B6E8-226BD551F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A6717-B0C0-44C1-A7AA-8C117B3E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E5E5D-80C9-46B8-B697-9A54A575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041BB-7A72-43E2-9893-1FF9F369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CB62-DE42-49E8-BA74-67778CC9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D53F0-4002-468C-A76A-D5B2444BF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9F17-23EF-4437-9DAC-2E8D15EF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A19B-6D9A-433C-B5EF-B8E2C792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1ADC-190F-451D-9E92-EC6F2D5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2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51EC9-B24C-4BC9-82E4-0B3B7C3CE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198D9-BA81-4EAE-AFB9-D4959FA4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91E6-EDA5-4866-AE21-838EE23C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1A2FF-A882-4128-94DB-655A820A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BF748-DD2E-44B3-8F36-441D6726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5551-51AF-4DDB-B83F-67EF2048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F0E7-6F29-41A1-9A79-467FE0B8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9DA6-7E4C-4D81-87A3-3E9AB00D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352FA-B019-45A0-B5B3-429DA0C7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ABD4C-CCFF-4EA8-B0D9-78E1EE44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6797-CD77-463D-B20B-E31409F4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734E-B29A-41DF-966C-F6F9807EC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C8D4-16DF-418A-B561-315CFB7D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482F-CD8A-417A-9180-C3CB13EB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8BC6B-2238-4F42-8A20-2BBF6D86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1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E1D6-8F5E-4D5E-8590-DDF4F314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D5BF-F646-45A0-9D45-839B57ECD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CB740-2940-49DF-A4ED-1A3FCD551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5D94-BE73-455C-9FC9-0E9D9466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971C2-0268-4127-8441-E825F0BC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998E0-5F09-4DB4-8AF6-93C73343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42A6-5CDE-4103-878C-3FD05FDC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B54EB-FD62-4AD1-A7BA-94BF3A00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7967F-F563-4822-B8C7-F9531DF5B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9A81E-D741-4C20-AF41-834F0764E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E94A0-45ED-473B-A985-354EA7DDF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46A99-4B06-40C6-BC1F-6DCF5051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49601-28C7-46D3-98E9-C01731F3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11C91-D0F4-43AB-A65B-B3A4A6CC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C96D-9259-4193-AA29-9C555513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99C55-D785-4815-844F-10552A8B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A0546-62B4-4A71-945D-0CDDF00B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A51-7F1E-4675-A594-ED6AE654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4601B-CDAA-417C-896A-3EBBF835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1B993-D7C5-4B2F-978A-53C1EAAC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B1606-B9AC-4E4C-BDB5-EFB17BF6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16A5-B55C-4E0A-8E80-86F8981F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415D-BD3B-4BF1-8702-ACB73F73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1B6E5-8961-47C3-82F6-84F82098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15EFA-9CDB-407E-A02C-55936102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3BD7-A3AB-4146-B913-49E0021E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EE8AB-4161-4B83-B736-16A17329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2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0B64-16D0-4DD1-B453-AF666554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C15406-DEC9-4387-8D9E-76AD25AAB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FE20B-13AB-4D94-A3C2-7925ACFD0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D83F7-4D58-48EE-854B-BBCAA067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9F3C9-528D-4723-9868-C8EC2755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1BBCA-FD3A-4E60-8E98-F1C2B619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809AC-7EC4-49E0-990C-A6C64F48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B1242-C231-4EEF-BCE9-DA025AF0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FF5F-AE2C-4B42-B0CC-0596B671F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115F-65E7-4948-BBBD-A84F05213A8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5724-EF5C-4A01-9DE7-01578DB37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064B1-DC35-4C35-A879-FEE290790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12317" y="1357341"/>
            <a:ext cx="7278915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100" dirty="0">
                <a:solidFill>
                  <a:srgbClr val="EF3078"/>
                </a:solidFill>
                <a:latin typeface="Tw Cen MT" panose="020B0602020104020603" pitchFamily="34" charset="0"/>
              </a:rPr>
              <a:t>TIMELINE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4394853" y="5048835"/>
            <a:ext cx="3402294" cy="451824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8583709-595F-4CE2-B8B0-C47733F186E5}"/>
              </a:ext>
            </a:extLst>
          </p:cNvPr>
          <p:cNvSpPr txBox="1"/>
          <p:nvPr/>
        </p:nvSpPr>
        <p:spPr>
          <a:xfrm>
            <a:off x="2456403" y="3257862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03A1A4"/>
                </a:solidFill>
                <a:latin typeface="Tw Cen MT" panose="020B0602020104020603" pitchFamily="34" charset="0"/>
              </a:rPr>
              <a:t>FREE POWERPOINT TEMPLATE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3F83E4-1978-462D-82E9-2028E8170B29}"/>
              </a:ext>
            </a:extLst>
          </p:cNvPr>
          <p:cNvSpPr txBox="1"/>
          <p:nvPr/>
        </p:nvSpPr>
        <p:spPr>
          <a:xfrm>
            <a:off x="2456403" y="401057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QUICKERSWEB &amp; POWERPOINT SCHOOL</a:t>
            </a:r>
          </a:p>
        </p:txBody>
      </p:sp>
    </p:spTree>
    <p:extLst>
      <p:ext uri="{BB962C8B-B14F-4D97-AF65-F5344CB8AC3E}">
        <p14:creationId xmlns:p14="http://schemas.microsoft.com/office/powerpoint/2010/main" val="6696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" grpId="0"/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L I N E  C H A R 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9C430E-A890-47A0-AF70-8F703827D9E8}"/>
              </a:ext>
            </a:extLst>
          </p:cNvPr>
          <p:cNvCxnSpPr>
            <a:cxnSpLocks/>
          </p:cNvCxnSpPr>
          <p:nvPr/>
        </p:nvCxnSpPr>
        <p:spPr>
          <a:xfrm>
            <a:off x="1651000" y="4521200"/>
            <a:ext cx="89154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5CABCA-A2FE-44C0-B1CB-8915E80620AD}"/>
              </a:ext>
            </a:extLst>
          </p:cNvPr>
          <p:cNvCxnSpPr>
            <a:cxnSpLocks/>
          </p:cNvCxnSpPr>
          <p:nvPr/>
        </p:nvCxnSpPr>
        <p:spPr>
          <a:xfrm>
            <a:off x="1651000" y="3136900"/>
            <a:ext cx="8915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F2C622-B887-4BE0-9FEA-C960231F03AE}"/>
              </a:ext>
            </a:extLst>
          </p:cNvPr>
          <p:cNvCxnSpPr>
            <a:cxnSpLocks/>
          </p:cNvCxnSpPr>
          <p:nvPr/>
        </p:nvCxnSpPr>
        <p:spPr>
          <a:xfrm flipV="1">
            <a:off x="1651000" y="1828800"/>
            <a:ext cx="0" cy="269240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39F9C7-11B4-4469-A651-B06ADFA5D6F3}"/>
              </a:ext>
            </a:extLst>
          </p:cNvPr>
          <p:cNvCxnSpPr>
            <a:cxnSpLocks/>
          </p:cNvCxnSpPr>
          <p:nvPr/>
        </p:nvCxnSpPr>
        <p:spPr>
          <a:xfrm flipV="1">
            <a:off x="3136900" y="1828800"/>
            <a:ext cx="0" cy="269240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5DBDD1-0DF7-4017-AF79-0B0FDC7772AD}"/>
              </a:ext>
            </a:extLst>
          </p:cNvPr>
          <p:cNvCxnSpPr>
            <a:cxnSpLocks/>
          </p:cNvCxnSpPr>
          <p:nvPr/>
        </p:nvCxnSpPr>
        <p:spPr>
          <a:xfrm flipV="1">
            <a:off x="4622800" y="1828800"/>
            <a:ext cx="0" cy="269240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81A20-6C7A-40DA-9CBC-99B26BBDB570}"/>
              </a:ext>
            </a:extLst>
          </p:cNvPr>
          <p:cNvCxnSpPr>
            <a:cxnSpLocks/>
          </p:cNvCxnSpPr>
          <p:nvPr/>
        </p:nvCxnSpPr>
        <p:spPr>
          <a:xfrm flipV="1">
            <a:off x="6108700" y="1828800"/>
            <a:ext cx="0" cy="269240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9AD0CD-C045-419B-A9AB-F0B2FA085F0F}"/>
              </a:ext>
            </a:extLst>
          </p:cNvPr>
          <p:cNvCxnSpPr>
            <a:cxnSpLocks/>
          </p:cNvCxnSpPr>
          <p:nvPr/>
        </p:nvCxnSpPr>
        <p:spPr>
          <a:xfrm flipV="1">
            <a:off x="7594600" y="1828800"/>
            <a:ext cx="0" cy="269240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97378F-E498-4F63-8662-9EC0CDAE0F3C}"/>
              </a:ext>
            </a:extLst>
          </p:cNvPr>
          <p:cNvCxnSpPr>
            <a:cxnSpLocks/>
          </p:cNvCxnSpPr>
          <p:nvPr/>
        </p:nvCxnSpPr>
        <p:spPr>
          <a:xfrm flipV="1">
            <a:off x="9080500" y="1828800"/>
            <a:ext cx="0" cy="269240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111F78-A1C0-4587-9843-58377FC6A097}"/>
              </a:ext>
            </a:extLst>
          </p:cNvPr>
          <p:cNvCxnSpPr>
            <a:cxnSpLocks/>
          </p:cNvCxnSpPr>
          <p:nvPr/>
        </p:nvCxnSpPr>
        <p:spPr>
          <a:xfrm flipV="1">
            <a:off x="10566400" y="1828800"/>
            <a:ext cx="0" cy="269240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1E1737-FEC8-4E84-AEA4-CC2DBF29AE72}"/>
              </a:ext>
            </a:extLst>
          </p:cNvPr>
          <p:cNvCxnSpPr>
            <a:cxnSpLocks/>
          </p:cNvCxnSpPr>
          <p:nvPr/>
        </p:nvCxnSpPr>
        <p:spPr>
          <a:xfrm>
            <a:off x="1651000" y="1828800"/>
            <a:ext cx="8915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D8953AC-AA55-4F9F-B14E-3BF914844D62}"/>
              </a:ext>
            </a:extLst>
          </p:cNvPr>
          <p:cNvCxnSpPr>
            <a:cxnSpLocks/>
          </p:cNvCxnSpPr>
          <p:nvPr/>
        </p:nvCxnSpPr>
        <p:spPr>
          <a:xfrm>
            <a:off x="1651000" y="2489200"/>
            <a:ext cx="1485609" cy="1201646"/>
          </a:xfrm>
          <a:prstGeom prst="line">
            <a:avLst/>
          </a:prstGeom>
          <a:ln w="3810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3F2AB26-8BF0-47C0-849C-589B06D2EC56}"/>
              </a:ext>
            </a:extLst>
          </p:cNvPr>
          <p:cNvCxnSpPr>
            <a:cxnSpLocks/>
          </p:cNvCxnSpPr>
          <p:nvPr/>
        </p:nvCxnSpPr>
        <p:spPr>
          <a:xfrm flipV="1">
            <a:off x="3136749" y="3129428"/>
            <a:ext cx="1485229" cy="555069"/>
          </a:xfrm>
          <a:prstGeom prst="line">
            <a:avLst/>
          </a:prstGeom>
          <a:ln w="3810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3CEDE0-68BA-423D-B4AE-48F8BA519005}"/>
              </a:ext>
            </a:extLst>
          </p:cNvPr>
          <p:cNvCxnSpPr>
            <a:cxnSpLocks/>
          </p:cNvCxnSpPr>
          <p:nvPr/>
        </p:nvCxnSpPr>
        <p:spPr>
          <a:xfrm>
            <a:off x="4622270" y="3136900"/>
            <a:ext cx="1484997" cy="270062"/>
          </a:xfrm>
          <a:prstGeom prst="line">
            <a:avLst/>
          </a:prstGeom>
          <a:ln w="3810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B820569-B1A9-4909-9AB0-F425B5E9E04F}"/>
              </a:ext>
            </a:extLst>
          </p:cNvPr>
          <p:cNvCxnSpPr>
            <a:cxnSpLocks/>
          </p:cNvCxnSpPr>
          <p:nvPr/>
        </p:nvCxnSpPr>
        <p:spPr>
          <a:xfrm flipV="1">
            <a:off x="6113443" y="2489200"/>
            <a:ext cx="1476416" cy="917763"/>
          </a:xfrm>
          <a:prstGeom prst="line">
            <a:avLst/>
          </a:prstGeom>
          <a:ln w="3810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945CE89-02F7-4F51-89F5-0DD3F600D780}"/>
              </a:ext>
            </a:extLst>
          </p:cNvPr>
          <p:cNvCxnSpPr>
            <a:cxnSpLocks/>
          </p:cNvCxnSpPr>
          <p:nvPr/>
        </p:nvCxnSpPr>
        <p:spPr>
          <a:xfrm>
            <a:off x="7598135" y="2489199"/>
            <a:ext cx="1481962" cy="973044"/>
          </a:xfrm>
          <a:prstGeom prst="line">
            <a:avLst/>
          </a:prstGeom>
          <a:ln w="3810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AFC681-E3A9-40D3-9B18-CC9C413BAE1C}"/>
              </a:ext>
            </a:extLst>
          </p:cNvPr>
          <p:cNvCxnSpPr>
            <a:cxnSpLocks/>
          </p:cNvCxnSpPr>
          <p:nvPr/>
        </p:nvCxnSpPr>
        <p:spPr>
          <a:xfrm flipV="1">
            <a:off x="9084168" y="2590055"/>
            <a:ext cx="1482225" cy="872188"/>
          </a:xfrm>
          <a:prstGeom prst="line">
            <a:avLst/>
          </a:prstGeom>
          <a:ln w="3810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787C2F8-3A8C-4327-B7A9-EE562E762682}"/>
              </a:ext>
            </a:extLst>
          </p:cNvPr>
          <p:cNvCxnSpPr>
            <a:cxnSpLocks/>
          </p:cNvCxnSpPr>
          <p:nvPr/>
        </p:nvCxnSpPr>
        <p:spPr>
          <a:xfrm flipV="1">
            <a:off x="1652949" y="2260976"/>
            <a:ext cx="1482721" cy="1230500"/>
          </a:xfrm>
          <a:prstGeom prst="line">
            <a:avLst/>
          </a:prstGeom>
          <a:ln w="3810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05BE676-88D6-470D-9EBD-6EBDB3DFDA43}"/>
              </a:ext>
            </a:extLst>
          </p:cNvPr>
          <p:cNvCxnSpPr>
            <a:cxnSpLocks/>
          </p:cNvCxnSpPr>
          <p:nvPr/>
        </p:nvCxnSpPr>
        <p:spPr>
          <a:xfrm flipH="1" flipV="1">
            <a:off x="3135461" y="2260600"/>
            <a:ext cx="1486517" cy="520701"/>
          </a:xfrm>
          <a:prstGeom prst="line">
            <a:avLst/>
          </a:prstGeom>
          <a:ln w="3810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7711E7-D312-4819-9D90-A74CED8E1460}"/>
              </a:ext>
            </a:extLst>
          </p:cNvPr>
          <p:cNvCxnSpPr>
            <a:cxnSpLocks/>
          </p:cNvCxnSpPr>
          <p:nvPr/>
        </p:nvCxnSpPr>
        <p:spPr>
          <a:xfrm flipH="1">
            <a:off x="4621570" y="2393391"/>
            <a:ext cx="1479001" cy="401727"/>
          </a:xfrm>
          <a:prstGeom prst="line">
            <a:avLst/>
          </a:prstGeom>
          <a:ln w="3810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9764DEA-CA56-49A4-A636-BDA088FA1A08}"/>
              </a:ext>
            </a:extLst>
          </p:cNvPr>
          <p:cNvCxnSpPr>
            <a:cxnSpLocks/>
          </p:cNvCxnSpPr>
          <p:nvPr/>
        </p:nvCxnSpPr>
        <p:spPr>
          <a:xfrm flipH="1" flipV="1">
            <a:off x="6110614" y="2393391"/>
            <a:ext cx="1479245" cy="819709"/>
          </a:xfrm>
          <a:prstGeom prst="line">
            <a:avLst/>
          </a:prstGeom>
          <a:ln w="3810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E96CCA-6E4D-4527-B5F7-FF450677A3D2}"/>
              </a:ext>
            </a:extLst>
          </p:cNvPr>
          <p:cNvCxnSpPr>
            <a:cxnSpLocks/>
          </p:cNvCxnSpPr>
          <p:nvPr/>
        </p:nvCxnSpPr>
        <p:spPr>
          <a:xfrm flipH="1">
            <a:off x="7594069" y="2412999"/>
            <a:ext cx="1486354" cy="812801"/>
          </a:xfrm>
          <a:prstGeom prst="line">
            <a:avLst/>
          </a:prstGeom>
          <a:ln w="3810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D0EC2A1-0923-4397-938D-741D874DB208}"/>
              </a:ext>
            </a:extLst>
          </p:cNvPr>
          <p:cNvCxnSpPr>
            <a:cxnSpLocks/>
          </p:cNvCxnSpPr>
          <p:nvPr/>
        </p:nvCxnSpPr>
        <p:spPr>
          <a:xfrm flipH="1" flipV="1">
            <a:off x="9080423" y="2413000"/>
            <a:ext cx="1485837" cy="1100980"/>
          </a:xfrm>
          <a:prstGeom prst="line">
            <a:avLst/>
          </a:prstGeom>
          <a:ln w="3810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17E0A217-DA29-4B3E-B83E-58F965D803DB}"/>
              </a:ext>
            </a:extLst>
          </p:cNvPr>
          <p:cNvSpPr/>
          <p:nvPr/>
        </p:nvSpPr>
        <p:spPr>
          <a:xfrm>
            <a:off x="1569846" y="2409453"/>
            <a:ext cx="146050" cy="14605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78BAE5C-AAB0-4E79-B7BB-0D52069414DA}"/>
              </a:ext>
            </a:extLst>
          </p:cNvPr>
          <p:cNvSpPr/>
          <p:nvPr/>
        </p:nvSpPr>
        <p:spPr>
          <a:xfrm>
            <a:off x="3068325" y="3581122"/>
            <a:ext cx="146050" cy="14605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1A87A27-BD60-48A2-8180-0952EE3CC11A}"/>
              </a:ext>
            </a:extLst>
          </p:cNvPr>
          <p:cNvSpPr/>
          <p:nvPr/>
        </p:nvSpPr>
        <p:spPr>
          <a:xfrm>
            <a:off x="4550866" y="3062758"/>
            <a:ext cx="146050" cy="14605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E8579FC-DD04-4F63-840E-570B31D25771}"/>
              </a:ext>
            </a:extLst>
          </p:cNvPr>
          <p:cNvSpPr/>
          <p:nvPr/>
        </p:nvSpPr>
        <p:spPr>
          <a:xfrm>
            <a:off x="6038834" y="3328614"/>
            <a:ext cx="146050" cy="14605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39244FB-DD91-4DC8-8DED-CBBC3C00BC08}"/>
              </a:ext>
            </a:extLst>
          </p:cNvPr>
          <p:cNvSpPr/>
          <p:nvPr/>
        </p:nvSpPr>
        <p:spPr>
          <a:xfrm>
            <a:off x="7525110" y="2422602"/>
            <a:ext cx="146050" cy="14605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CCE2D17-8635-4DD7-8DBE-482E4C7BF227}"/>
              </a:ext>
            </a:extLst>
          </p:cNvPr>
          <p:cNvSpPr/>
          <p:nvPr/>
        </p:nvSpPr>
        <p:spPr>
          <a:xfrm>
            <a:off x="9010606" y="3374885"/>
            <a:ext cx="146050" cy="14605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B2F434-E508-4927-AE1D-3A74079D77A9}"/>
              </a:ext>
            </a:extLst>
          </p:cNvPr>
          <p:cNvSpPr/>
          <p:nvPr/>
        </p:nvSpPr>
        <p:spPr>
          <a:xfrm>
            <a:off x="10492894" y="2517030"/>
            <a:ext cx="146050" cy="14605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3079A90-110C-4072-91BB-5B962BCE33B1}"/>
              </a:ext>
            </a:extLst>
          </p:cNvPr>
          <p:cNvSpPr/>
          <p:nvPr/>
        </p:nvSpPr>
        <p:spPr>
          <a:xfrm>
            <a:off x="1569846" y="3424802"/>
            <a:ext cx="146050" cy="14605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3D26088-59D6-4125-9A5E-F53E85D53E1F}"/>
              </a:ext>
            </a:extLst>
          </p:cNvPr>
          <p:cNvSpPr/>
          <p:nvPr/>
        </p:nvSpPr>
        <p:spPr>
          <a:xfrm>
            <a:off x="3064078" y="2190005"/>
            <a:ext cx="146050" cy="14605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E323FBE-EA80-4E98-A5A2-5DD06D9176B8}"/>
              </a:ext>
            </a:extLst>
          </p:cNvPr>
          <p:cNvSpPr/>
          <p:nvPr/>
        </p:nvSpPr>
        <p:spPr>
          <a:xfrm>
            <a:off x="4553694" y="2692121"/>
            <a:ext cx="146050" cy="14605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7EC8633-BE23-49D9-BE1F-7AE325460CBA}"/>
              </a:ext>
            </a:extLst>
          </p:cNvPr>
          <p:cNvSpPr/>
          <p:nvPr/>
        </p:nvSpPr>
        <p:spPr>
          <a:xfrm>
            <a:off x="6030267" y="2325617"/>
            <a:ext cx="146050" cy="14605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805148D-C1D0-48E9-ADAF-B4BD29CDA8F5}"/>
              </a:ext>
            </a:extLst>
          </p:cNvPr>
          <p:cNvSpPr/>
          <p:nvPr/>
        </p:nvSpPr>
        <p:spPr>
          <a:xfrm>
            <a:off x="7525515" y="3124946"/>
            <a:ext cx="146050" cy="14605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3D64F64-58B4-435B-8B04-F8B33E67AE9C}"/>
              </a:ext>
            </a:extLst>
          </p:cNvPr>
          <p:cNvSpPr/>
          <p:nvPr/>
        </p:nvSpPr>
        <p:spPr>
          <a:xfrm>
            <a:off x="9007139" y="2341606"/>
            <a:ext cx="146050" cy="14605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6E14D52-EE01-40FE-91B8-994A170F61B0}"/>
              </a:ext>
            </a:extLst>
          </p:cNvPr>
          <p:cNvSpPr/>
          <p:nvPr/>
        </p:nvSpPr>
        <p:spPr>
          <a:xfrm>
            <a:off x="10496505" y="3440956"/>
            <a:ext cx="146050" cy="14605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08B4873-7876-4A61-B54D-9C83620C2E5C}"/>
              </a:ext>
            </a:extLst>
          </p:cNvPr>
          <p:cNvGrpSpPr/>
          <p:nvPr/>
        </p:nvGrpSpPr>
        <p:grpSpPr>
          <a:xfrm>
            <a:off x="821418" y="4599441"/>
            <a:ext cx="1659161" cy="873785"/>
            <a:chOff x="643618" y="5094741"/>
            <a:chExt cx="1659161" cy="873785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2470082-F95C-4155-820B-D929588B3F16}"/>
                </a:ext>
              </a:extLst>
            </p:cNvPr>
            <p:cNvSpPr txBox="1"/>
            <p:nvPr/>
          </p:nvSpPr>
          <p:spPr>
            <a:xfrm>
              <a:off x="797382" y="5094741"/>
              <a:ext cx="1351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C11D39B-7EC2-4FB1-88F9-6211030B4A4F}"/>
                </a:ext>
              </a:extLst>
            </p:cNvPr>
            <p:cNvSpPr txBox="1"/>
            <p:nvPr/>
          </p:nvSpPr>
          <p:spPr>
            <a:xfrm>
              <a:off x="643618" y="5383751"/>
              <a:ext cx="1659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8214EF0-03B7-41F5-9987-BA4D322BE236}"/>
              </a:ext>
            </a:extLst>
          </p:cNvPr>
          <p:cNvGrpSpPr/>
          <p:nvPr/>
        </p:nvGrpSpPr>
        <p:grpSpPr>
          <a:xfrm>
            <a:off x="2305880" y="4599441"/>
            <a:ext cx="1659161" cy="873785"/>
            <a:chOff x="643618" y="5094741"/>
            <a:chExt cx="1659161" cy="873785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25C0FDB-38A3-4316-8496-FCCCE17FF5D8}"/>
                </a:ext>
              </a:extLst>
            </p:cNvPr>
            <p:cNvSpPr txBox="1"/>
            <p:nvPr/>
          </p:nvSpPr>
          <p:spPr>
            <a:xfrm>
              <a:off x="797382" y="5094741"/>
              <a:ext cx="1351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1B01FBD-60E2-4B20-8670-F4C1C626928D}"/>
                </a:ext>
              </a:extLst>
            </p:cNvPr>
            <p:cNvSpPr txBox="1"/>
            <p:nvPr/>
          </p:nvSpPr>
          <p:spPr>
            <a:xfrm>
              <a:off x="643618" y="5383751"/>
              <a:ext cx="1659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47C8A74-1A89-4847-BA7C-AA18A632D444}"/>
              </a:ext>
            </a:extLst>
          </p:cNvPr>
          <p:cNvGrpSpPr/>
          <p:nvPr/>
        </p:nvGrpSpPr>
        <p:grpSpPr>
          <a:xfrm>
            <a:off x="3791989" y="4599441"/>
            <a:ext cx="1659161" cy="873785"/>
            <a:chOff x="643618" y="5094741"/>
            <a:chExt cx="1659161" cy="873785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380BEDE-F4FD-4E12-9592-BD056ABEEDD8}"/>
                </a:ext>
              </a:extLst>
            </p:cNvPr>
            <p:cNvSpPr txBox="1"/>
            <p:nvPr/>
          </p:nvSpPr>
          <p:spPr>
            <a:xfrm>
              <a:off x="797382" y="5094741"/>
              <a:ext cx="1351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6F62AFE-F7B9-4672-851A-31D96FD961F1}"/>
                </a:ext>
              </a:extLst>
            </p:cNvPr>
            <p:cNvSpPr txBox="1"/>
            <p:nvPr/>
          </p:nvSpPr>
          <p:spPr>
            <a:xfrm>
              <a:off x="643618" y="5383751"/>
              <a:ext cx="1659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D7D060B-8590-4169-B811-CD14C13A92D6}"/>
              </a:ext>
            </a:extLst>
          </p:cNvPr>
          <p:cNvGrpSpPr/>
          <p:nvPr/>
        </p:nvGrpSpPr>
        <p:grpSpPr>
          <a:xfrm>
            <a:off x="5277686" y="4599441"/>
            <a:ext cx="1659161" cy="873785"/>
            <a:chOff x="643618" y="5094741"/>
            <a:chExt cx="1659161" cy="873785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CC9DE27-ABAD-4B10-8D86-8A211443CE5B}"/>
                </a:ext>
              </a:extLst>
            </p:cNvPr>
            <p:cNvSpPr txBox="1"/>
            <p:nvPr/>
          </p:nvSpPr>
          <p:spPr>
            <a:xfrm>
              <a:off x="797382" y="5094741"/>
              <a:ext cx="1351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A2E6AF0-A577-46B5-9085-04549AA8ECA5}"/>
                </a:ext>
              </a:extLst>
            </p:cNvPr>
            <p:cNvSpPr txBox="1"/>
            <p:nvPr/>
          </p:nvSpPr>
          <p:spPr>
            <a:xfrm>
              <a:off x="643618" y="5383751"/>
              <a:ext cx="1659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A61FC9F-346C-4AB8-90AE-7CCF730EB871}"/>
              </a:ext>
            </a:extLst>
          </p:cNvPr>
          <p:cNvGrpSpPr/>
          <p:nvPr/>
        </p:nvGrpSpPr>
        <p:grpSpPr>
          <a:xfrm>
            <a:off x="6762560" y="4599441"/>
            <a:ext cx="1659161" cy="873785"/>
            <a:chOff x="643618" y="5094741"/>
            <a:chExt cx="1659161" cy="873785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A70E7C1-B94F-422A-9EAD-DC12C930E5D7}"/>
                </a:ext>
              </a:extLst>
            </p:cNvPr>
            <p:cNvSpPr txBox="1"/>
            <p:nvPr/>
          </p:nvSpPr>
          <p:spPr>
            <a:xfrm>
              <a:off x="797382" y="5094741"/>
              <a:ext cx="1351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A1574B0-8B2E-4C34-9479-CF9F0A8E71B6}"/>
                </a:ext>
              </a:extLst>
            </p:cNvPr>
            <p:cNvSpPr txBox="1"/>
            <p:nvPr/>
          </p:nvSpPr>
          <p:spPr>
            <a:xfrm>
              <a:off x="643618" y="5383751"/>
              <a:ext cx="1659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F2812D8-5DC3-4AE2-BA0B-174790875DB0}"/>
              </a:ext>
            </a:extLst>
          </p:cNvPr>
          <p:cNvGrpSpPr/>
          <p:nvPr/>
        </p:nvGrpSpPr>
        <p:grpSpPr>
          <a:xfrm>
            <a:off x="8231562" y="4599441"/>
            <a:ext cx="1659161" cy="873785"/>
            <a:chOff x="643618" y="5094741"/>
            <a:chExt cx="1659161" cy="873785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7C202C0-64D0-4F31-BC9B-F67123CCB563}"/>
                </a:ext>
              </a:extLst>
            </p:cNvPr>
            <p:cNvSpPr txBox="1"/>
            <p:nvPr/>
          </p:nvSpPr>
          <p:spPr>
            <a:xfrm>
              <a:off x="797382" y="5094741"/>
              <a:ext cx="1351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0F5172C-B509-4350-BCD8-43DDE852AA99}"/>
                </a:ext>
              </a:extLst>
            </p:cNvPr>
            <p:cNvSpPr txBox="1"/>
            <p:nvPr/>
          </p:nvSpPr>
          <p:spPr>
            <a:xfrm>
              <a:off x="643618" y="5383751"/>
              <a:ext cx="1659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E743EFA-1721-4223-AC59-EAAF24D95476}"/>
              </a:ext>
            </a:extLst>
          </p:cNvPr>
          <p:cNvGrpSpPr/>
          <p:nvPr/>
        </p:nvGrpSpPr>
        <p:grpSpPr>
          <a:xfrm>
            <a:off x="9733131" y="4599441"/>
            <a:ext cx="1659161" cy="873785"/>
            <a:chOff x="643618" y="5094741"/>
            <a:chExt cx="1659161" cy="873785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BE58AEA7-2CA8-4278-9747-009952DABAA0}"/>
                </a:ext>
              </a:extLst>
            </p:cNvPr>
            <p:cNvSpPr txBox="1"/>
            <p:nvPr/>
          </p:nvSpPr>
          <p:spPr>
            <a:xfrm>
              <a:off x="797382" y="5094741"/>
              <a:ext cx="1351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STAGE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23F128C-82AF-4957-8893-5955124B8D87}"/>
                </a:ext>
              </a:extLst>
            </p:cNvPr>
            <p:cNvSpPr txBox="1"/>
            <p:nvPr/>
          </p:nvSpPr>
          <p:spPr>
            <a:xfrm>
              <a:off x="643618" y="5383751"/>
              <a:ext cx="1659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146AB71-D749-4D5B-8E6D-788771A16871}"/>
              </a:ext>
            </a:extLst>
          </p:cNvPr>
          <p:cNvGrpSpPr/>
          <p:nvPr/>
        </p:nvGrpSpPr>
        <p:grpSpPr>
          <a:xfrm>
            <a:off x="2331280" y="5711285"/>
            <a:ext cx="2807688" cy="986141"/>
            <a:chOff x="2331280" y="5711285"/>
            <a:chExt cx="2807688" cy="986141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8FA68284-CBC2-4DFF-983C-B9666F893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280" y="5853176"/>
              <a:ext cx="681686" cy="681686"/>
            </a:xfrm>
            <a:prstGeom prst="rect">
              <a:avLst/>
            </a:prstGeom>
          </p:spPr>
        </p:pic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B5AF40A-0A33-4314-B041-4A94FDB2A85E}"/>
                </a:ext>
              </a:extLst>
            </p:cNvPr>
            <p:cNvGrpSpPr/>
            <p:nvPr/>
          </p:nvGrpSpPr>
          <p:grpSpPr>
            <a:xfrm>
              <a:off x="3012966" y="5711285"/>
              <a:ext cx="2126002" cy="986141"/>
              <a:chOff x="797382" y="5094741"/>
              <a:chExt cx="2126002" cy="986141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C15ECEB-31F3-4745-8803-5820E34030CD}"/>
                  </a:ext>
                </a:extLst>
              </p:cNvPr>
              <p:cNvSpPr txBox="1"/>
              <p:nvPr/>
            </p:nvSpPr>
            <p:spPr>
              <a:xfrm>
                <a:off x="797382" y="5094741"/>
                <a:ext cx="16656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EF3078"/>
                    </a:solidFill>
                    <a:latin typeface="Tw Cen MT" panose="020B0602020104020603" pitchFamily="34" charset="0"/>
                  </a:rPr>
                  <a:t>HEADING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CA7A453-7D15-4170-9702-4B0D11389712}"/>
                  </a:ext>
                </a:extLst>
              </p:cNvPr>
              <p:cNvSpPr txBox="1"/>
              <p:nvPr/>
            </p:nvSpPr>
            <p:spPr>
              <a:xfrm>
                <a:off x="800425" y="5434551"/>
                <a:ext cx="21229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Add Some Brief Text Here To Explain</a:t>
                </a:r>
              </a:p>
            </p:txBody>
          </p: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36CCE94-B039-46DE-B91D-1AFA51B12990}"/>
              </a:ext>
            </a:extLst>
          </p:cNvPr>
          <p:cNvGrpSpPr/>
          <p:nvPr/>
        </p:nvGrpSpPr>
        <p:grpSpPr>
          <a:xfrm>
            <a:off x="6777133" y="5711285"/>
            <a:ext cx="2862231" cy="986141"/>
            <a:chOff x="6777133" y="5711285"/>
            <a:chExt cx="2862231" cy="986141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C9C60603-0251-42F7-9B59-D7115FC6E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7133" y="5853176"/>
              <a:ext cx="694184" cy="694184"/>
            </a:xfrm>
            <a:prstGeom prst="rect">
              <a:avLst/>
            </a:prstGeom>
          </p:spPr>
        </p:pic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5932E273-FF9E-4413-9D7C-5EC1AB305F6D}"/>
                </a:ext>
              </a:extLst>
            </p:cNvPr>
            <p:cNvGrpSpPr/>
            <p:nvPr/>
          </p:nvGrpSpPr>
          <p:grpSpPr>
            <a:xfrm>
              <a:off x="7513362" y="5711285"/>
              <a:ext cx="2126002" cy="986141"/>
              <a:chOff x="797382" y="5094741"/>
              <a:chExt cx="2126002" cy="986141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897BDCE7-9BC6-4AAA-8386-B20F5383212D}"/>
                  </a:ext>
                </a:extLst>
              </p:cNvPr>
              <p:cNvSpPr txBox="1"/>
              <p:nvPr/>
            </p:nvSpPr>
            <p:spPr>
              <a:xfrm>
                <a:off x="797382" y="5094741"/>
                <a:ext cx="16656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3A1A4"/>
                    </a:solidFill>
                    <a:latin typeface="Tw Cen MT" panose="020B0602020104020603" pitchFamily="34" charset="0"/>
                  </a:rPr>
                  <a:t>HEADING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48042A2-C2DA-41D3-939A-1AF61489FB85}"/>
                  </a:ext>
                </a:extLst>
              </p:cNvPr>
              <p:cNvSpPr txBox="1"/>
              <p:nvPr/>
            </p:nvSpPr>
            <p:spPr>
              <a:xfrm>
                <a:off x="800425" y="5434551"/>
                <a:ext cx="21229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Add Some Brief Text Here To Explain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14455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75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75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25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25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75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5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75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925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500"/>
                            </p:stCondLst>
                            <p:childTnLst>
                              <p:par>
                                <p:cTn id="1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 E R C E N T A G 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C9CC2BE-3EB4-45AE-B748-A115BC13C449}"/>
              </a:ext>
            </a:extLst>
          </p:cNvPr>
          <p:cNvGrpSpPr/>
          <p:nvPr/>
        </p:nvGrpSpPr>
        <p:grpSpPr>
          <a:xfrm>
            <a:off x="247650" y="2038350"/>
            <a:ext cx="2514600" cy="2514600"/>
            <a:chOff x="247650" y="2038350"/>
            <a:chExt cx="2514600" cy="2514600"/>
          </a:xfrm>
        </p:grpSpPr>
        <p:sp>
          <p:nvSpPr>
            <p:cNvPr id="2" name="Circle: Hollow 1">
              <a:extLst>
                <a:ext uri="{FF2B5EF4-FFF2-40B4-BE49-F238E27FC236}">
                  <a16:creationId xmlns:a16="http://schemas.microsoft.com/office/drawing/2014/main" id="{7B0E1E13-522C-4152-BC6D-DFF8AC5B8AEE}"/>
                </a:ext>
              </a:extLst>
            </p:cNvPr>
            <p:cNvSpPr/>
            <p:nvPr/>
          </p:nvSpPr>
          <p:spPr>
            <a:xfrm>
              <a:off x="247650" y="2038350"/>
              <a:ext cx="2514600" cy="2514600"/>
            </a:xfrm>
            <a:prstGeom prst="donut">
              <a:avLst>
                <a:gd name="adj" fmla="val 83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336E67FA-22DF-4AB4-AD4E-CBA978D2F360}"/>
                </a:ext>
              </a:extLst>
            </p:cNvPr>
            <p:cNvSpPr/>
            <p:nvPr/>
          </p:nvSpPr>
          <p:spPr>
            <a:xfrm>
              <a:off x="247650" y="2038350"/>
              <a:ext cx="2514600" cy="2514600"/>
            </a:xfrm>
            <a:prstGeom prst="blockArc">
              <a:avLst>
                <a:gd name="adj1" fmla="val 15915393"/>
                <a:gd name="adj2" fmla="val 6088741"/>
                <a:gd name="adj3" fmla="val 8189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B4B6BFF-2389-4A89-B746-13B44D2052A6}"/>
              </a:ext>
            </a:extLst>
          </p:cNvPr>
          <p:cNvSpPr txBox="1"/>
          <p:nvPr/>
        </p:nvSpPr>
        <p:spPr>
          <a:xfrm>
            <a:off x="461962" y="2787818"/>
            <a:ext cx="2085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55%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43E5003-76CB-4F2E-815C-3F355A00BC04}"/>
              </a:ext>
            </a:extLst>
          </p:cNvPr>
          <p:cNvGrpSpPr/>
          <p:nvPr/>
        </p:nvGrpSpPr>
        <p:grpSpPr>
          <a:xfrm>
            <a:off x="247648" y="4788067"/>
            <a:ext cx="2514600" cy="1137967"/>
            <a:chOff x="247648" y="4788067"/>
            <a:chExt cx="2514600" cy="113796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DF2E4F-E4A4-4CD5-A00A-CB17CE80C971}"/>
                </a:ext>
              </a:extLst>
            </p:cNvPr>
            <p:cNvSpPr txBox="1"/>
            <p:nvPr/>
          </p:nvSpPr>
          <p:spPr>
            <a:xfrm>
              <a:off x="461961" y="4788067"/>
              <a:ext cx="2085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FEDFEE-6523-4404-85D4-2C76CA2A1EA3}"/>
                </a:ext>
              </a:extLst>
            </p:cNvPr>
            <p:cNvSpPr txBox="1"/>
            <p:nvPr/>
          </p:nvSpPr>
          <p:spPr>
            <a:xfrm>
              <a:off x="247648" y="5218148"/>
              <a:ext cx="2514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06BA224-846E-44E3-A6FB-E4AAE50DD890}"/>
              </a:ext>
            </a:extLst>
          </p:cNvPr>
          <p:cNvGrpSpPr/>
          <p:nvPr/>
        </p:nvGrpSpPr>
        <p:grpSpPr>
          <a:xfrm>
            <a:off x="3314640" y="2038350"/>
            <a:ext cx="2514602" cy="2514600"/>
            <a:chOff x="3314640" y="2038350"/>
            <a:chExt cx="2514602" cy="2514600"/>
          </a:xfrm>
        </p:grpSpPr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7A422772-8EF7-4458-9198-275896795ADE}"/>
                </a:ext>
              </a:extLst>
            </p:cNvPr>
            <p:cNvSpPr/>
            <p:nvPr/>
          </p:nvSpPr>
          <p:spPr>
            <a:xfrm>
              <a:off x="3314642" y="2038350"/>
              <a:ext cx="2514600" cy="2514600"/>
            </a:xfrm>
            <a:prstGeom prst="donut">
              <a:avLst>
                <a:gd name="adj" fmla="val 83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914F1D4C-F0E9-4B43-90AE-D4C0B8DEA031}"/>
                </a:ext>
              </a:extLst>
            </p:cNvPr>
            <p:cNvSpPr/>
            <p:nvPr/>
          </p:nvSpPr>
          <p:spPr>
            <a:xfrm rot="18000000">
              <a:off x="3314640" y="2038350"/>
              <a:ext cx="2514600" cy="2514600"/>
            </a:xfrm>
            <a:prstGeom prst="blockArc">
              <a:avLst>
                <a:gd name="adj1" fmla="val 19892625"/>
                <a:gd name="adj2" fmla="val 6088741"/>
                <a:gd name="adj3" fmla="val 8189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80A1D5D-7BB0-4535-A78B-D7BB599E32C4}"/>
              </a:ext>
            </a:extLst>
          </p:cNvPr>
          <p:cNvSpPr txBox="1"/>
          <p:nvPr/>
        </p:nvSpPr>
        <p:spPr>
          <a:xfrm>
            <a:off x="3528954" y="2787818"/>
            <a:ext cx="2085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35%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306E6DD-68AC-438D-9DD0-1B24F32EF8A0}"/>
              </a:ext>
            </a:extLst>
          </p:cNvPr>
          <p:cNvGrpSpPr/>
          <p:nvPr/>
        </p:nvGrpSpPr>
        <p:grpSpPr>
          <a:xfrm>
            <a:off x="3314640" y="4788067"/>
            <a:ext cx="2514600" cy="1137967"/>
            <a:chOff x="3314640" y="4788067"/>
            <a:chExt cx="2514600" cy="11379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571E4B-D407-45C3-9FB8-5B5ECF41B925}"/>
                </a:ext>
              </a:extLst>
            </p:cNvPr>
            <p:cNvSpPr txBox="1"/>
            <p:nvPr/>
          </p:nvSpPr>
          <p:spPr>
            <a:xfrm>
              <a:off x="3528953" y="4788067"/>
              <a:ext cx="2085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8324FB-5368-448A-978A-4D2DB7DE1533}"/>
                </a:ext>
              </a:extLst>
            </p:cNvPr>
            <p:cNvSpPr txBox="1"/>
            <p:nvPr/>
          </p:nvSpPr>
          <p:spPr>
            <a:xfrm>
              <a:off x="3314640" y="5218148"/>
              <a:ext cx="2514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491C5FE-DAB0-4267-B3BE-5D20330CC050}"/>
              </a:ext>
            </a:extLst>
          </p:cNvPr>
          <p:cNvGrpSpPr/>
          <p:nvPr/>
        </p:nvGrpSpPr>
        <p:grpSpPr>
          <a:xfrm>
            <a:off x="6381634" y="2038350"/>
            <a:ext cx="2514600" cy="2514600"/>
            <a:chOff x="6381634" y="2038350"/>
            <a:chExt cx="2514600" cy="2514600"/>
          </a:xfrm>
        </p:grpSpPr>
        <p:sp>
          <p:nvSpPr>
            <p:cNvPr id="19" name="Circle: Hollow 18">
              <a:extLst>
                <a:ext uri="{FF2B5EF4-FFF2-40B4-BE49-F238E27FC236}">
                  <a16:creationId xmlns:a16="http://schemas.microsoft.com/office/drawing/2014/main" id="{1F3E567A-9780-4B4E-A303-BC47937A0E9B}"/>
                </a:ext>
              </a:extLst>
            </p:cNvPr>
            <p:cNvSpPr/>
            <p:nvPr/>
          </p:nvSpPr>
          <p:spPr>
            <a:xfrm>
              <a:off x="6381634" y="2038350"/>
              <a:ext cx="2514600" cy="2514600"/>
            </a:xfrm>
            <a:prstGeom prst="donut">
              <a:avLst>
                <a:gd name="adj" fmla="val 83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371B10AD-A8FE-434C-857E-BE6263AC7E57}"/>
                </a:ext>
              </a:extLst>
            </p:cNvPr>
            <p:cNvSpPr/>
            <p:nvPr/>
          </p:nvSpPr>
          <p:spPr>
            <a:xfrm rot="20700000">
              <a:off x="6381634" y="2038350"/>
              <a:ext cx="2514600" cy="2514600"/>
            </a:xfrm>
            <a:prstGeom prst="blockArc">
              <a:avLst>
                <a:gd name="adj1" fmla="val 13451875"/>
                <a:gd name="adj2" fmla="val 6088741"/>
                <a:gd name="adj3" fmla="val 8189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7320450-6C0C-4385-A89D-51F6D1AC0A26}"/>
              </a:ext>
            </a:extLst>
          </p:cNvPr>
          <p:cNvSpPr txBox="1"/>
          <p:nvPr/>
        </p:nvSpPr>
        <p:spPr>
          <a:xfrm>
            <a:off x="6595946" y="2787818"/>
            <a:ext cx="2085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75%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B5B1600-9631-4BBD-919B-F076F53D3E3E}"/>
              </a:ext>
            </a:extLst>
          </p:cNvPr>
          <p:cNvGrpSpPr/>
          <p:nvPr/>
        </p:nvGrpSpPr>
        <p:grpSpPr>
          <a:xfrm>
            <a:off x="6381632" y="4788067"/>
            <a:ext cx="2514600" cy="1137967"/>
            <a:chOff x="6381632" y="4788067"/>
            <a:chExt cx="2514600" cy="113796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8564D5-FAEE-48C5-BFB3-B650A8FA6552}"/>
                </a:ext>
              </a:extLst>
            </p:cNvPr>
            <p:cNvSpPr txBox="1"/>
            <p:nvPr/>
          </p:nvSpPr>
          <p:spPr>
            <a:xfrm>
              <a:off x="6595945" y="4788067"/>
              <a:ext cx="2085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2BFB12-CFA7-4711-89FF-DD168AC9BFC2}"/>
                </a:ext>
              </a:extLst>
            </p:cNvPr>
            <p:cNvSpPr txBox="1"/>
            <p:nvPr/>
          </p:nvSpPr>
          <p:spPr>
            <a:xfrm>
              <a:off x="6381632" y="5218148"/>
              <a:ext cx="2514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5EC8E68-A6FC-405A-A5A0-38001DF9B74C}"/>
              </a:ext>
            </a:extLst>
          </p:cNvPr>
          <p:cNvGrpSpPr/>
          <p:nvPr/>
        </p:nvGrpSpPr>
        <p:grpSpPr>
          <a:xfrm>
            <a:off x="9448626" y="2038350"/>
            <a:ext cx="2514600" cy="2514600"/>
            <a:chOff x="9448626" y="2038350"/>
            <a:chExt cx="2514600" cy="2514600"/>
          </a:xfrm>
        </p:grpSpPr>
        <p:sp>
          <p:nvSpPr>
            <p:cNvPr id="24" name="Circle: Hollow 23">
              <a:extLst>
                <a:ext uri="{FF2B5EF4-FFF2-40B4-BE49-F238E27FC236}">
                  <a16:creationId xmlns:a16="http://schemas.microsoft.com/office/drawing/2014/main" id="{F27DC443-C24F-4DB5-920E-6C1FDCC3D238}"/>
                </a:ext>
              </a:extLst>
            </p:cNvPr>
            <p:cNvSpPr/>
            <p:nvPr/>
          </p:nvSpPr>
          <p:spPr>
            <a:xfrm>
              <a:off x="9448626" y="2038350"/>
              <a:ext cx="2514600" cy="2514600"/>
            </a:xfrm>
            <a:prstGeom prst="donut">
              <a:avLst>
                <a:gd name="adj" fmla="val 83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97780E55-D8AA-4CB1-B1D7-4B401C3758D4}"/>
                </a:ext>
              </a:extLst>
            </p:cNvPr>
            <p:cNvSpPr/>
            <p:nvPr/>
          </p:nvSpPr>
          <p:spPr>
            <a:xfrm rot="3600000">
              <a:off x="9448626" y="2038350"/>
              <a:ext cx="2514600" cy="2514600"/>
            </a:xfrm>
            <a:prstGeom prst="blockArc">
              <a:avLst>
                <a:gd name="adj1" fmla="val 9545056"/>
                <a:gd name="adj2" fmla="val 6088741"/>
                <a:gd name="adj3" fmla="val 8189"/>
              </a:avLst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C899965-222F-4ABF-89D1-25693706F7AB}"/>
              </a:ext>
            </a:extLst>
          </p:cNvPr>
          <p:cNvSpPr txBox="1"/>
          <p:nvPr/>
        </p:nvSpPr>
        <p:spPr>
          <a:xfrm>
            <a:off x="9662938" y="2787818"/>
            <a:ext cx="2085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95%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20AC11-D706-4BBC-9A9C-7E96FAF3FAAC}"/>
              </a:ext>
            </a:extLst>
          </p:cNvPr>
          <p:cNvGrpSpPr/>
          <p:nvPr/>
        </p:nvGrpSpPr>
        <p:grpSpPr>
          <a:xfrm>
            <a:off x="9448624" y="4788067"/>
            <a:ext cx="2514600" cy="1137967"/>
            <a:chOff x="9448624" y="4788067"/>
            <a:chExt cx="2514600" cy="113796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EA63ED-D1E7-497E-803F-95C87BD78BBD}"/>
                </a:ext>
              </a:extLst>
            </p:cNvPr>
            <p:cNvSpPr txBox="1"/>
            <p:nvPr/>
          </p:nvSpPr>
          <p:spPr>
            <a:xfrm>
              <a:off x="9662937" y="4788067"/>
              <a:ext cx="2085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1C7CBB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3FF089-1573-4E74-A600-428C84803D46}"/>
                </a:ext>
              </a:extLst>
            </p:cNvPr>
            <p:cNvSpPr txBox="1"/>
            <p:nvPr/>
          </p:nvSpPr>
          <p:spPr>
            <a:xfrm>
              <a:off x="9448624" y="5218148"/>
              <a:ext cx="2514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7069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5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25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1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W O R K  I N  M A P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F89C54C-8427-4B5C-AC9B-2F22D8DEB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75" y="1492808"/>
            <a:ext cx="10659834" cy="5171360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8B8E6B1-9215-4519-9B3A-0E406EB5408E}"/>
              </a:ext>
            </a:extLst>
          </p:cNvPr>
          <p:cNvGrpSpPr/>
          <p:nvPr/>
        </p:nvGrpSpPr>
        <p:grpSpPr>
          <a:xfrm>
            <a:off x="2405743" y="3314700"/>
            <a:ext cx="454482" cy="454482"/>
            <a:chOff x="8415130" y="2849217"/>
            <a:chExt cx="450574" cy="450574"/>
          </a:xfrm>
        </p:grpSpPr>
        <p:sp>
          <p:nvSpPr>
            <p:cNvPr id="123" name="Teardrop 122">
              <a:extLst>
                <a:ext uri="{FF2B5EF4-FFF2-40B4-BE49-F238E27FC236}">
                  <a16:creationId xmlns:a16="http://schemas.microsoft.com/office/drawing/2014/main" id="{C103449C-7297-4473-B0D8-42D47FC5F07F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0C3CE0C-B677-4D39-9582-297F0B6399C5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410F76B-ACE8-482E-9F2E-8C9D0DC19558}"/>
              </a:ext>
            </a:extLst>
          </p:cNvPr>
          <p:cNvGrpSpPr/>
          <p:nvPr/>
        </p:nvGrpSpPr>
        <p:grpSpPr>
          <a:xfrm>
            <a:off x="3531444" y="5790629"/>
            <a:ext cx="454482" cy="454482"/>
            <a:chOff x="8415130" y="2849217"/>
            <a:chExt cx="450574" cy="450574"/>
          </a:xfrm>
        </p:grpSpPr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1019AC47-7E19-401E-AD31-23CB33349B9D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3AA77A5-A5C2-4FF2-89E2-C233C1034116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1A9E2F7-BA82-40F4-9484-07FAFC90D699}"/>
              </a:ext>
            </a:extLst>
          </p:cNvPr>
          <p:cNvGrpSpPr/>
          <p:nvPr/>
        </p:nvGrpSpPr>
        <p:grpSpPr>
          <a:xfrm>
            <a:off x="9412796" y="5267319"/>
            <a:ext cx="454482" cy="454482"/>
            <a:chOff x="8415130" y="2849217"/>
            <a:chExt cx="450574" cy="450574"/>
          </a:xfrm>
        </p:grpSpPr>
        <p:sp>
          <p:nvSpPr>
            <p:cNvPr id="141" name="Teardrop 140">
              <a:extLst>
                <a:ext uri="{FF2B5EF4-FFF2-40B4-BE49-F238E27FC236}">
                  <a16:creationId xmlns:a16="http://schemas.microsoft.com/office/drawing/2014/main" id="{3BED9FCE-65E2-4115-80DD-A60FFE1034A0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7F44562-D59D-408E-B57D-7ACBE84F1BC0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9175456-F332-4C25-BE20-CF36D005179A}"/>
              </a:ext>
            </a:extLst>
          </p:cNvPr>
          <p:cNvGrpSpPr/>
          <p:nvPr/>
        </p:nvGrpSpPr>
        <p:grpSpPr>
          <a:xfrm>
            <a:off x="7876386" y="3410776"/>
            <a:ext cx="454482" cy="454482"/>
            <a:chOff x="8415130" y="2849217"/>
            <a:chExt cx="450574" cy="450574"/>
          </a:xfrm>
        </p:grpSpPr>
        <p:sp>
          <p:nvSpPr>
            <p:cNvPr id="144" name="Teardrop 143">
              <a:extLst>
                <a:ext uri="{FF2B5EF4-FFF2-40B4-BE49-F238E27FC236}">
                  <a16:creationId xmlns:a16="http://schemas.microsoft.com/office/drawing/2014/main" id="{FAFF94B8-C181-4B74-AB79-5E1FE7F043BC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84A0F20-79CC-42DF-9D0D-9277D1AFE160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95D7BEB-A22A-440A-A580-581BACD62571}"/>
              </a:ext>
            </a:extLst>
          </p:cNvPr>
          <p:cNvGrpSpPr/>
          <p:nvPr/>
        </p:nvGrpSpPr>
        <p:grpSpPr>
          <a:xfrm>
            <a:off x="4158285" y="2384345"/>
            <a:ext cx="454482" cy="454482"/>
            <a:chOff x="8415130" y="2849217"/>
            <a:chExt cx="450574" cy="450574"/>
          </a:xfrm>
        </p:grpSpPr>
        <p:sp>
          <p:nvSpPr>
            <p:cNvPr id="147" name="Teardrop 146">
              <a:extLst>
                <a:ext uri="{FF2B5EF4-FFF2-40B4-BE49-F238E27FC236}">
                  <a16:creationId xmlns:a16="http://schemas.microsoft.com/office/drawing/2014/main" id="{64FAAD81-07EF-4B63-859A-3BCEF892160D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4D08C75-E6B8-49D5-832B-34125C4ACF53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7012AAB-9E7E-4015-8F6F-9D9D89EF1050}"/>
              </a:ext>
            </a:extLst>
          </p:cNvPr>
          <p:cNvGrpSpPr/>
          <p:nvPr/>
        </p:nvGrpSpPr>
        <p:grpSpPr>
          <a:xfrm>
            <a:off x="9506923" y="3049359"/>
            <a:ext cx="454482" cy="454482"/>
            <a:chOff x="8415130" y="2849217"/>
            <a:chExt cx="450574" cy="450574"/>
          </a:xfrm>
        </p:grpSpPr>
        <p:sp>
          <p:nvSpPr>
            <p:cNvPr id="150" name="Teardrop 149">
              <a:extLst>
                <a:ext uri="{FF2B5EF4-FFF2-40B4-BE49-F238E27FC236}">
                  <a16:creationId xmlns:a16="http://schemas.microsoft.com/office/drawing/2014/main" id="{831B7E62-2009-4927-AD6F-6BCF94FB9A86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CF568F7-C970-4A3C-AB02-AA36C66281F3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EC2EEFF-40DC-46A9-BBD0-ABADF28AD42B}"/>
              </a:ext>
            </a:extLst>
          </p:cNvPr>
          <p:cNvGrpSpPr/>
          <p:nvPr/>
        </p:nvGrpSpPr>
        <p:grpSpPr>
          <a:xfrm>
            <a:off x="1697831" y="2143126"/>
            <a:ext cx="935153" cy="1171574"/>
            <a:chOff x="1697831" y="2143126"/>
            <a:chExt cx="935153" cy="1171574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7D0E2B9-11BB-4EB8-BD39-7B6E222EB39E}"/>
                </a:ext>
              </a:extLst>
            </p:cNvPr>
            <p:cNvCxnSpPr>
              <a:cxnSpLocks/>
              <a:stCxn id="123" idx="3"/>
            </p:cNvCxnSpPr>
            <p:nvPr/>
          </p:nvCxnSpPr>
          <p:spPr>
            <a:xfrm flipH="1" flipV="1">
              <a:off x="1990726" y="2143126"/>
              <a:ext cx="642258" cy="1171574"/>
            </a:xfrm>
            <a:prstGeom prst="line">
              <a:avLst/>
            </a:prstGeom>
            <a:ln w="9525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2F7ACD0-C135-423D-AB78-0AB13DE76A9D}"/>
                </a:ext>
              </a:extLst>
            </p:cNvPr>
            <p:cNvCxnSpPr/>
            <p:nvPr/>
          </p:nvCxnSpPr>
          <p:spPr>
            <a:xfrm flipH="1">
              <a:off x="1697831" y="2145507"/>
              <a:ext cx="295276" cy="0"/>
            </a:xfrm>
            <a:prstGeom prst="line">
              <a:avLst/>
            </a:prstGeom>
            <a:ln w="9525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703431B-757A-43A4-9DDD-EA4E6DF6DF67}"/>
              </a:ext>
            </a:extLst>
          </p:cNvPr>
          <p:cNvGrpSpPr/>
          <p:nvPr/>
        </p:nvGrpSpPr>
        <p:grpSpPr>
          <a:xfrm>
            <a:off x="-417817" y="1985916"/>
            <a:ext cx="2126507" cy="715137"/>
            <a:chOff x="2281192" y="2900695"/>
            <a:chExt cx="2126507" cy="715137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44862A0-965E-42AB-8779-67AF9E6BEA84}"/>
                </a:ext>
              </a:extLst>
            </p:cNvPr>
            <p:cNvSpPr txBox="1"/>
            <p:nvPr/>
          </p:nvSpPr>
          <p:spPr>
            <a:xfrm>
              <a:off x="2281192" y="2900695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0322766-5599-4307-815D-4F84D6CEA279}"/>
                </a:ext>
              </a:extLst>
            </p:cNvPr>
            <p:cNvSpPr txBox="1"/>
            <p:nvPr/>
          </p:nvSpPr>
          <p:spPr>
            <a:xfrm>
              <a:off x="2855359" y="3154167"/>
              <a:ext cx="15523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about the heading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B65598D-D10B-4FB6-83E4-387926B45B72}"/>
              </a:ext>
            </a:extLst>
          </p:cNvPr>
          <p:cNvGrpSpPr/>
          <p:nvPr/>
        </p:nvGrpSpPr>
        <p:grpSpPr>
          <a:xfrm>
            <a:off x="2689225" y="5117517"/>
            <a:ext cx="1069460" cy="673113"/>
            <a:chOff x="1138181" y="3048778"/>
            <a:chExt cx="1095767" cy="722694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C3C0D4D-BA4D-4E14-9D89-E33D3DE167EC}"/>
                </a:ext>
              </a:extLst>
            </p:cNvPr>
            <p:cNvCxnSpPr>
              <a:cxnSpLocks/>
              <a:stCxn id="138" idx="3"/>
            </p:cNvCxnSpPr>
            <p:nvPr/>
          </p:nvCxnSpPr>
          <p:spPr>
            <a:xfrm flipH="1" flipV="1">
              <a:off x="1758628" y="3048778"/>
              <a:ext cx="475320" cy="722694"/>
            </a:xfrm>
            <a:prstGeom prst="line">
              <a:avLst/>
            </a:prstGeom>
            <a:ln w="9525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067D6AF-5397-4437-AFC6-711136BC1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181" y="3051537"/>
              <a:ext cx="620448" cy="0"/>
            </a:xfrm>
            <a:prstGeom prst="line">
              <a:avLst/>
            </a:prstGeom>
            <a:ln w="9525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A32C4E8-D0F8-4926-8518-870A7F0E6AC7}"/>
              </a:ext>
            </a:extLst>
          </p:cNvPr>
          <p:cNvGrpSpPr/>
          <p:nvPr/>
        </p:nvGrpSpPr>
        <p:grpSpPr>
          <a:xfrm>
            <a:off x="570337" y="4961092"/>
            <a:ext cx="2126507" cy="715137"/>
            <a:chOff x="2281192" y="2900695"/>
            <a:chExt cx="2126507" cy="715137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7901CA2-2956-4A5E-8706-A956D35559EF}"/>
                </a:ext>
              </a:extLst>
            </p:cNvPr>
            <p:cNvSpPr txBox="1"/>
            <p:nvPr/>
          </p:nvSpPr>
          <p:spPr>
            <a:xfrm>
              <a:off x="2281192" y="2900695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2390591-F4A4-483B-B46D-BDDB261B0416}"/>
                </a:ext>
              </a:extLst>
            </p:cNvPr>
            <p:cNvSpPr txBox="1"/>
            <p:nvPr/>
          </p:nvSpPr>
          <p:spPr>
            <a:xfrm>
              <a:off x="2855359" y="3154167"/>
              <a:ext cx="15523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about the heading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FB4CFEC-6F8F-40D7-85A1-1A38D43E365E}"/>
              </a:ext>
            </a:extLst>
          </p:cNvPr>
          <p:cNvGrpSpPr/>
          <p:nvPr/>
        </p:nvGrpSpPr>
        <p:grpSpPr>
          <a:xfrm>
            <a:off x="3038476" y="1103025"/>
            <a:ext cx="1347050" cy="1281320"/>
            <a:chOff x="1019511" y="2293674"/>
            <a:chExt cx="1347050" cy="1281320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D8E5AE95-F492-448C-A398-969100E66069}"/>
                </a:ext>
              </a:extLst>
            </p:cNvPr>
            <p:cNvCxnSpPr>
              <a:cxnSpLocks/>
              <a:stCxn id="147" idx="3"/>
            </p:cNvCxnSpPr>
            <p:nvPr/>
          </p:nvCxnSpPr>
          <p:spPr>
            <a:xfrm flipH="1" flipV="1">
              <a:off x="1643644" y="2297867"/>
              <a:ext cx="722917" cy="1277127"/>
            </a:xfrm>
            <a:prstGeom prst="line">
              <a:avLst/>
            </a:prstGeom>
            <a:ln w="9525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2F8BA4D-4DD5-4ED2-BE58-EA0CDA7555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511" y="2293674"/>
              <a:ext cx="628896" cy="0"/>
            </a:xfrm>
            <a:prstGeom prst="line">
              <a:avLst/>
            </a:prstGeom>
            <a:ln w="9525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146916D-F185-4203-B8C8-3A847F0CCD9F}"/>
              </a:ext>
            </a:extLst>
          </p:cNvPr>
          <p:cNvGrpSpPr/>
          <p:nvPr/>
        </p:nvGrpSpPr>
        <p:grpSpPr>
          <a:xfrm>
            <a:off x="927472" y="943685"/>
            <a:ext cx="2126507" cy="715137"/>
            <a:chOff x="2281192" y="2900695"/>
            <a:chExt cx="2126507" cy="715137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6364D02-516D-4C85-82C4-C7156169D57B}"/>
                </a:ext>
              </a:extLst>
            </p:cNvPr>
            <p:cNvSpPr txBox="1"/>
            <p:nvPr/>
          </p:nvSpPr>
          <p:spPr>
            <a:xfrm>
              <a:off x="2281192" y="2900695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3BC98BA-7CEE-4E4A-9571-5EF527378854}"/>
                </a:ext>
              </a:extLst>
            </p:cNvPr>
            <p:cNvSpPr txBox="1"/>
            <p:nvPr/>
          </p:nvSpPr>
          <p:spPr>
            <a:xfrm>
              <a:off x="2855359" y="3154167"/>
              <a:ext cx="15523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about the heading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444C309F-68F3-47C1-9A7E-7BF99A438B2D}"/>
              </a:ext>
            </a:extLst>
          </p:cNvPr>
          <p:cNvGrpSpPr/>
          <p:nvPr/>
        </p:nvGrpSpPr>
        <p:grpSpPr>
          <a:xfrm>
            <a:off x="9640037" y="4644854"/>
            <a:ext cx="691413" cy="622465"/>
            <a:chOff x="2261472" y="2640033"/>
            <a:chExt cx="691413" cy="622465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2C6B56F-FD93-4F88-867D-EAE0605BAE0E}"/>
                </a:ext>
              </a:extLst>
            </p:cNvPr>
            <p:cNvCxnSpPr>
              <a:cxnSpLocks/>
              <a:stCxn id="141" idx="3"/>
            </p:cNvCxnSpPr>
            <p:nvPr/>
          </p:nvCxnSpPr>
          <p:spPr>
            <a:xfrm flipV="1">
              <a:off x="2261472" y="2640033"/>
              <a:ext cx="208672" cy="622465"/>
            </a:xfrm>
            <a:prstGeom prst="line">
              <a:avLst/>
            </a:prstGeom>
            <a:ln w="9525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E83E3E17-5504-4C78-8399-17D15B7F3F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0145" y="2642680"/>
              <a:ext cx="482740" cy="0"/>
            </a:xfrm>
            <a:prstGeom prst="line">
              <a:avLst/>
            </a:prstGeom>
            <a:ln w="9525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20A11F83-C190-4E4E-877E-0E168393E12E}"/>
              </a:ext>
            </a:extLst>
          </p:cNvPr>
          <p:cNvGrpSpPr/>
          <p:nvPr/>
        </p:nvGrpSpPr>
        <p:grpSpPr>
          <a:xfrm>
            <a:off x="10298249" y="4494000"/>
            <a:ext cx="2126507" cy="715137"/>
            <a:chOff x="2405041" y="2900695"/>
            <a:chExt cx="2126507" cy="715137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FA451B1-6005-42B5-929B-C0D50E1A8427}"/>
                </a:ext>
              </a:extLst>
            </p:cNvPr>
            <p:cNvSpPr txBox="1"/>
            <p:nvPr/>
          </p:nvSpPr>
          <p:spPr>
            <a:xfrm>
              <a:off x="2405041" y="2900695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6F4F0D51-3D06-4C2B-BA4B-F83BDC169F7A}"/>
                </a:ext>
              </a:extLst>
            </p:cNvPr>
            <p:cNvSpPr txBox="1"/>
            <p:nvPr/>
          </p:nvSpPr>
          <p:spPr>
            <a:xfrm>
              <a:off x="2405041" y="3154167"/>
              <a:ext cx="15523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about the heading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98A956F-6005-4D7D-BD2B-F849E871CAA2}"/>
              </a:ext>
            </a:extLst>
          </p:cNvPr>
          <p:cNvGrpSpPr/>
          <p:nvPr/>
        </p:nvGrpSpPr>
        <p:grpSpPr>
          <a:xfrm>
            <a:off x="9723955" y="2207945"/>
            <a:ext cx="860704" cy="876313"/>
            <a:chOff x="2580403" y="2353136"/>
            <a:chExt cx="860704" cy="876313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B74F2C5-D780-487E-81C0-2180391A0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0403" y="2353136"/>
              <a:ext cx="318159" cy="876313"/>
            </a:xfrm>
            <a:prstGeom prst="line">
              <a:avLst/>
            </a:prstGeom>
            <a:ln w="9525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A66E808F-1BDC-4587-B0DE-A9F28D129A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6181" y="2358337"/>
              <a:ext cx="544926" cy="0"/>
            </a:xfrm>
            <a:prstGeom prst="line">
              <a:avLst/>
            </a:prstGeom>
            <a:ln w="9525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CEC62BD-9BB1-462B-BFE3-D47CB89C6D10}"/>
              </a:ext>
            </a:extLst>
          </p:cNvPr>
          <p:cNvGrpSpPr/>
          <p:nvPr/>
        </p:nvGrpSpPr>
        <p:grpSpPr>
          <a:xfrm>
            <a:off x="10552567" y="2045791"/>
            <a:ext cx="2126507" cy="715137"/>
            <a:chOff x="2405041" y="2900695"/>
            <a:chExt cx="2126507" cy="715137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959AE77-BB29-43CA-B481-3F57A0C268FB}"/>
                </a:ext>
              </a:extLst>
            </p:cNvPr>
            <p:cNvSpPr txBox="1"/>
            <p:nvPr/>
          </p:nvSpPr>
          <p:spPr>
            <a:xfrm>
              <a:off x="2405041" y="2900695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27314351-1120-4B91-AD4B-AEC85A92279C}"/>
                </a:ext>
              </a:extLst>
            </p:cNvPr>
            <p:cNvSpPr txBox="1"/>
            <p:nvPr/>
          </p:nvSpPr>
          <p:spPr>
            <a:xfrm>
              <a:off x="2405041" y="3154167"/>
              <a:ext cx="15523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about the heading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2F21DC7F-9B83-455E-9808-4984A7AD1AF1}"/>
              </a:ext>
            </a:extLst>
          </p:cNvPr>
          <p:cNvGrpSpPr/>
          <p:nvPr/>
        </p:nvGrpSpPr>
        <p:grpSpPr>
          <a:xfrm>
            <a:off x="8100276" y="1452961"/>
            <a:ext cx="1142949" cy="1985369"/>
            <a:chOff x="2580403" y="1244082"/>
            <a:chExt cx="1142949" cy="1985369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89863A2-DC86-4C1B-ADDA-ADB6966D41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0403" y="1244082"/>
              <a:ext cx="794241" cy="1985369"/>
            </a:xfrm>
            <a:prstGeom prst="line">
              <a:avLst/>
            </a:prstGeom>
            <a:ln w="9525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32125E6-FB36-40CA-8388-4E813A290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4644" y="1244082"/>
              <a:ext cx="348708" cy="0"/>
            </a:xfrm>
            <a:prstGeom prst="line">
              <a:avLst/>
            </a:prstGeom>
            <a:ln w="9525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922ABF2-1033-4987-8832-62AF320AC715}"/>
              </a:ext>
            </a:extLst>
          </p:cNvPr>
          <p:cNvGrpSpPr/>
          <p:nvPr/>
        </p:nvGrpSpPr>
        <p:grpSpPr>
          <a:xfrm>
            <a:off x="9211754" y="1270779"/>
            <a:ext cx="2126507" cy="715137"/>
            <a:chOff x="2405041" y="2900695"/>
            <a:chExt cx="2126507" cy="715137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4F57E79-BE40-4C5F-BBAD-2509286F838A}"/>
                </a:ext>
              </a:extLst>
            </p:cNvPr>
            <p:cNvSpPr txBox="1"/>
            <p:nvPr/>
          </p:nvSpPr>
          <p:spPr>
            <a:xfrm>
              <a:off x="2405041" y="2900695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2352169-48BF-400E-9B0B-8FEDB035BE9B}"/>
                </a:ext>
              </a:extLst>
            </p:cNvPr>
            <p:cNvSpPr txBox="1"/>
            <p:nvPr/>
          </p:nvSpPr>
          <p:spPr>
            <a:xfrm>
              <a:off x="2405041" y="3154167"/>
              <a:ext cx="15523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about the heading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562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 U R  T E A M  C R E W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576B56-D183-486B-A58B-6A3F45976C6E}"/>
              </a:ext>
            </a:extLst>
          </p:cNvPr>
          <p:cNvGrpSpPr/>
          <p:nvPr/>
        </p:nvGrpSpPr>
        <p:grpSpPr>
          <a:xfrm>
            <a:off x="592446" y="1813027"/>
            <a:ext cx="2362200" cy="2362200"/>
            <a:chOff x="1466851" y="1754971"/>
            <a:chExt cx="2362200" cy="23622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BCA921D-B9AA-4886-9A92-1FA7DF4F6B4C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CFF6072-9009-49B0-9541-DD3A0C18C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8" r="1156"/>
            <a:stretch/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DB4DDB-2384-41CE-B69F-697D8498B550}"/>
              </a:ext>
            </a:extLst>
          </p:cNvPr>
          <p:cNvGrpSpPr/>
          <p:nvPr/>
        </p:nvGrpSpPr>
        <p:grpSpPr>
          <a:xfrm>
            <a:off x="3481330" y="1813027"/>
            <a:ext cx="2362200" cy="236220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E73BA8-A848-48A0-86A6-513A02B9E658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0DF5F52-7DB0-43D8-B60A-AC6174D65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78" t="16519" r="9615" b="1982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1ECA722-1D52-4E62-A2B4-8D2417CAE5E0}"/>
              </a:ext>
            </a:extLst>
          </p:cNvPr>
          <p:cNvGrpSpPr/>
          <p:nvPr/>
        </p:nvGrpSpPr>
        <p:grpSpPr>
          <a:xfrm>
            <a:off x="6370214" y="1813027"/>
            <a:ext cx="2362200" cy="2362200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7952EFE-8A85-4A1A-BE4C-7F5FAA5E0D4C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50DD15D-2D1C-4460-8BF9-7AAE476A05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5" r="16615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D0BAF7-4A86-4CD9-A3B6-0558076C3D0D}"/>
              </a:ext>
            </a:extLst>
          </p:cNvPr>
          <p:cNvGrpSpPr/>
          <p:nvPr/>
        </p:nvGrpSpPr>
        <p:grpSpPr>
          <a:xfrm>
            <a:off x="9259098" y="1813027"/>
            <a:ext cx="2362200" cy="2362200"/>
            <a:chOff x="9299151" y="1754971"/>
            <a:chExt cx="2362200" cy="23622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444E1F2-1A40-4AC3-B65F-C377F6D8E9D4}"/>
                </a:ext>
              </a:extLst>
            </p:cNvPr>
            <p:cNvSpPr/>
            <p:nvPr/>
          </p:nvSpPr>
          <p:spPr>
            <a:xfrm>
              <a:off x="9299151" y="1754971"/>
              <a:ext cx="2362200" cy="2362200"/>
            </a:xfrm>
            <a:prstGeom prst="ellipse">
              <a:avLst/>
            </a:prstGeom>
            <a:solidFill>
              <a:srgbClr val="3B59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1C82EE-8B56-4166-AAE8-E478EDCAEB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41" t="2911" r="2543" b="2911"/>
            <a:stretch/>
          </p:blipFill>
          <p:spPr>
            <a:xfrm>
              <a:off x="9444777" y="1900597"/>
              <a:ext cx="2070948" cy="2070948"/>
            </a:xfrm>
            <a:prstGeom prst="ellipse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5D651D-5285-469C-B481-35FD5F9B5482}"/>
              </a:ext>
            </a:extLst>
          </p:cNvPr>
          <p:cNvGrpSpPr/>
          <p:nvPr/>
        </p:nvGrpSpPr>
        <p:grpSpPr>
          <a:xfrm>
            <a:off x="570702" y="1881607"/>
            <a:ext cx="662608" cy="662608"/>
            <a:chOff x="662610" y="2054088"/>
            <a:chExt cx="662608" cy="66260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0A9EC0C-AA18-4154-A3C0-3A0631C299B9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42CAC0-16C2-4BBB-B4C7-CEAEB4786BE7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EAAF5A1-22F9-49D1-8D1C-733592CC5FF7}"/>
              </a:ext>
            </a:extLst>
          </p:cNvPr>
          <p:cNvGrpSpPr/>
          <p:nvPr/>
        </p:nvGrpSpPr>
        <p:grpSpPr>
          <a:xfrm>
            <a:off x="3481330" y="1881607"/>
            <a:ext cx="662608" cy="662608"/>
            <a:chOff x="662610" y="2054088"/>
            <a:chExt cx="662608" cy="66260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79208F9-04C2-4CE8-9F09-D54CFD2E68BB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6B9264-56FA-4D9E-A749-220D6BB34FE8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530715-386F-4009-A8EF-D30D61CC1B17}"/>
              </a:ext>
            </a:extLst>
          </p:cNvPr>
          <p:cNvGrpSpPr/>
          <p:nvPr/>
        </p:nvGrpSpPr>
        <p:grpSpPr>
          <a:xfrm>
            <a:off x="6348472" y="1881607"/>
            <a:ext cx="662608" cy="662608"/>
            <a:chOff x="662610" y="2054088"/>
            <a:chExt cx="662608" cy="66260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591C092-0076-4123-8BD2-B64B25967B0F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AB32B29-67A3-4CFF-B2CA-D911D4A1728A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DC4415A-F36F-4ACA-AB85-FB0581874A35}"/>
              </a:ext>
            </a:extLst>
          </p:cNvPr>
          <p:cNvGrpSpPr/>
          <p:nvPr/>
        </p:nvGrpSpPr>
        <p:grpSpPr>
          <a:xfrm>
            <a:off x="9259098" y="1881607"/>
            <a:ext cx="662608" cy="662608"/>
            <a:chOff x="662610" y="2054088"/>
            <a:chExt cx="662608" cy="66260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D567D0A-A07B-4AA6-A817-3126CDB8CB06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3B59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3233F5-4DBD-4971-BC77-D77BC45F68FB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6CBB3D-F228-4F69-8E5D-E460C2E4DCC7}"/>
              </a:ext>
            </a:extLst>
          </p:cNvPr>
          <p:cNvGrpSpPr/>
          <p:nvPr/>
        </p:nvGrpSpPr>
        <p:grpSpPr>
          <a:xfrm>
            <a:off x="264581" y="4474192"/>
            <a:ext cx="3048141" cy="1452554"/>
            <a:chOff x="264581" y="4416136"/>
            <a:chExt cx="3048141" cy="145255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9170594-DC5A-4C57-8C42-57485A914C6B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ALAN MARTIN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881332-ED05-4853-9880-2C2C4338D6FB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103FF0-2379-4142-9BBF-748C73FA37D3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9E4E6B7-271A-4FE4-A0B4-EC52F3D8AD07}"/>
              </a:ext>
            </a:extLst>
          </p:cNvPr>
          <p:cNvGrpSpPr/>
          <p:nvPr/>
        </p:nvGrpSpPr>
        <p:grpSpPr>
          <a:xfrm>
            <a:off x="3143051" y="4474192"/>
            <a:ext cx="3048141" cy="1452554"/>
            <a:chOff x="3143051" y="4416136"/>
            <a:chExt cx="3048141" cy="145255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3D4B57-4051-43B4-B0BE-84AD584D16C6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JHON DOE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EDC0D6-4015-4882-9F9A-47C32850AEDF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250374C-CA10-467C-A87C-594A010E1D96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BE1150E-EDCD-4EF1-A5A3-ECB8E1F3DCF5}"/>
              </a:ext>
            </a:extLst>
          </p:cNvPr>
          <p:cNvGrpSpPr/>
          <p:nvPr/>
        </p:nvGrpSpPr>
        <p:grpSpPr>
          <a:xfrm>
            <a:off x="6191192" y="4474192"/>
            <a:ext cx="3048141" cy="1452554"/>
            <a:chOff x="6191192" y="4416136"/>
            <a:chExt cx="3048141" cy="145255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0617F91-C4BF-488D-A8B4-30A7C0D8506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PABLO PICASO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7181CC-17AD-4D09-9CD2-106B380BB0C4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636DC9-05DB-4ABD-AD61-9C16EBF3949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99FCE56-9499-4A8E-8C1C-07D36C0E4E9F}"/>
              </a:ext>
            </a:extLst>
          </p:cNvPr>
          <p:cNvGrpSpPr/>
          <p:nvPr/>
        </p:nvGrpSpPr>
        <p:grpSpPr>
          <a:xfrm>
            <a:off x="9069662" y="4474192"/>
            <a:ext cx="3048141" cy="1452554"/>
            <a:chOff x="9069662" y="4416136"/>
            <a:chExt cx="3048141" cy="145255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12C4D2-E980-4C6D-A698-FD461D5DB036}"/>
                </a:ext>
              </a:extLst>
            </p:cNvPr>
            <p:cNvSpPr txBox="1"/>
            <p:nvPr/>
          </p:nvSpPr>
          <p:spPr>
            <a:xfrm>
              <a:off x="927134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3B5998"/>
                  </a:solidFill>
                  <a:latin typeface="Tw Cen MT" panose="020B0602020104020603" pitchFamily="34" charset="0"/>
                </a:rPr>
                <a:t>WALTER WHITE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87A30EB-1580-4F98-8A3A-F23533BF46BC}"/>
                </a:ext>
              </a:extLst>
            </p:cNvPr>
            <p:cNvSpPr txBox="1"/>
            <p:nvPr/>
          </p:nvSpPr>
          <p:spPr>
            <a:xfrm>
              <a:off x="927134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63741A8-F01E-4F5B-81D0-1F06C160FE9C}"/>
                </a:ext>
              </a:extLst>
            </p:cNvPr>
            <p:cNvSpPr txBox="1"/>
            <p:nvPr/>
          </p:nvSpPr>
          <p:spPr>
            <a:xfrm>
              <a:off x="906966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777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 U R  C L I E N 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1C685FE-4111-475B-92F9-E8EF54EFFF3F}"/>
              </a:ext>
            </a:extLst>
          </p:cNvPr>
          <p:cNvGrpSpPr/>
          <p:nvPr/>
        </p:nvGrpSpPr>
        <p:grpSpPr>
          <a:xfrm>
            <a:off x="9551694" y="2338532"/>
            <a:ext cx="1484244" cy="1484244"/>
            <a:chOff x="9551694" y="2338532"/>
            <a:chExt cx="1484244" cy="148424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EDA8DB6-AE27-4F99-9726-06286F1ECC8A}"/>
                </a:ext>
              </a:extLst>
            </p:cNvPr>
            <p:cNvSpPr/>
            <p:nvPr/>
          </p:nvSpPr>
          <p:spPr>
            <a:xfrm rot="2700000">
              <a:off x="9551694" y="2338532"/>
              <a:ext cx="1484244" cy="1484244"/>
            </a:xfrm>
            <a:prstGeom prst="roundRect">
              <a:avLst>
                <a:gd name="adj" fmla="val 1309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FAAEA80-CA30-4101-9CD1-6277ECA11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7094" y="2658878"/>
              <a:ext cx="843552" cy="843552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E851E4D-9EFD-4B5A-86C5-131DC72DB131}"/>
              </a:ext>
            </a:extLst>
          </p:cNvPr>
          <p:cNvGrpSpPr/>
          <p:nvPr/>
        </p:nvGrpSpPr>
        <p:grpSpPr>
          <a:xfrm>
            <a:off x="7452656" y="2338532"/>
            <a:ext cx="1484244" cy="1484244"/>
            <a:chOff x="7452656" y="2338532"/>
            <a:chExt cx="1484244" cy="148424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0018B0A-C93F-4E1C-8AFA-C10A45AD97A0}"/>
                </a:ext>
              </a:extLst>
            </p:cNvPr>
            <p:cNvSpPr/>
            <p:nvPr/>
          </p:nvSpPr>
          <p:spPr>
            <a:xfrm rot="2700000">
              <a:off x="7452656" y="2338532"/>
              <a:ext cx="1484244" cy="1484244"/>
            </a:xfrm>
            <a:prstGeom prst="roundRect">
              <a:avLst>
                <a:gd name="adj" fmla="val 1309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A6A539F-4A70-49EF-81D6-C75F8CE33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420" y="2621560"/>
              <a:ext cx="918188" cy="918188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E614641-85C8-4261-9172-7455F0793458}"/>
              </a:ext>
            </a:extLst>
          </p:cNvPr>
          <p:cNvGrpSpPr/>
          <p:nvPr/>
        </p:nvGrpSpPr>
        <p:grpSpPr>
          <a:xfrm>
            <a:off x="5385493" y="2338532"/>
            <a:ext cx="1484244" cy="1484244"/>
            <a:chOff x="5385493" y="2338532"/>
            <a:chExt cx="1484244" cy="148424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C519D27-4F14-4E45-80D5-D5C98813D917}"/>
                </a:ext>
              </a:extLst>
            </p:cNvPr>
            <p:cNvSpPr/>
            <p:nvPr/>
          </p:nvSpPr>
          <p:spPr>
            <a:xfrm rot="2700000">
              <a:off x="5385493" y="2338532"/>
              <a:ext cx="1484244" cy="1484244"/>
            </a:xfrm>
            <a:prstGeom prst="roundRect">
              <a:avLst>
                <a:gd name="adj" fmla="val 1309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8775C5A-4659-4603-8EE6-7E24AB773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0448" y="2621560"/>
              <a:ext cx="918188" cy="918188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0F172E8-09DB-4E0D-A15B-3160B075795B}"/>
              </a:ext>
            </a:extLst>
          </p:cNvPr>
          <p:cNvGrpSpPr/>
          <p:nvPr/>
        </p:nvGrpSpPr>
        <p:grpSpPr>
          <a:xfrm>
            <a:off x="1187416" y="2338532"/>
            <a:ext cx="1484244" cy="1484244"/>
            <a:chOff x="1187416" y="2338532"/>
            <a:chExt cx="1484244" cy="148424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03C2986-6FC2-4928-9609-DB37E6299E29}"/>
                </a:ext>
              </a:extLst>
            </p:cNvPr>
            <p:cNvSpPr/>
            <p:nvPr/>
          </p:nvSpPr>
          <p:spPr>
            <a:xfrm rot="2700000">
              <a:off x="1187416" y="2338532"/>
              <a:ext cx="1484244" cy="1484244"/>
            </a:xfrm>
            <a:prstGeom prst="roundRect">
              <a:avLst>
                <a:gd name="adj" fmla="val 1309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449F607-3573-4460-BCF6-0D48A2A7C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453" y="2693518"/>
              <a:ext cx="774274" cy="774272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3F52382-0652-4E04-80FB-8FF1902B675C}"/>
              </a:ext>
            </a:extLst>
          </p:cNvPr>
          <p:cNvGrpSpPr/>
          <p:nvPr/>
        </p:nvGrpSpPr>
        <p:grpSpPr>
          <a:xfrm>
            <a:off x="3286454" y="2338532"/>
            <a:ext cx="1484244" cy="1484244"/>
            <a:chOff x="3286454" y="2338532"/>
            <a:chExt cx="1484244" cy="148424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F1B0B97-B3BB-452D-8F2F-EA9AB5AF7674}"/>
                </a:ext>
              </a:extLst>
            </p:cNvPr>
            <p:cNvSpPr/>
            <p:nvPr/>
          </p:nvSpPr>
          <p:spPr>
            <a:xfrm rot="2700000">
              <a:off x="3286454" y="2338532"/>
              <a:ext cx="1484244" cy="1484244"/>
            </a:xfrm>
            <a:prstGeom prst="roundRect">
              <a:avLst>
                <a:gd name="adj" fmla="val 1309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23CAB68-7DAB-4E2D-B715-7CF53E9F0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6493" y="2693518"/>
              <a:ext cx="774272" cy="774272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C3C1551-9EE9-42D9-8AA1-9DB3CA8F23DF}"/>
              </a:ext>
            </a:extLst>
          </p:cNvPr>
          <p:cNvGrpSpPr/>
          <p:nvPr/>
        </p:nvGrpSpPr>
        <p:grpSpPr>
          <a:xfrm>
            <a:off x="2026295" y="3657473"/>
            <a:ext cx="1915627" cy="1484244"/>
            <a:chOff x="2026295" y="3657473"/>
            <a:chExt cx="1915627" cy="1484244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CB58540-4FF9-453F-A9F6-3C932CAF55E0}"/>
                </a:ext>
              </a:extLst>
            </p:cNvPr>
            <p:cNvSpPr/>
            <p:nvPr/>
          </p:nvSpPr>
          <p:spPr>
            <a:xfrm rot="2700000">
              <a:off x="2241988" y="3657473"/>
              <a:ext cx="1484244" cy="1484244"/>
            </a:xfrm>
            <a:prstGeom prst="roundRect">
              <a:avLst>
                <a:gd name="adj" fmla="val 13096"/>
              </a:avLst>
            </a:prstGeom>
            <a:solidFill>
              <a:srgbClr val="EF307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6E848BF-4E5B-409D-8114-A69D03888E8D}"/>
                </a:ext>
              </a:extLst>
            </p:cNvPr>
            <p:cNvSpPr txBox="1"/>
            <p:nvPr/>
          </p:nvSpPr>
          <p:spPr>
            <a:xfrm>
              <a:off x="2026295" y="3862738"/>
              <a:ext cx="191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CLIENT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1F2508F-5C9D-4593-9EA6-2154B8C51E06}"/>
                </a:ext>
              </a:extLst>
            </p:cNvPr>
            <p:cNvSpPr txBox="1"/>
            <p:nvPr/>
          </p:nvSpPr>
          <p:spPr>
            <a:xfrm>
              <a:off x="2174011" y="4291152"/>
              <a:ext cx="161514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Add Some Brief  About Your Customers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2C0596D-7FAB-4A1B-AE63-D59D7FD64F5A}"/>
              </a:ext>
            </a:extLst>
          </p:cNvPr>
          <p:cNvGrpSpPr/>
          <p:nvPr/>
        </p:nvGrpSpPr>
        <p:grpSpPr>
          <a:xfrm>
            <a:off x="4096084" y="3657473"/>
            <a:ext cx="1915627" cy="1484244"/>
            <a:chOff x="4096084" y="3657473"/>
            <a:chExt cx="1915627" cy="148424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1459C0E-0DC9-428D-AB3A-8868112E3852}"/>
                </a:ext>
              </a:extLst>
            </p:cNvPr>
            <p:cNvSpPr/>
            <p:nvPr/>
          </p:nvSpPr>
          <p:spPr>
            <a:xfrm rot="2700000">
              <a:off x="4335973" y="3657473"/>
              <a:ext cx="1484244" cy="1484244"/>
            </a:xfrm>
            <a:prstGeom prst="roundRect">
              <a:avLst>
                <a:gd name="adj" fmla="val 13096"/>
              </a:avLst>
            </a:prstGeom>
            <a:solidFill>
              <a:srgbClr val="03A1A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4B7A73F-F964-48A2-B788-F55F7B9D040D}"/>
                </a:ext>
              </a:extLst>
            </p:cNvPr>
            <p:cNvSpPr txBox="1"/>
            <p:nvPr/>
          </p:nvSpPr>
          <p:spPr>
            <a:xfrm>
              <a:off x="4096084" y="3820540"/>
              <a:ext cx="191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CLIENT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3A30DB-CA3E-47FC-A41B-01A64D0FE2E8}"/>
                </a:ext>
              </a:extLst>
            </p:cNvPr>
            <p:cNvSpPr txBox="1"/>
            <p:nvPr/>
          </p:nvSpPr>
          <p:spPr>
            <a:xfrm>
              <a:off x="4243800" y="4248954"/>
              <a:ext cx="161514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Add Some Brief  About Your Customers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43D9DB-ECBD-4F96-B04B-77A755D8CF78}"/>
              </a:ext>
            </a:extLst>
          </p:cNvPr>
          <p:cNvGrpSpPr/>
          <p:nvPr/>
        </p:nvGrpSpPr>
        <p:grpSpPr>
          <a:xfrm>
            <a:off x="6179862" y="3657473"/>
            <a:ext cx="1915627" cy="1484244"/>
            <a:chOff x="6179862" y="3657473"/>
            <a:chExt cx="1915627" cy="148424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958A5D0-184B-4172-86EF-3B81412BDC75}"/>
                </a:ext>
              </a:extLst>
            </p:cNvPr>
            <p:cNvSpPr/>
            <p:nvPr/>
          </p:nvSpPr>
          <p:spPr>
            <a:xfrm rot="2700000">
              <a:off x="6403136" y="3657473"/>
              <a:ext cx="1484244" cy="1484244"/>
            </a:xfrm>
            <a:prstGeom prst="roundRect">
              <a:avLst>
                <a:gd name="adj" fmla="val 13096"/>
              </a:avLst>
            </a:prstGeom>
            <a:solidFill>
              <a:srgbClr val="EE952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61CC52C-FFC4-4B11-A134-A456A120261F}"/>
                </a:ext>
              </a:extLst>
            </p:cNvPr>
            <p:cNvSpPr txBox="1"/>
            <p:nvPr/>
          </p:nvSpPr>
          <p:spPr>
            <a:xfrm>
              <a:off x="6179862" y="3789588"/>
              <a:ext cx="191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CLIENT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F3004BC-4070-449C-B168-FA173654EA82}"/>
                </a:ext>
              </a:extLst>
            </p:cNvPr>
            <p:cNvSpPr txBox="1"/>
            <p:nvPr/>
          </p:nvSpPr>
          <p:spPr>
            <a:xfrm>
              <a:off x="6327578" y="4218002"/>
              <a:ext cx="161514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Add Some Brief  About Your Customers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CECC14-0B8D-42EC-9AD4-1D0FB247E6A4}"/>
              </a:ext>
            </a:extLst>
          </p:cNvPr>
          <p:cNvGrpSpPr/>
          <p:nvPr/>
        </p:nvGrpSpPr>
        <p:grpSpPr>
          <a:xfrm>
            <a:off x="8275764" y="3657473"/>
            <a:ext cx="1915627" cy="1484244"/>
            <a:chOff x="8275764" y="3657473"/>
            <a:chExt cx="1915627" cy="148424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F85CC35-104C-478B-84A0-E8A131FF05F1}"/>
                </a:ext>
              </a:extLst>
            </p:cNvPr>
            <p:cNvSpPr/>
            <p:nvPr/>
          </p:nvSpPr>
          <p:spPr>
            <a:xfrm rot="2700000">
              <a:off x="8497121" y="3657473"/>
              <a:ext cx="1484244" cy="1484244"/>
            </a:xfrm>
            <a:prstGeom prst="roundRect">
              <a:avLst>
                <a:gd name="adj" fmla="val 13096"/>
              </a:avLst>
            </a:prstGeom>
            <a:solidFill>
              <a:srgbClr val="00B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A37347F-3E44-4B80-8900-4191718A79F6}"/>
                </a:ext>
              </a:extLst>
            </p:cNvPr>
            <p:cNvSpPr txBox="1"/>
            <p:nvPr/>
          </p:nvSpPr>
          <p:spPr>
            <a:xfrm>
              <a:off x="8275764" y="3778342"/>
              <a:ext cx="191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CLIENT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4AB09C6-E39A-4081-82E9-5667CBEF5C45}"/>
                </a:ext>
              </a:extLst>
            </p:cNvPr>
            <p:cNvSpPr txBox="1"/>
            <p:nvPr/>
          </p:nvSpPr>
          <p:spPr>
            <a:xfrm>
              <a:off x="8423480" y="4206756"/>
              <a:ext cx="161514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Add Some Brief  About Your Customers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5714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 O R T F O L I 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FBC5267C-0F7A-4E1E-8D4C-9971E085A6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" r="43185"/>
          <a:stretch/>
        </p:blipFill>
        <p:spPr>
          <a:xfrm>
            <a:off x="3464450" y="2038150"/>
            <a:ext cx="2325782" cy="2325782"/>
          </a:xfrm>
          <a:prstGeom prst="ellipse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E8B7C6F-CFCE-46B4-9676-FAB91F5764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7" r="7666"/>
          <a:stretch/>
        </p:blipFill>
        <p:spPr>
          <a:xfrm>
            <a:off x="6397386" y="1923382"/>
            <a:ext cx="2396502" cy="2396502"/>
          </a:xfrm>
          <a:prstGeom prst="ellipse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29E0590-2374-444B-8AFD-C02073285A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0042" y="1923382"/>
            <a:ext cx="2396502" cy="2396502"/>
          </a:xfrm>
          <a:prstGeom prst="ellipse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8701D65-A4C4-41B9-91C3-A9CB1A240F1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3" r="11953"/>
          <a:stretch/>
        </p:blipFill>
        <p:spPr>
          <a:xfrm>
            <a:off x="531514" y="2038150"/>
            <a:ext cx="2325782" cy="2325782"/>
          </a:xfrm>
          <a:prstGeom prst="ellipse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D08A3268-D3C4-4E9A-993E-A618416E71C9}"/>
              </a:ext>
            </a:extLst>
          </p:cNvPr>
          <p:cNvGrpSpPr/>
          <p:nvPr/>
        </p:nvGrpSpPr>
        <p:grpSpPr>
          <a:xfrm>
            <a:off x="479275" y="2038150"/>
            <a:ext cx="662608" cy="662608"/>
            <a:chOff x="662610" y="2054088"/>
            <a:chExt cx="662608" cy="66260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A7C9F3A-5A01-4FC3-8459-9CA764F944BE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CB4D9D2-BF34-4107-BFA3-25A19D4828E1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A2A6A64-3DCC-4B07-8936-702073D8ECB8}"/>
              </a:ext>
            </a:extLst>
          </p:cNvPr>
          <p:cNvGrpSpPr/>
          <p:nvPr/>
        </p:nvGrpSpPr>
        <p:grpSpPr>
          <a:xfrm>
            <a:off x="3396388" y="2038150"/>
            <a:ext cx="662608" cy="662608"/>
            <a:chOff x="662610" y="2054088"/>
            <a:chExt cx="662608" cy="662608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CFB1C74-54C1-45C5-BE2A-DCE8544C8354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19BD1EE-18D2-4384-922D-474356E61A91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C91B99D-9AFE-4B4B-A7C7-C7A2436A5829}"/>
              </a:ext>
            </a:extLst>
          </p:cNvPr>
          <p:cNvGrpSpPr/>
          <p:nvPr/>
        </p:nvGrpSpPr>
        <p:grpSpPr>
          <a:xfrm>
            <a:off x="6255595" y="2038150"/>
            <a:ext cx="662608" cy="662608"/>
            <a:chOff x="662610" y="2054088"/>
            <a:chExt cx="662608" cy="66260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0B42236-3116-4583-9B5F-B37EAC92DEC0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8DC2CD4-C8F9-41FC-B0F2-7732754588B8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04215D-2CBA-4EB5-AC58-C187AB5E70EB}"/>
              </a:ext>
            </a:extLst>
          </p:cNvPr>
          <p:cNvGrpSpPr/>
          <p:nvPr/>
        </p:nvGrpSpPr>
        <p:grpSpPr>
          <a:xfrm>
            <a:off x="9107838" y="2038150"/>
            <a:ext cx="662608" cy="662608"/>
            <a:chOff x="662610" y="2054088"/>
            <a:chExt cx="662608" cy="66260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6CB0D99-D68A-4226-849B-2802B0F799B4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B8CD3AB-0EE0-4AF1-88C4-319AFBBF4B46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2D6498-213C-49E9-8C8E-F4D9EEDD726D}"/>
              </a:ext>
            </a:extLst>
          </p:cNvPr>
          <p:cNvGrpSpPr/>
          <p:nvPr/>
        </p:nvGrpSpPr>
        <p:grpSpPr>
          <a:xfrm>
            <a:off x="270075" y="4715463"/>
            <a:ext cx="2848660" cy="1173956"/>
            <a:chOff x="544373" y="4115202"/>
            <a:chExt cx="2848660" cy="117395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957E49E-377D-42ED-BF4E-FAE1383236A1}"/>
                </a:ext>
              </a:extLst>
            </p:cNvPr>
            <p:cNvSpPr txBox="1"/>
            <p:nvPr/>
          </p:nvSpPr>
          <p:spPr>
            <a:xfrm>
              <a:off x="544373" y="4115202"/>
              <a:ext cx="28486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26A6D1"/>
                  </a:solidFill>
                  <a:latin typeface="Tw Cen MT" panose="020B0602020104020603" pitchFamily="34" charset="0"/>
                </a:rPr>
                <a:t>PROJECT NAME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E31BB03-7901-4097-801F-15F0B124B6CE}"/>
                </a:ext>
              </a:extLst>
            </p:cNvPr>
            <p:cNvSpPr txBox="1"/>
            <p:nvPr/>
          </p:nvSpPr>
          <p:spPr>
            <a:xfrm>
              <a:off x="793927" y="4581272"/>
              <a:ext cx="23495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A41D3E9-3016-4809-9F95-AA1984AFD5A2}"/>
              </a:ext>
            </a:extLst>
          </p:cNvPr>
          <p:cNvGrpSpPr/>
          <p:nvPr/>
        </p:nvGrpSpPr>
        <p:grpSpPr>
          <a:xfrm>
            <a:off x="3203011" y="4715463"/>
            <a:ext cx="2848660" cy="1173956"/>
            <a:chOff x="544373" y="4115202"/>
            <a:chExt cx="2848660" cy="117395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68A089-A37C-4A30-9E2F-69720EA63DAA}"/>
                </a:ext>
              </a:extLst>
            </p:cNvPr>
            <p:cNvSpPr txBox="1"/>
            <p:nvPr/>
          </p:nvSpPr>
          <p:spPr>
            <a:xfrm>
              <a:off x="544373" y="4115202"/>
              <a:ext cx="28486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PROJECT NAME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35B71B5-E01D-4FFE-AFE7-06519DFD61D5}"/>
                </a:ext>
              </a:extLst>
            </p:cNvPr>
            <p:cNvSpPr txBox="1"/>
            <p:nvPr/>
          </p:nvSpPr>
          <p:spPr>
            <a:xfrm>
              <a:off x="793927" y="4581272"/>
              <a:ext cx="23495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15298C0-9D90-4359-AD83-42B836DBE993}"/>
              </a:ext>
            </a:extLst>
          </p:cNvPr>
          <p:cNvGrpSpPr/>
          <p:nvPr/>
        </p:nvGrpSpPr>
        <p:grpSpPr>
          <a:xfrm>
            <a:off x="6171307" y="4715463"/>
            <a:ext cx="2848660" cy="1173956"/>
            <a:chOff x="544373" y="4115202"/>
            <a:chExt cx="2848660" cy="117395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F7A2451-9E41-46E0-A59A-E94209C7D6A6}"/>
                </a:ext>
              </a:extLst>
            </p:cNvPr>
            <p:cNvSpPr txBox="1"/>
            <p:nvPr/>
          </p:nvSpPr>
          <p:spPr>
            <a:xfrm>
              <a:off x="544373" y="4115202"/>
              <a:ext cx="28486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PROJECT NAME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0B14FD-8652-43AE-B6DC-7245732A4A44}"/>
                </a:ext>
              </a:extLst>
            </p:cNvPr>
            <p:cNvSpPr txBox="1"/>
            <p:nvPr/>
          </p:nvSpPr>
          <p:spPr>
            <a:xfrm>
              <a:off x="793927" y="4581272"/>
              <a:ext cx="23495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A921648-F12F-42EB-A885-17A32D93F413}"/>
              </a:ext>
            </a:extLst>
          </p:cNvPr>
          <p:cNvGrpSpPr/>
          <p:nvPr/>
        </p:nvGrpSpPr>
        <p:grpSpPr>
          <a:xfrm>
            <a:off x="9033963" y="4715463"/>
            <a:ext cx="2848660" cy="1173956"/>
            <a:chOff x="544373" y="4115202"/>
            <a:chExt cx="2848660" cy="117395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85D7287-1179-4BAF-B8AC-E9002ABC5F17}"/>
                </a:ext>
              </a:extLst>
            </p:cNvPr>
            <p:cNvSpPr txBox="1"/>
            <p:nvPr/>
          </p:nvSpPr>
          <p:spPr>
            <a:xfrm>
              <a:off x="544373" y="4115202"/>
              <a:ext cx="28486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PROJECT NAME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AA9DE3-4DAA-45CA-BB98-3C597EAF6793}"/>
                </a:ext>
              </a:extLst>
            </p:cNvPr>
            <p:cNvSpPr txBox="1"/>
            <p:nvPr/>
          </p:nvSpPr>
          <p:spPr>
            <a:xfrm>
              <a:off x="793927" y="4581272"/>
              <a:ext cx="23495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498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 U R  L I S T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308BC6-A0C4-45DB-A05C-0586EBEC884C}"/>
              </a:ext>
            </a:extLst>
          </p:cNvPr>
          <p:cNvGrpSpPr/>
          <p:nvPr/>
        </p:nvGrpSpPr>
        <p:grpSpPr>
          <a:xfrm>
            <a:off x="624115" y="1527179"/>
            <a:ext cx="3396342" cy="1061829"/>
            <a:chOff x="624115" y="1643294"/>
            <a:chExt cx="3396342" cy="10618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436546-8EF4-46CC-9D33-87137F07C6DE}"/>
                </a:ext>
              </a:extLst>
            </p:cNvPr>
            <p:cNvSpPr txBox="1"/>
            <p:nvPr/>
          </p:nvSpPr>
          <p:spPr>
            <a:xfrm>
              <a:off x="1536800" y="1720238"/>
              <a:ext cx="191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D77AFE-D416-437C-89BD-A9E465F87CA2}"/>
                </a:ext>
              </a:extLst>
            </p:cNvPr>
            <p:cNvSpPr txBox="1"/>
            <p:nvPr/>
          </p:nvSpPr>
          <p:spPr>
            <a:xfrm>
              <a:off x="1536800" y="2120348"/>
              <a:ext cx="24836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add some brief about the heading point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3E400F-0E60-42C3-8A88-C4B267DF913E}"/>
                </a:ext>
              </a:extLst>
            </p:cNvPr>
            <p:cNvSpPr txBox="1"/>
            <p:nvPr/>
          </p:nvSpPr>
          <p:spPr>
            <a:xfrm>
              <a:off x="624115" y="1643294"/>
              <a:ext cx="9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C2E7099-D4AB-48C1-AA7E-3B6517A07E46}"/>
              </a:ext>
            </a:extLst>
          </p:cNvPr>
          <p:cNvGrpSpPr/>
          <p:nvPr/>
        </p:nvGrpSpPr>
        <p:grpSpPr>
          <a:xfrm>
            <a:off x="624115" y="2696730"/>
            <a:ext cx="3396342" cy="1061829"/>
            <a:chOff x="624115" y="2812845"/>
            <a:chExt cx="3396342" cy="10618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7681B7-3B8C-48C4-A752-F07DF9ACE37E}"/>
                </a:ext>
              </a:extLst>
            </p:cNvPr>
            <p:cNvSpPr txBox="1"/>
            <p:nvPr/>
          </p:nvSpPr>
          <p:spPr>
            <a:xfrm>
              <a:off x="1536800" y="2889789"/>
              <a:ext cx="191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EE886D-0E2E-4318-B657-87C364F802E0}"/>
                </a:ext>
              </a:extLst>
            </p:cNvPr>
            <p:cNvSpPr txBox="1"/>
            <p:nvPr/>
          </p:nvSpPr>
          <p:spPr>
            <a:xfrm>
              <a:off x="1536800" y="3289899"/>
              <a:ext cx="24836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add some brief about the heading point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9376EE-E104-4D2E-AD67-36BB9E314678}"/>
                </a:ext>
              </a:extLst>
            </p:cNvPr>
            <p:cNvSpPr txBox="1"/>
            <p:nvPr/>
          </p:nvSpPr>
          <p:spPr>
            <a:xfrm>
              <a:off x="624115" y="2812845"/>
              <a:ext cx="9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AAECA82-14F1-46BA-9E8E-D1BCF1070246}"/>
              </a:ext>
            </a:extLst>
          </p:cNvPr>
          <p:cNvGrpSpPr/>
          <p:nvPr/>
        </p:nvGrpSpPr>
        <p:grpSpPr>
          <a:xfrm>
            <a:off x="624115" y="3866281"/>
            <a:ext cx="3396342" cy="1061829"/>
            <a:chOff x="624115" y="3982396"/>
            <a:chExt cx="3396342" cy="106182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08F97D-DE9E-47F6-A417-CE465F344E24}"/>
                </a:ext>
              </a:extLst>
            </p:cNvPr>
            <p:cNvSpPr txBox="1"/>
            <p:nvPr/>
          </p:nvSpPr>
          <p:spPr>
            <a:xfrm>
              <a:off x="1536800" y="4059340"/>
              <a:ext cx="191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0CBD31-EAEF-447A-B0A3-DC3B0F94B33D}"/>
                </a:ext>
              </a:extLst>
            </p:cNvPr>
            <p:cNvSpPr txBox="1"/>
            <p:nvPr/>
          </p:nvSpPr>
          <p:spPr>
            <a:xfrm>
              <a:off x="1536800" y="4459450"/>
              <a:ext cx="24836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add some brief about the heading point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CF2ED9-CBE8-451F-B7FE-BAB7A288C766}"/>
                </a:ext>
              </a:extLst>
            </p:cNvPr>
            <p:cNvSpPr txBox="1"/>
            <p:nvPr/>
          </p:nvSpPr>
          <p:spPr>
            <a:xfrm>
              <a:off x="624115" y="3982396"/>
              <a:ext cx="9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CB5DE4B-BFA9-46B8-ADBE-2CFEDE91BA3D}"/>
              </a:ext>
            </a:extLst>
          </p:cNvPr>
          <p:cNvGrpSpPr/>
          <p:nvPr/>
        </p:nvGrpSpPr>
        <p:grpSpPr>
          <a:xfrm>
            <a:off x="624115" y="5035832"/>
            <a:ext cx="3396342" cy="1061829"/>
            <a:chOff x="624115" y="5151947"/>
            <a:chExt cx="3396342" cy="10618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75433F3-2B13-4717-9752-DB8D5D5828CC}"/>
                </a:ext>
              </a:extLst>
            </p:cNvPr>
            <p:cNvSpPr txBox="1"/>
            <p:nvPr/>
          </p:nvSpPr>
          <p:spPr>
            <a:xfrm>
              <a:off x="1536800" y="5228891"/>
              <a:ext cx="191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0C4CA1-FE81-487F-9DE9-AD13A0155F1E}"/>
                </a:ext>
              </a:extLst>
            </p:cNvPr>
            <p:cNvSpPr txBox="1"/>
            <p:nvPr/>
          </p:nvSpPr>
          <p:spPr>
            <a:xfrm>
              <a:off x="1536800" y="5629001"/>
              <a:ext cx="24836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add some brief about the heading point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F79A0B-FA92-4635-AB44-12370D86BDBB}"/>
                </a:ext>
              </a:extLst>
            </p:cNvPr>
            <p:cNvSpPr txBox="1"/>
            <p:nvPr/>
          </p:nvSpPr>
          <p:spPr>
            <a:xfrm>
              <a:off x="624115" y="5151947"/>
              <a:ext cx="9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A7ECFC-F76B-44F1-8B15-12B5F1AB5521}"/>
              </a:ext>
            </a:extLst>
          </p:cNvPr>
          <p:cNvGrpSpPr/>
          <p:nvPr/>
        </p:nvGrpSpPr>
        <p:grpSpPr>
          <a:xfrm>
            <a:off x="4326115" y="1527179"/>
            <a:ext cx="3396342" cy="1061829"/>
            <a:chOff x="4326115" y="1643294"/>
            <a:chExt cx="3396342" cy="106182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977E88-BFBE-4511-A0C3-739D600748C5}"/>
                </a:ext>
              </a:extLst>
            </p:cNvPr>
            <p:cNvSpPr txBox="1"/>
            <p:nvPr/>
          </p:nvSpPr>
          <p:spPr>
            <a:xfrm>
              <a:off x="5238800" y="1720238"/>
              <a:ext cx="191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376966-5875-4B68-88ED-A5AC2B02EE28}"/>
                </a:ext>
              </a:extLst>
            </p:cNvPr>
            <p:cNvSpPr txBox="1"/>
            <p:nvPr/>
          </p:nvSpPr>
          <p:spPr>
            <a:xfrm>
              <a:off x="5238800" y="2120348"/>
              <a:ext cx="24836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add some brief about the heading point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D283D0-741F-41C4-8DB7-FF1511035EC8}"/>
                </a:ext>
              </a:extLst>
            </p:cNvPr>
            <p:cNvSpPr txBox="1"/>
            <p:nvPr/>
          </p:nvSpPr>
          <p:spPr>
            <a:xfrm>
              <a:off x="4326115" y="1643294"/>
              <a:ext cx="9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05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CA32B97-A774-4B90-9C46-5A1A5838D1C2}"/>
              </a:ext>
            </a:extLst>
          </p:cNvPr>
          <p:cNvGrpSpPr/>
          <p:nvPr/>
        </p:nvGrpSpPr>
        <p:grpSpPr>
          <a:xfrm>
            <a:off x="4326115" y="2696730"/>
            <a:ext cx="3396342" cy="1061829"/>
            <a:chOff x="4326115" y="2812845"/>
            <a:chExt cx="3396342" cy="106182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38519C-3245-467F-BED0-0CF4E4EAABB4}"/>
                </a:ext>
              </a:extLst>
            </p:cNvPr>
            <p:cNvSpPr txBox="1"/>
            <p:nvPr/>
          </p:nvSpPr>
          <p:spPr>
            <a:xfrm>
              <a:off x="5238800" y="2889789"/>
              <a:ext cx="191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45039F-C410-4903-9C4B-143C75B88E71}"/>
                </a:ext>
              </a:extLst>
            </p:cNvPr>
            <p:cNvSpPr txBox="1"/>
            <p:nvPr/>
          </p:nvSpPr>
          <p:spPr>
            <a:xfrm>
              <a:off x="5238800" y="3289899"/>
              <a:ext cx="24836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add some brief about the heading point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A7A5A9-F929-4BE5-B7F9-1AC8F87EACFC}"/>
                </a:ext>
              </a:extLst>
            </p:cNvPr>
            <p:cNvSpPr txBox="1"/>
            <p:nvPr/>
          </p:nvSpPr>
          <p:spPr>
            <a:xfrm>
              <a:off x="4326115" y="2812845"/>
              <a:ext cx="9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06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E90D411-A1D6-4240-A4F8-30127A7AA946}"/>
              </a:ext>
            </a:extLst>
          </p:cNvPr>
          <p:cNvGrpSpPr/>
          <p:nvPr/>
        </p:nvGrpSpPr>
        <p:grpSpPr>
          <a:xfrm>
            <a:off x="4326115" y="3866281"/>
            <a:ext cx="3315658" cy="1046440"/>
            <a:chOff x="4326115" y="3982396"/>
            <a:chExt cx="3315658" cy="104644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552FFA-EA34-49CE-A8AA-65904994C2C0}"/>
                </a:ext>
              </a:extLst>
            </p:cNvPr>
            <p:cNvSpPr txBox="1"/>
            <p:nvPr/>
          </p:nvSpPr>
          <p:spPr>
            <a:xfrm>
              <a:off x="5238800" y="4059340"/>
              <a:ext cx="191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ACB394-BD38-4F26-904E-913F790D4EA4}"/>
                </a:ext>
              </a:extLst>
            </p:cNvPr>
            <p:cNvSpPr txBox="1"/>
            <p:nvPr/>
          </p:nvSpPr>
          <p:spPr>
            <a:xfrm>
              <a:off x="5158116" y="4444061"/>
              <a:ext cx="24836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add some brief about the heading point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A0C76B-F1F0-4A8D-BCD1-4744EDD1A66B}"/>
                </a:ext>
              </a:extLst>
            </p:cNvPr>
            <p:cNvSpPr txBox="1"/>
            <p:nvPr/>
          </p:nvSpPr>
          <p:spPr>
            <a:xfrm>
              <a:off x="4326115" y="3982396"/>
              <a:ext cx="9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07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EC085BE-DF47-43E6-BC18-7CC05A938241}"/>
              </a:ext>
            </a:extLst>
          </p:cNvPr>
          <p:cNvGrpSpPr/>
          <p:nvPr/>
        </p:nvGrpSpPr>
        <p:grpSpPr>
          <a:xfrm>
            <a:off x="4326115" y="5035832"/>
            <a:ext cx="3396342" cy="1061829"/>
            <a:chOff x="4326115" y="5151947"/>
            <a:chExt cx="3396342" cy="106182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D73B69-7063-45FA-BE0B-5B1BFAAF9622}"/>
                </a:ext>
              </a:extLst>
            </p:cNvPr>
            <p:cNvSpPr txBox="1"/>
            <p:nvPr/>
          </p:nvSpPr>
          <p:spPr>
            <a:xfrm>
              <a:off x="5238800" y="5228891"/>
              <a:ext cx="191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1C3B2A8-A3CE-4654-9CC5-DB328D7ADBBC}"/>
                </a:ext>
              </a:extLst>
            </p:cNvPr>
            <p:cNvSpPr txBox="1"/>
            <p:nvPr/>
          </p:nvSpPr>
          <p:spPr>
            <a:xfrm>
              <a:off x="5238800" y="5629001"/>
              <a:ext cx="24836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add some brief about the heading point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635BE71-850D-469D-B32B-C8E19BCA2C9F}"/>
                </a:ext>
              </a:extLst>
            </p:cNvPr>
            <p:cNvSpPr txBox="1"/>
            <p:nvPr/>
          </p:nvSpPr>
          <p:spPr>
            <a:xfrm>
              <a:off x="4326115" y="5151947"/>
              <a:ext cx="9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08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9E6A2E0-0063-4612-8E8F-7B86A95ADB31}"/>
              </a:ext>
            </a:extLst>
          </p:cNvPr>
          <p:cNvGrpSpPr/>
          <p:nvPr/>
        </p:nvGrpSpPr>
        <p:grpSpPr>
          <a:xfrm>
            <a:off x="8028115" y="1527179"/>
            <a:ext cx="3396342" cy="1061829"/>
            <a:chOff x="8028115" y="1527179"/>
            <a:chExt cx="3396342" cy="106182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6890F3B-CC29-4DA3-9319-A1F58DFDDF17}"/>
                </a:ext>
              </a:extLst>
            </p:cNvPr>
            <p:cNvSpPr txBox="1"/>
            <p:nvPr/>
          </p:nvSpPr>
          <p:spPr>
            <a:xfrm>
              <a:off x="8940800" y="1604123"/>
              <a:ext cx="191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7A2B88-BFC4-49D7-BD62-3775FFDFB090}"/>
                </a:ext>
              </a:extLst>
            </p:cNvPr>
            <p:cNvSpPr txBox="1"/>
            <p:nvPr/>
          </p:nvSpPr>
          <p:spPr>
            <a:xfrm>
              <a:off x="8940800" y="2004233"/>
              <a:ext cx="24836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add some brief about the heading point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3EB0FA-85C1-4739-B1BA-917F275026D4}"/>
                </a:ext>
              </a:extLst>
            </p:cNvPr>
            <p:cNvSpPr txBox="1"/>
            <p:nvPr/>
          </p:nvSpPr>
          <p:spPr>
            <a:xfrm>
              <a:off x="8028115" y="1527179"/>
              <a:ext cx="9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09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63643FC-691F-4008-8799-97E80B027A66}"/>
              </a:ext>
            </a:extLst>
          </p:cNvPr>
          <p:cNvGrpSpPr/>
          <p:nvPr/>
        </p:nvGrpSpPr>
        <p:grpSpPr>
          <a:xfrm>
            <a:off x="8028115" y="2696730"/>
            <a:ext cx="3396342" cy="1061829"/>
            <a:chOff x="8028115" y="2696730"/>
            <a:chExt cx="3396342" cy="106182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FED387-8ABB-47CB-9A42-D7751AB9BF32}"/>
                </a:ext>
              </a:extLst>
            </p:cNvPr>
            <p:cNvSpPr txBox="1"/>
            <p:nvPr/>
          </p:nvSpPr>
          <p:spPr>
            <a:xfrm>
              <a:off x="8940800" y="2773674"/>
              <a:ext cx="191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265DF41-8D3E-49A4-A98C-EC70AF4B262D}"/>
                </a:ext>
              </a:extLst>
            </p:cNvPr>
            <p:cNvSpPr txBox="1"/>
            <p:nvPr/>
          </p:nvSpPr>
          <p:spPr>
            <a:xfrm>
              <a:off x="8940800" y="3173784"/>
              <a:ext cx="24836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add some brief about the heading point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43FF0E-4E0D-476D-844D-A46137D27D15}"/>
                </a:ext>
              </a:extLst>
            </p:cNvPr>
            <p:cNvSpPr txBox="1"/>
            <p:nvPr/>
          </p:nvSpPr>
          <p:spPr>
            <a:xfrm>
              <a:off x="8028115" y="2696730"/>
              <a:ext cx="9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10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90BD80A-1C58-4A14-AE02-77A976A7317E}"/>
              </a:ext>
            </a:extLst>
          </p:cNvPr>
          <p:cNvGrpSpPr/>
          <p:nvPr/>
        </p:nvGrpSpPr>
        <p:grpSpPr>
          <a:xfrm>
            <a:off x="8028115" y="3866281"/>
            <a:ext cx="3396342" cy="1061829"/>
            <a:chOff x="8028115" y="3866281"/>
            <a:chExt cx="3396342" cy="106182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85AD717-16B1-4C0B-BB65-D534AE78D9BD}"/>
                </a:ext>
              </a:extLst>
            </p:cNvPr>
            <p:cNvSpPr txBox="1"/>
            <p:nvPr/>
          </p:nvSpPr>
          <p:spPr>
            <a:xfrm>
              <a:off x="8940800" y="3943225"/>
              <a:ext cx="191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1166EDC-89F1-4618-9FC4-9D0A18C4E5B8}"/>
                </a:ext>
              </a:extLst>
            </p:cNvPr>
            <p:cNvSpPr txBox="1"/>
            <p:nvPr/>
          </p:nvSpPr>
          <p:spPr>
            <a:xfrm>
              <a:off x="8940800" y="4343335"/>
              <a:ext cx="24836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add some brief about the heading point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4DBBA6F-E758-425C-9428-F2BA89D200EB}"/>
                </a:ext>
              </a:extLst>
            </p:cNvPr>
            <p:cNvSpPr txBox="1"/>
            <p:nvPr/>
          </p:nvSpPr>
          <p:spPr>
            <a:xfrm>
              <a:off x="8028115" y="3866281"/>
              <a:ext cx="9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11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3430A7D-F758-4D2F-9535-A0243EF1080D}"/>
              </a:ext>
            </a:extLst>
          </p:cNvPr>
          <p:cNvGrpSpPr/>
          <p:nvPr/>
        </p:nvGrpSpPr>
        <p:grpSpPr>
          <a:xfrm>
            <a:off x="8028115" y="5035832"/>
            <a:ext cx="3396342" cy="1061829"/>
            <a:chOff x="8028115" y="5035832"/>
            <a:chExt cx="3396342" cy="106182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ED66D69-E1BD-4513-BE23-B842EB829A53}"/>
                </a:ext>
              </a:extLst>
            </p:cNvPr>
            <p:cNvSpPr txBox="1"/>
            <p:nvPr/>
          </p:nvSpPr>
          <p:spPr>
            <a:xfrm>
              <a:off x="8940800" y="5112776"/>
              <a:ext cx="191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6BA515-CFD7-4F79-A760-93DB27C73C40}"/>
                </a:ext>
              </a:extLst>
            </p:cNvPr>
            <p:cNvSpPr txBox="1"/>
            <p:nvPr/>
          </p:nvSpPr>
          <p:spPr>
            <a:xfrm>
              <a:off x="8940800" y="5512886"/>
              <a:ext cx="24836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add some brief about the heading point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CCCE600-E63B-44E3-B9B1-BEAD04902212}"/>
                </a:ext>
              </a:extLst>
            </p:cNvPr>
            <p:cNvSpPr txBox="1"/>
            <p:nvPr/>
          </p:nvSpPr>
          <p:spPr>
            <a:xfrm>
              <a:off x="8028115" y="5035832"/>
              <a:ext cx="9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978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6175088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8413015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10665885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2DD698-41EA-44B3-A338-53428D7D5050}"/>
              </a:ext>
            </a:extLst>
          </p:cNvPr>
          <p:cNvCxnSpPr/>
          <p:nvPr/>
        </p:nvCxnSpPr>
        <p:spPr>
          <a:xfrm>
            <a:off x="3911339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>
            <a:off x="1657906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AF54DAFC-72BF-4C18-B451-30110FC8EBCC}"/>
              </a:ext>
            </a:extLst>
          </p:cNvPr>
          <p:cNvSpPr/>
          <p:nvPr/>
        </p:nvSpPr>
        <p:spPr>
          <a:xfrm>
            <a:off x="115059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0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514928" y="3900069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868629C6-9D56-44C4-A90C-D16F2E7AA94B}"/>
              </a:ext>
            </a:extLst>
          </p:cNvPr>
          <p:cNvSpPr/>
          <p:nvPr/>
        </p:nvSpPr>
        <p:spPr>
          <a:xfrm>
            <a:off x="139586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126299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610179" y="4342505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548058" y="5350759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852485" y="2961830"/>
            <a:ext cx="1515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A1A4"/>
                </a:solidFill>
                <a:latin typeface="Tw Cen MT" panose="020B0602020104020603" pitchFamily="34" charset="0"/>
              </a:rPr>
              <a:t>2008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547906" y="5602985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54B9C7B-4DA7-40E1-B723-68758EB971FE}"/>
              </a:ext>
            </a:extLst>
          </p:cNvPr>
          <p:cNvSpPr/>
          <p:nvPr/>
        </p:nvSpPr>
        <p:spPr>
          <a:xfrm rot="5400000">
            <a:off x="3389075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3753406" y="3900069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5AB77009-91CD-4089-A339-205E1FD860BA}"/>
              </a:ext>
            </a:extLst>
          </p:cNvPr>
          <p:cNvSpPr/>
          <p:nvPr/>
        </p:nvSpPr>
        <p:spPr>
          <a:xfrm>
            <a:off x="3634343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EB4F978A-6973-4038-9D44-C992F6903D28}"/>
              </a:ext>
            </a:extLst>
          </p:cNvPr>
          <p:cNvSpPr/>
          <p:nvPr/>
        </p:nvSpPr>
        <p:spPr>
          <a:xfrm>
            <a:off x="3501471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3848657" y="2614747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3786536" y="2568391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7ECE7-7E0E-48D0-9C27-6FB0E3DB79DD}"/>
              </a:ext>
            </a:extLst>
          </p:cNvPr>
          <p:cNvSpPr txBox="1"/>
          <p:nvPr/>
        </p:nvSpPr>
        <p:spPr>
          <a:xfrm>
            <a:off x="3090963" y="4382611"/>
            <a:ext cx="1515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EE9524"/>
                </a:solidFill>
                <a:latin typeface="Tw Cen MT" panose="020B0602020104020603" pitchFamily="34" charset="0"/>
              </a:rPr>
              <a:t>2009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A27D8-0CF3-496D-AD7D-2076231DE52C}"/>
              </a:ext>
            </a:extLst>
          </p:cNvPr>
          <p:cNvSpPr txBox="1"/>
          <p:nvPr/>
        </p:nvSpPr>
        <p:spPr>
          <a:xfrm>
            <a:off x="2700522" y="1926108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5642508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6006839" y="3900069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5887776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5754904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6102090" y="4342505"/>
            <a:ext cx="0" cy="1033387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6039969" y="5350759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5344396" y="2961830"/>
            <a:ext cx="1515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EF3078"/>
                </a:solidFill>
                <a:latin typeface="Tw Cen MT" panose="020B0602020104020603" pitchFamily="34" charset="0"/>
              </a:rPr>
              <a:t>2010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5039817" y="5602985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790625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8270588" y="3900069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815152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801865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8365839" y="2614747"/>
            <a:ext cx="0" cy="1033387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8303718" y="2568391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7608145" y="4382611"/>
            <a:ext cx="1515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1C7CBB"/>
                </a:solidFill>
                <a:latin typeface="Tw Cen MT" panose="020B0602020104020603" pitchFamily="34" charset="0"/>
              </a:rPr>
              <a:t>2011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7217704" y="1926108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10144184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10508515" y="3900069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10389452" y="378100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10256580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10603766" y="4342505"/>
            <a:ext cx="0" cy="10333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10541645" y="5350759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3BBA26-6FB6-4EDA-AE7C-332D388F6619}"/>
              </a:ext>
            </a:extLst>
          </p:cNvPr>
          <p:cNvSpPr txBox="1"/>
          <p:nvPr/>
        </p:nvSpPr>
        <p:spPr>
          <a:xfrm>
            <a:off x="9846072" y="2961830"/>
            <a:ext cx="1515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rPr>
              <a:t>2012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10CEB2-4E11-44C6-A201-5DCB3EA9A265}"/>
              </a:ext>
            </a:extLst>
          </p:cNvPr>
          <p:cNvSpPr txBox="1"/>
          <p:nvPr/>
        </p:nvSpPr>
        <p:spPr>
          <a:xfrm>
            <a:off x="9541493" y="5602985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651657" y="6212376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5131605" y="6212376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9655100" y="6212376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807969" y="1835312"/>
            <a:ext cx="2048865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7328027" y="1835312"/>
            <a:ext cx="204886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C17817C-AF36-4468-94FC-44DCFF825290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I M E L I N E  S L I D 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47FCAE-CD51-47C1-A0E5-7FE287A79E42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57F6F33-D335-4F37-A9F5-23DE49CB0B4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3A95DB-0E0C-40A8-88F7-9DAC67B156F6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1EA8C3-D35D-4FB7-8D6B-858B4EE0825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D4B96A9-29AD-4507-B1E8-D12C03BAD2C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0AFA104-D1BD-427D-90C1-6CE47F2C7A5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5435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18" grpId="0" animBg="1"/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7" grpId="0" animBg="1"/>
      <p:bldP spid="29" grpId="0" animBg="1"/>
      <p:bldP spid="30" grpId="0" animBg="1"/>
      <p:bldP spid="31" grpId="0" animBg="1"/>
      <p:bldP spid="33" grpId="0" animBg="1"/>
      <p:bldP spid="34" grpId="0"/>
      <p:bldP spid="35" grpId="0"/>
      <p:bldP spid="45" grpId="0" animBg="1"/>
      <p:bldP spid="46" grpId="0" animBg="1"/>
      <p:bldP spid="47" grpId="0" animBg="1"/>
      <p:bldP spid="48" grpId="0" animBg="1"/>
      <p:bldP spid="50" grpId="0" animBg="1"/>
      <p:bldP spid="51" grpId="0"/>
      <p:bldP spid="52" grpId="0"/>
      <p:bldP spid="53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6175088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8413015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10665885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2DD698-41EA-44B3-A338-53428D7D5050}"/>
              </a:ext>
            </a:extLst>
          </p:cNvPr>
          <p:cNvCxnSpPr/>
          <p:nvPr/>
        </p:nvCxnSpPr>
        <p:spPr>
          <a:xfrm>
            <a:off x="3911339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>
            <a:off x="1657906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AF54DAFC-72BF-4C18-B451-30110FC8EBCC}"/>
              </a:ext>
            </a:extLst>
          </p:cNvPr>
          <p:cNvSpPr/>
          <p:nvPr/>
        </p:nvSpPr>
        <p:spPr>
          <a:xfrm>
            <a:off x="115059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0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514928" y="3900069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868629C6-9D56-44C4-A90C-D16F2E7AA94B}"/>
              </a:ext>
            </a:extLst>
          </p:cNvPr>
          <p:cNvSpPr/>
          <p:nvPr/>
        </p:nvSpPr>
        <p:spPr>
          <a:xfrm>
            <a:off x="139586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126299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610179" y="4342505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548058" y="5350759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852485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3A1A4"/>
                </a:solidFill>
                <a:latin typeface="Century Gothic" panose="020B0502020202020204" pitchFamily="34" charset="0"/>
              </a:rPr>
              <a:t>2013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547906" y="5602985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54B9C7B-4DA7-40E1-B723-68758EB971FE}"/>
              </a:ext>
            </a:extLst>
          </p:cNvPr>
          <p:cNvSpPr/>
          <p:nvPr/>
        </p:nvSpPr>
        <p:spPr>
          <a:xfrm rot="5400000">
            <a:off x="3389075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3753406" y="3900069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5AB77009-91CD-4089-A339-205E1FD860BA}"/>
              </a:ext>
            </a:extLst>
          </p:cNvPr>
          <p:cNvSpPr/>
          <p:nvPr/>
        </p:nvSpPr>
        <p:spPr>
          <a:xfrm>
            <a:off x="3634343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EB4F978A-6973-4038-9D44-C992F6903D28}"/>
              </a:ext>
            </a:extLst>
          </p:cNvPr>
          <p:cNvSpPr/>
          <p:nvPr/>
        </p:nvSpPr>
        <p:spPr>
          <a:xfrm>
            <a:off x="3501471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3848657" y="2614747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3786536" y="2568391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7ECE7-7E0E-48D0-9C27-6FB0E3DB79DD}"/>
              </a:ext>
            </a:extLst>
          </p:cNvPr>
          <p:cNvSpPr txBox="1"/>
          <p:nvPr/>
        </p:nvSpPr>
        <p:spPr>
          <a:xfrm>
            <a:off x="3090963" y="4382611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E9524"/>
                </a:solidFill>
                <a:latin typeface="Century Gothic" panose="020B0502020202020204" pitchFamily="34" charset="0"/>
              </a:rPr>
              <a:t>2014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A27D8-0CF3-496D-AD7D-2076231DE52C}"/>
              </a:ext>
            </a:extLst>
          </p:cNvPr>
          <p:cNvSpPr txBox="1"/>
          <p:nvPr/>
        </p:nvSpPr>
        <p:spPr>
          <a:xfrm>
            <a:off x="2700522" y="1926108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5642508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6006839" y="3900069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5887776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5754904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6102090" y="4342505"/>
            <a:ext cx="0" cy="1033387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6039969" y="5350759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5344396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F3078"/>
                </a:solidFill>
                <a:latin typeface="Century Gothic" panose="020B0502020202020204" pitchFamily="34" charset="0"/>
              </a:rPr>
              <a:t>2015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5039817" y="5602985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790625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8270588" y="3900069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815152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801865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8365839" y="2614747"/>
            <a:ext cx="0" cy="1033387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8303718" y="2568391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7608145" y="4382611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C7CBB"/>
                </a:solidFill>
                <a:latin typeface="Century Gothic" panose="020B0502020202020204" pitchFamily="34" charset="0"/>
              </a:rPr>
              <a:t>2016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7217704" y="1926108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10144184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10508515" y="3900069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10389452" y="378100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10256580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10603766" y="4342505"/>
            <a:ext cx="0" cy="10333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10541645" y="5350759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3BBA26-6FB6-4EDA-AE7C-332D388F6619}"/>
              </a:ext>
            </a:extLst>
          </p:cNvPr>
          <p:cNvSpPr txBox="1"/>
          <p:nvPr/>
        </p:nvSpPr>
        <p:spPr>
          <a:xfrm>
            <a:off x="9846072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2017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10CEB2-4E11-44C6-A201-5DCB3EA9A265}"/>
              </a:ext>
            </a:extLst>
          </p:cNvPr>
          <p:cNvSpPr txBox="1"/>
          <p:nvPr/>
        </p:nvSpPr>
        <p:spPr>
          <a:xfrm>
            <a:off x="9541493" y="5602985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651657" y="6212376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5131605" y="6212376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9655100" y="6212376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807969" y="1835312"/>
            <a:ext cx="2048865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7328027" y="1835312"/>
            <a:ext cx="204886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C17817C-AF36-4468-94FC-44DCFF825290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I M E L I N E  S L I D 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47FCAE-CD51-47C1-A0E5-7FE287A79E42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57F6F33-D335-4F37-A9F5-23DE49CB0B4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3A95DB-0E0C-40A8-88F7-9DAC67B156F6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1EA8C3-D35D-4FB7-8D6B-858B4EE0825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D4B96A9-29AD-4507-B1E8-D12C03BAD2C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0AFA104-D1BD-427D-90C1-6CE47F2C7A5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4975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18" grpId="0" animBg="1"/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7" grpId="0" animBg="1"/>
      <p:bldP spid="29" grpId="0" animBg="1"/>
      <p:bldP spid="30" grpId="0" animBg="1"/>
      <p:bldP spid="31" grpId="0" animBg="1"/>
      <p:bldP spid="33" grpId="0" animBg="1"/>
      <p:bldP spid="34" grpId="0"/>
      <p:bldP spid="35" grpId="0"/>
      <p:bldP spid="45" grpId="0" animBg="1"/>
      <p:bldP spid="46" grpId="0" animBg="1"/>
      <p:bldP spid="47" grpId="0" animBg="1"/>
      <p:bldP spid="48" grpId="0" animBg="1"/>
      <p:bldP spid="50" grpId="0" animBg="1"/>
      <p:bldP spid="51" grpId="0"/>
      <p:bldP spid="52" grpId="0"/>
      <p:bldP spid="53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 N F O G R A P H I C 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324FC4-7057-44FD-8006-87306D39A761}"/>
              </a:ext>
            </a:extLst>
          </p:cNvPr>
          <p:cNvSpPr/>
          <p:nvPr/>
        </p:nvSpPr>
        <p:spPr>
          <a:xfrm>
            <a:off x="795551" y="52183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168D77-0DEF-4397-A8FF-4A259F72279C}"/>
              </a:ext>
            </a:extLst>
          </p:cNvPr>
          <p:cNvSpPr/>
          <p:nvPr/>
        </p:nvSpPr>
        <p:spPr>
          <a:xfrm>
            <a:off x="795550" y="50183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DAF59F4-E0D8-46F2-85BA-A839BBEC3CC1}"/>
              </a:ext>
            </a:extLst>
          </p:cNvPr>
          <p:cNvSpPr/>
          <p:nvPr/>
        </p:nvSpPr>
        <p:spPr>
          <a:xfrm>
            <a:off x="795549" y="48183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3258A26-8A4B-4FF1-9C89-14F5E2893736}"/>
              </a:ext>
            </a:extLst>
          </p:cNvPr>
          <p:cNvSpPr/>
          <p:nvPr/>
        </p:nvSpPr>
        <p:spPr>
          <a:xfrm>
            <a:off x="795548" y="46182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D0CAE3A-0D44-4A5D-82E5-AE317D31BD9F}"/>
              </a:ext>
            </a:extLst>
          </p:cNvPr>
          <p:cNvSpPr/>
          <p:nvPr/>
        </p:nvSpPr>
        <p:spPr>
          <a:xfrm>
            <a:off x="795547" y="44182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D670B2-5B54-4AC1-8004-073E0F248DD2}"/>
              </a:ext>
            </a:extLst>
          </p:cNvPr>
          <p:cNvSpPr/>
          <p:nvPr/>
        </p:nvSpPr>
        <p:spPr>
          <a:xfrm>
            <a:off x="795546" y="42182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41FF494-D578-4888-A66A-09A225AE56DB}"/>
              </a:ext>
            </a:extLst>
          </p:cNvPr>
          <p:cNvSpPr/>
          <p:nvPr/>
        </p:nvSpPr>
        <p:spPr>
          <a:xfrm>
            <a:off x="795545" y="40182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E2B2B88-8DA4-49E8-BA38-6342EB7DB24D}"/>
              </a:ext>
            </a:extLst>
          </p:cNvPr>
          <p:cNvSpPr/>
          <p:nvPr/>
        </p:nvSpPr>
        <p:spPr>
          <a:xfrm>
            <a:off x="795544" y="38181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5C1502A-D482-48ED-BB0F-2A2B375D3267}"/>
              </a:ext>
            </a:extLst>
          </p:cNvPr>
          <p:cNvSpPr/>
          <p:nvPr/>
        </p:nvSpPr>
        <p:spPr>
          <a:xfrm>
            <a:off x="795543" y="36181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C6F248A-C85B-41C9-BD0E-B8192292B2FB}"/>
              </a:ext>
            </a:extLst>
          </p:cNvPr>
          <p:cNvSpPr/>
          <p:nvPr/>
        </p:nvSpPr>
        <p:spPr>
          <a:xfrm>
            <a:off x="795542" y="34181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5D17370-D210-4D06-8A4E-1C03904240B2}"/>
              </a:ext>
            </a:extLst>
          </p:cNvPr>
          <p:cNvSpPr/>
          <p:nvPr/>
        </p:nvSpPr>
        <p:spPr>
          <a:xfrm>
            <a:off x="795541" y="32181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221293B-C496-4AD9-B6A6-49880EDD27E3}"/>
              </a:ext>
            </a:extLst>
          </p:cNvPr>
          <p:cNvSpPr/>
          <p:nvPr/>
        </p:nvSpPr>
        <p:spPr>
          <a:xfrm>
            <a:off x="795540" y="30180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7DEB597-A247-4EFE-ABBD-6C61447F3040}"/>
              </a:ext>
            </a:extLst>
          </p:cNvPr>
          <p:cNvSpPr/>
          <p:nvPr/>
        </p:nvSpPr>
        <p:spPr>
          <a:xfrm>
            <a:off x="795539" y="2818050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B2B6CF0-DF1D-4EAA-A792-F11E4270C59C}"/>
              </a:ext>
            </a:extLst>
          </p:cNvPr>
          <p:cNvSpPr/>
          <p:nvPr/>
        </p:nvSpPr>
        <p:spPr>
          <a:xfrm>
            <a:off x="795539" y="2612071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8A650D4-FB22-496C-A4B5-BF43A9537BF8}"/>
              </a:ext>
            </a:extLst>
          </p:cNvPr>
          <p:cNvSpPr/>
          <p:nvPr/>
        </p:nvSpPr>
        <p:spPr>
          <a:xfrm>
            <a:off x="795539" y="2406092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ED24710-A0CC-495D-802C-7A03BB736ADE}"/>
              </a:ext>
            </a:extLst>
          </p:cNvPr>
          <p:cNvSpPr/>
          <p:nvPr/>
        </p:nvSpPr>
        <p:spPr>
          <a:xfrm>
            <a:off x="1530881" y="52183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DA39332-8C7A-44DB-A1E9-62EC23F1279F}"/>
              </a:ext>
            </a:extLst>
          </p:cNvPr>
          <p:cNvSpPr/>
          <p:nvPr/>
        </p:nvSpPr>
        <p:spPr>
          <a:xfrm>
            <a:off x="1530880" y="50183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E23C6A7-CD40-4E24-A918-67754C288ACD}"/>
              </a:ext>
            </a:extLst>
          </p:cNvPr>
          <p:cNvSpPr/>
          <p:nvPr/>
        </p:nvSpPr>
        <p:spPr>
          <a:xfrm>
            <a:off x="1530879" y="48183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514B4DD-454E-4D02-BFEB-04D4C877133A}"/>
              </a:ext>
            </a:extLst>
          </p:cNvPr>
          <p:cNvSpPr/>
          <p:nvPr/>
        </p:nvSpPr>
        <p:spPr>
          <a:xfrm>
            <a:off x="1530878" y="46182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300FD20-DD5A-4E28-B5E7-2BC9B9010B7E}"/>
              </a:ext>
            </a:extLst>
          </p:cNvPr>
          <p:cNvSpPr/>
          <p:nvPr/>
        </p:nvSpPr>
        <p:spPr>
          <a:xfrm>
            <a:off x="1530877" y="44182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62CE92-5B80-4980-A182-850B79CC8A8D}"/>
              </a:ext>
            </a:extLst>
          </p:cNvPr>
          <p:cNvSpPr/>
          <p:nvPr/>
        </p:nvSpPr>
        <p:spPr>
          <a:xfrm>
            <a:off x="1530876" y="42182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C2E2CB4-3DE4-4467-8C1C-8B93567C9514}"/>
              </a:ext>
            </a:extLst>
          </p:cNvPr>
          <p:cNvSpPr/>
          <p:nvPr/>
        </p:nvSpPr>
        <p:spPr>
          <a:xfrm>
            <a:off x="1530875" y="40182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28B61F5-95FB-4BF2-8186-F1D578641E5D}"/>
              </a:ext>
            </a:extLst>
          </p:cNvPr>
          <p:cNvSpPr/>
          <p:nvPr/>
        </p:nvSpPr>
        <p:spPr>
          <a:xfrm>
            <a:off x="1530874" y="38181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DD8D17E-D9C8-4552-8E80-D1E06FD2C3E5}"/>
              </a:ext>
            </a:extLst>
          </p:cNvPr>
          <p:cNvSpPr/>
          <p:nvPr/>
        </p:nvSpPr>
        <p:spPr>
          <a:xfrm>
            <a:off x="1530873" y="36181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57EA500-C0AE-46E6-A73A-770F6378BB16}"/>
              </a:ext>
            </a:extLst>
          </p:cNvPr>
          <p:cNvSpPr/>
          <p:nvPr/>
        </p:nvSpPr>
        <p:spPr>
          <a:xfrm>
            <a:off x="1530872" y="34181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A553851-5340-41BD-A243-817C20986E9A}"/>
              </a:ext>
            </a:extLst>
          </p:cNvPr>
          <p:cNvSpPr/>
          <p:nvPr/>
        </p:nvSpPr>
        <p:spPr>
          <a:xfrm>
            <a:off x="1530871" y="3218100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C01E039-98E7-4512-9B51-ADD500647C43}"/>
              </a:ext>
            </a:extLst>
          </p:cNvPr>
          <p:cNvSpPr/>
          <p:nvPr/>
        </p:nvSpPr>
        <p:spPr>
          <a:xfrm>
            <a:off x="1530870" y="3018075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FD2DFC8-43A0-4AC5-8336-E247831F878E}"/>
              </a:ext>
            </a:extLst>
          </p:cNvPr>
          <p:cNvSpPr/>
          <p:nvPr/>
        </p:nvSpPr>
        <p:spPr>
          <a:xfrm>
            <a:off x="1530869" y="2818050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555932F-E50C-4019-93EA-FA77A6B1E43C}"/>
              </a:ext>
            </a:extLst>
          </p:cNvPr>
          <p:cNvSpPr/>
          <p:nvPr/>
        </p:nvSpPr>
        <p:spPr>
          <a:xfrm>
            <a:off x="1530869" y="2612071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55DA65C-F52B-4B2D-A957-B4C00802CFE1}"/>
              </a:ext>
            </a:extLst>
          </p:cNvPr>
          <p:cNvSpPr/>
          <p:nvPr/>
        </p:nvSpPr>
        <p:spPr>
          <a:xfrm>
            <a:off x="1530869" y="2406092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BDAFC8D-484E-44A8-B5D2-3717E57B36F5}"/>
              </a:ext>
            </a:extLst>
          </p:cNvPr>
          <p:cNvSpPr/>
          <p:nvPr/>
        </p:nvSpPr>
        <p:spPr>
          <a:xfrm>
            <a:off x="2266211" y="52183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588291A-915C-4420-8876-CDDB2B462A6E}"/>
              </a:ext>
            </a:extLst>
          </p:cNvPr>
          <p:cNvSpPr/>
          <p:nvPr/>
        </p:nvSpPr>
        <p:spPr>
          <a:xfrm>
            <a:off x="2266210" y="50183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8804329-8EF9-4B04-99B1-C4B767329C91}"/>
              </a:ext>
            </a:extLst>
          </p:cNvPr>
          <p:cNvSpPr/>
          <p:nvPr/>
        </p:nvSpPr>
        <p:spPr>
          <a:xfrm>
            <a:off x="2266209" y="48183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1C92FD3-4ADE-454B-819D-6E8C3ADC42C2}"/>
              </a:ext>
            </a:extLst>
          </p:cNvPr>
          <p:cNvSpPr/>
          <p:nvPr/>
        </p:nvSpPr>
        <p:spPr>
          <a:xfrm>
            <a:off x="2266208" y="46182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00B7483-E95B-4648-BA09-CF07EF375988}"/>
              </a:ext>
            </a:extLst>
          </p:cNvPr>
          <p:cNvSpPr/>
          <p:nvPr/>
        </p:nvSpPr>
        <p:spPr>
          <a:xfrm>
            <a:off x="2266207" y="44182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FFD3B59-210F-4754-A2C0-3FCAD9B7C525}"/>
              </a:ext>
            </a:extLst>
          </p:cNvPr>
          <p:cNvSpPr/>
          <p:nvPr/>
        </p:nvSpPr>
        <p:spPr>
          <a:xfrm>
            <a:off x="2266206" y="42182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47123C3-E43A-4A10-90FF-2385A10A7263}"/>
              </a:ext>
            </a:extLst>
          </p:cNvPr>
          <p:cNvSpPr/>
          <p:nvPr/>
        </p:nvSpPr>
        <p:spPr>
          <a:xfrm>
            <a:off x="2266205" y="40182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F084F48-3868-4943-9484-37EA78467D60}"/>
              </a:ext>
            </a:extLst>
          </p:cNvPr>
          <p:cNvSpPr/>
          <p:nvPr/>
        </p:nvSpPr>
        <p:spPr>
          <a:xfrm>
            <a:off x="2266204" y="38181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87F8E3A-759D-463B-8D10-2B3DBA594BF1}"/>
              </a:ext>
            </a:extLst>
          </p:cNvPr>
          <p:cNvSpPr/>
          <p:nvPr/>
        </p:nvSpPr>
        <p:spPr>
          <a:xfrm>
            <a:off x="2266203" y="36181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C1D17AD-DE38-4677-B895-C8C91F5A9745}"/>
              </a:ext>
            </a:extLst>
          </p:cNvPr>
          <p:cNvSpPr/>
          <p:nvPr/>
        </p:nvSpPr>
        <p:spPr>
          <a:xfrm>
            <a:off x="2266202" y="34181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C885762-41FE-44F2-A065-894C02F26185}"/>
              </a:ext>
            </a:extLst>
          </p:cNvPr>
          <p:cNvSpPr/>
          <p:nvPr/>
        </p:nvSpPr>
        <p:spPr>
          <a:xfrm>
            <a:off x="2266201" y="32181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E8F14B8-A70D-4D4A-B9C6-99024A414CA4}"/>
              </a:ext>
            </a:extLst>
          </p:cNvPr>
          <p:cNvSpPr/>
          <p:nvPr/>
        </p:nvSpPr>
        <p:spPr>
          <a:xfrm>
            <a:off x="2266200" y="30180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BEBFC38-1AB9-49D9-8B60-FDD648BB45EC}"/>
              </a:ext>
            </a:extLst>
          </p:cNvPr>
          <p:cNvSpPr/>
          <p:nvPr/>
        </p:nvSpPr>
        <p:spPr>
          <a:xfrm>
            <a:off x="2266199" y="28180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2A35CFC-8EB0-4615-8342-3C360030EF23}"/>
              </a:ext>
            </a:extLst>
          </p:cNvPr>
          <p:cNvSpPr/>
          <p:nvPr/>
        </p:nvSpPr>
        <p:spPr>
          <a:xfrm>
            <a:off x="2266199" y="2612071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079A3A9-A147-43E8-A145-09E79CC2266C}"/>
              </a:ext>
            </a:extLst>
          </p:cNvPr>
          <p:cNvSpPr/>
          <p:nvPr/>
        </p:nvSpPr>
        <p:spPr>
          <a:xfrm>
            <a:off x="2266199" y="2406092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09A28B4-72CB-4794-A077-8F687F97B0A8}"/>
              </a:ext>
            </a:extLst>
          </p:cNvPr>
          <p:cNvSpPr/>
          <p:nvPr/>
        </p:nvSpPr>
        <p:spPr>
          <a:xfrm>
            <a:off x="3001541" y="52183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361842A-1366-45A7-9FBE-7AABF21B3E42}"/>
              </a:ext>
            </a:extLst>
          </p:cNvPr>
          <p:cNvSpPr/>
          <p:nvPr/>
        </p:nvSpPr>
        <p:spPr>
          <a:xfrm>
            <a:off x="3001540" y="50183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5DB0884-98F1-4E3D-B69A-E1131BB464F8}"/>
              </a:ext>
            </a:extLst>
          </p:cNvPr>
          <p:cNvSpPr/>
          <p:nvPr/>
        </p:nvSpPr>
        <p:spPr>
          <a:xfrm>
            <a:off x="3001539" y="48183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89568C6-9AC1-4241-AF46-DFB6BAB5D65F}"/>
              </a:ext>
            </a:extLst>
          </p:cNvPr>
          <p:cNvSpPr/>
          <p:nvPr/>
        </p:nvSpPr>
        <p:spPr>
          <a:xfrm>
            <a:off x="3001538" y="46182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E653A58-C764-4D90-AB2F-1096518A5A66}"/>
              </a:ext>
            </a:extLst>
          </p:cNvPr>
          <p:cNvSpPr/>
          <p:nvPr/>
        </p:nvSpPr>
        <p:spPr>
          <a:xfrm>
            <a:off x="3001537" y="44182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09C4775-6990-4FEB-9EC3-DE355A1E0453}"/>
              </a:ext>
            </a:extLst>
          </p:cNvPr>
          <p:cNvSpPr/>
          <p:nvPr/>
        </p:nvSpPr>
        <p:spPr>
          <a:xfrm>
            <a:off x="3001536" y="42182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E2172A0C-F2F5-40F9-8E8E-31E756759993}"/>
              </a:ext>
            </a:extLst>
          </p:cNvPr>
          <p:cNvSpPr/>
          <p:nvPr/>
        </p:nvSpPr>
        <p:spPr>
          <a:xfrm>
            <a:off x="3001535" y="40182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0238F705-D276-4DAD-BD26-D7053A279729}"/>
              </a:ext>
            </a:extLst>
          </p:cNvPr>
          <p:cNvSpPr/>
          <p:nvPr/>
        </p:nvSpPr>
        <p:spPr>
          <a:xfrm>
            <a:off x="3001534" y="38181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7B7883DA-FCC1-44E0-85D3-EE4FA51F7686}"/>
              </a:ext>
            </a:extLst>
          </p:cNvPr>
          <p:cNvSpPr/>
          <p:nvPr/>
        </p:nvSpPr>
        <p:spPr>
          <a:xfrm>
            <a:off x="3001533" y="36181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15982DE-0073-4209-9ED3-62C991744984}"/>
              </a:ext>
            </a:extLst>
          </p:cNvPr>
          <p:cNvSpPr/>
          <p:nvPr/>
        </p:nvSpPr>
        <p:spPr>
          <a:xfrm>
            <a:off x="3001532" y="34181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DFB0D65-C1A1-48E4-AE4F-E603928AA889}"/>
              </a:ext>
            </a:extLst>
          </p:cNvPr>
          <p:cNvSpPr/>
          <p:nvPr/>
        </p:nvSpPr>
        <p:spPr>
          <a:xfrm>
            <a:off x="3001531" y="3218100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DC4A51D-3A72-4F82-9771-D0137A631C24}"/>
              </a:ext>
            </a:extLst>
          </p:cNvPr>
          <p:cNvSpPr/>
          <p:nvPr/>
        </p:nvSpPr>
        <p:spPr>
          <a:xfrm>
            <a:off x="3001530" y="3018075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C3C57DF-6F22-44B6-A5D2-854AB758FEC1}"/>
              </a:ext>
            </a:extLst>
          </p:cNvPr>
          <p:cNvSpPr/>
          <p:nvPr/>
        </p:nvSpPr>
        <p:spPr>
          <a:xfrm>
            <a:off x="3001529" y="2818050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1E02399-5AA0-4EB9-A9EF-9922E0C7D909}"/>
              </a:ext>
            </a:extLst>
          </p:cNvPr>
          <p:cNvSpPr/>
          <p:nvPr/>
        </p:nvSpPr>
        <p:spPr>
          <a:xfrm>
            <a:off x="3001529" y="2612071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5968AE6-4DC8-445A-B36E-84E8830FEF8B}"/>
              </a:ext>
            </a:extLst>
          </p:cNvPr>
          <p:cNvSpPr/>
          <p:nvPr/>
        </p:nvSpPr>
        <p:spPr>
          <a:xfrm>
            <a:off x="3001529" y="2406092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7848BDE8-85E5-49EE-BF73-D6CD53ECBFC8}"/>
              </a:ext>
            </a:extLst>
          </p:cNvPr>
          <p:cNvSpPr/>
          <p:nvPr/>
        </p:nvSpPr>
        <p:spPr>
          <a:xfrm>
            <a:off x="3736871" y="52183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2E24FC8-BAF4-4527-9784-3D3C4A3407A7}"/>
              </a:ext>
            </a:extLst>
          </p:cNvPr>
          <p:cNvSpPr/>
          <p:nvPr/>
        </p:nvSpPr>
        <p:spPr>
          <a:xfrm>
            <a:off x="3736870" y="50183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ECD8900-DA8F-4DDD-ADDA-11DF634A7EF4}"/>
              </a:ext>
            </a:extLst>
          </p:cNvPr>
          <p:cNvSpPr/>
          <p:nvPr/>
        </p:nvSpPr>
        <p:spPr>
          <a:xfrm>
            <a:off x="3736869" y="48183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2C687F2-F206-40B4-BEE5-433520FE4FCD}"/>
              </a:ext>
            </a:extLst>
          </p:cNvPr>
          <p:cNvSpPr/>
          <p:nvPr/>
        </p:nvSpPr>
        <p:spPr>
          <a:xfrm>
            <a:off x="3736868" y="46182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9256517-18F2-4B47-AAF6-FC464BB51965}"/>
              </a:ext>
            </a:extLst>
          </p:cNvPr>
          <p:cNvSpPr/>
          <p:nvPr/>
        </p:nvSpPr>
        <p:spPr>
          <a:xfrm>
            <a:off x="3736867" y="44182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106B0DB-05F2-4422-A222-7B35B893DE7F}"/>
              </a:ext>
            </a:extLst>
          </p:cNvPr>
          <p:cNvSpPr/>
          <p:nvPr/>
        </p:nvSpPr>
        <p:spPr>
          <a:xfrm>
            <a:off x="3736866" y="42182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03958FB-EC2C-472C-A48D-92F834F9AF3C}"/>
              </a:ext>
            </a:extLst>
          </p:cNvPr>
          <p:cNvSpPr/>
          <p:nvPr/>
        </p:nvSpPr>
        <p:spPr>
          <a:xfrm>
            <a:off x="3736865" y="4018200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7C1ECEA-DE4C-4332-8AF8-5D5A41817FA6}"/>
              </a:ext>
            </a:extLst>
          </p:cNvPr>
          <p:cNvSpPr/>
          <p:nvPr/>
        </p:nvSpPr>
        <p:spPr>
          <a:xfrm>
            <a:off x="3736864" y="3818175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7432E201-8496-49C6-9091-AC8FE29F1FA6}"/>
              </a:ext>
            </a:extLst>
          </p:cNvPr>
          <p:cNvSpPr/>
          <p:nvPr/>
        </p:nvSpPr>
        <p:spPr>
          <a:xfrm>
            <a:off x="3736863" y="3618150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4EB8D3AC-C37D-4AD9-A742-02CDF9063740}"/>
              </a:ext>
            </a:extLst>
          </p:cNvPr>
          <p:cNvSpPr/>
          <p:nvPr/>
        </p:nvSpPr>
        <p:spPr>
          <a:xfrm>
            <a:off x="3736862" y="3418125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764E9A91-09A1-40BE-9F73-2712F2DB2C86}"/>
              </a:ext>
            </a:extLst>
          </p:cNvPr>
          <p:cNvSpPr/>
          <p:nvPr/>
        </p:nvSpPr>
        <p:spPr>
          <a:xfrm>
            <a:off x="3736861" y="3218100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E1CAF8F-220F-47C8-9710-3CF0EE669C36}"/>
              </a:ext>
            </a:extLst>
          </p:cNvPr>
          <p:cNvSpPr/>
          <p:nvPr/>
        </p:nvSpPr>
        <p:spPr>
          <a:xfrm>
            <a:off x="3736860" y="3018075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E0629239-D00D-4412-8884-953CCC410AB9}"/>
              </a:ext>
            </a:extLst>
          </p:cNvPr>
          <p:cNvSpPr/>
          <p:nvPr/>
        </p:nvSpPr>
        <p:spPr>
          <a:xfrm>
            <a:off x="3736859" y="2818050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59BDE65-C971-41F1-93FA-F670684EC261}"/>
              </a:ext>
            </a:extLst>
          </p:cNvPr>
          <p:cNvSpPr/>
          <p:nvPr/>
        </p:nvSpPr>
        <p:spPr>
          <a:xfrm>
            <a:off x="3736859" y="2612071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99E3D3C6-4B66-410D-BC0A-10D3A3CFC480}"/>
              </a:ext>
            </a:extLst>
          </p:cNvPr>
          <p:cNvSpPr/>
          <p:nvPr/>
        </p:nvSpPr>
        <p:spPr>
          <a:xfrm>
            <a:off x="3736859" y="2406092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2F8A330-EB2D-4493-A664-3C6091AED412}"/>
              </a:ext>
            </a:extLst>
          </p:cNvPr>
          <p:cNvSpPr/>
          <p:nvPr/>
        </p:nvSpPr>
        <p:spPr>
          <a:xfrm>
            <a:off x="4472201" y="52183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F01B8821-3807-408A-BDEA-5154AF852829}"/>
              </a:ext>
            </a:extLst>
          </p:cNvPr>
          <p:cNvSpPr/>
          <p:nvPr/>
        </p:nvSpPr>
        <p:spPr>
          <a:xfrm>
            <a:off x="4472200" y="50183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DC38B42-6724-4FF0-9B2F-0D6C6340CACB}"/>
              </a:ext>
            </a:extLst>
          </p:cNvPr>
          <p:cNvSpPr/>
          <p:nvPr/>
        </p:nvSpPr>
        <p:spPr>
          <a:xfrm>
            <a:off x="4472199" y="48183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9B336437-684C-430F-9EC8-A7F5950ABE3F}"/>
              </a:ext>
            </a:extLst>
          </p:cNvPr>
          <p:cNvSpPr/>
          <p:nvPr/>
        </p:nvSpPr>
        <p:spPr>
          <a:xfrm>
            <a:off x="4472198" y="46182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8280B886-5048-4D8C-AC3B-A3E0715CD05A}"/>
              </a:ext>
            </a:extLst>
          </p:cNvPr>
          <p:cNvSpPr/>
          <p:nvPr/>
        </p:nvSpPr>
        <p:spPr>
          <a:xfrm>
            <a:off x="4472197" y="44182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CD23710-35A3-459E-95C6-049C466BF820}"/>
              </a:ext>
            </a:extLst>
          </p:cNvPr>
          <p:cNvSpPr/>
          <p:nvPr/>
        </p:nvSpPr>
        <p:spPr>
          <a:xfrm>
            <a:off x="4472196" y="42182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50949AA-442A-4B4D-9ACD-079723594A54}"/>
              </a:ext>
            </a:extLst>
          </p:cNvPr>
          <p:cNvSpPr/>
          <p:nvPr/>
        </p:nvSpPr>
        <p:spPr>
          <a:xfrm>
            <a:off x="4472195" y="40182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200AA0F7-E066-4423-A0A4-ED51ECAD324D}"/>
              </a:ext>
            </a:extLst>
          </p:cNvPr>
          <p:cNvSpPr/>
          <p:nvPr/>
        </p:nvSpPr>
        <p:spPr>
          <a:xfrm>
            <a:off x="4472194" y="38181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DEFB90FC-57E5-4586-BFFC-25251BDD8130}"/>
              </a:ext>
            </a:extLst>
          </p:cNvPr>
          <p:cNvSpPr/>
          <p:nvPr/>
        </p:nvSpPr>
        <p:spPr>
          <a:xfrm>
            <a:off x="4472193" y="36181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8DD407FD-A8E6-484C-BD89-7D35F808D6A6}"/>
              </a:ext>
            </a:extLst>
          </p:cNvPr>
          <p:cNvSpPr/>
          <p:nvPr/>
        </p:nvSpPr>
        <p:spPr>
          <a:xfrm>
            <a:off x="4472192" y="34181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25398AE-6005-478A-B6DE-CA39D9E72D6F}"/>
              </a:ext>
            </a:extLst>
          </p:cNvPr>
          <p:cNvSpPr/>
          <p:nvPr/>
        </p:nvSpPr>
        <p:spPr>
          <a:xfrm>
            <a:off x="4472191" y="32181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B7CE0B90-DA8A-4B79-B108-5E9A9DC038CC}"/>
              </a:ext>
            </a:extLst>
          </p:cNvPr>
          <p:cNvSpPr/>
          <p:nvPr/>
        </p:nvSpPr>
        <p:spPr>
          <a:xfrm>
            <a:off x="4472190" y="30180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FDCF67C-1C80-4E82-89AC-0E7A9EF764D7}"/>
              </a:ext>
            </a:extLst>
          </p:cNvPr>
          <p:cNvSpPr/>
          <p:nvPr/>
        </p:nvSpPr>
        <p:spPr>
          <a:xfrm>
            <a:off x="4472189" y="2818050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6E72C24-0887-4700-AD50-5CB7F8FB7F23}"/>
              </a:ext>
            </a:extLst>
          </p:cNvPr>
          <p:cNvSpPr/>
          <p:nvPr/>
        </p:nvSpPr>
        <p:spPr>
          <a:xfrm>
            <a:off x="4472189" y="2612071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2CBF781A-EE1C-473F-A8CA-363EDE8A879C}"/>
              </a:ext>
            </a:extLst>
          </p:cNvPr>
          <p:cNvSpPr/>
          <p:nvPr/>
        </p:nvSpPr>
        <p:spPr>
          <a:xfrm>
            <a:off x="4472189" y="2406092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4691A23-DA77-4C64-90DC-FBCBEEAA7BCD}"/>
              </a:ext>
            </a:extLst>
          </p:cNvPr>
          <p:cNvGrpSpPr/>
          <p:nvPr/>
        </p:nvGrpSpPr>
        <p:grpSpPr>
          <a:xfrm>
            <a:off x="5573768" y="2214679"/>
            <a:ext cx="2021753" cy="1498581"/>
            <a:chOff x="5828381" y="2106719"/>
            <a:chExt cx="2021753" cy="1498581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D26C98C-B5CB-480A-8A1A-4CA6A9339B10}"/>
                </a:ext>
              </a:extLst>
            </p:cNvPr>
            <p:cNvSpPr txBox="1"/>
            <p:nvPr/>
          </p:nvSpPr>
          <p:spPr>
            <a:xfrm>
              <a:off x="5880406" y="2106719"/>
              <a:ext cx="19697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62</a:t>
              </a:r>
              <a:r>
                <a:rPr lang="en-US" sz="48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%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A9ABA09-5763-4C5D-9D71-8F83F3EB99A2}"/>
                </a:ext>
              </a:extLst>
            </p:cNvPr>
            <p:cNvSpPr txBox="1"/>
            <p:nvPr/>
          </p:nvSpPr>
          <p:spPr>
            <a:xfrm>
              <a:off x="5828381" y="3143635"/>
              <a:ext cx="1969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WORDPRESS</a:t>
              </a:r>
              <a:endParaRPr lang="en-US" sz="1200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914FDA5-2D1F-4CB1-94A1-12DB8FFA4096}"/>
              </a:ext>
            </a:extLst>
          </p:cNvPr>
          <p:cNvGrpSpPr/>
          <p:nvPr/>
        </p:nvGrpSpPr>
        <p:grpSpPr>
          <a:xfrm>
            <a:off x="7488084" y="2214679"/>
            <a:ext cx="2021753" cy="1498581"/>
            <a:chOff x="5828381" y="2106719"/>
            <a:chExt cx="2021753" cy="1498581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1602BB3-65AD-410F-B6F4-C00CD7EE29DC}"/>
                </a:ext>
              </a:extLst>
            </p:cNvPr>
            <p:cNvSpPr txBox="1"/>
            <p:nvPr/>
          </p:nvSpPr>
          <p:spPr>
            <a:xfrm>
              <a:off x="5880406" y="2106719"/>
              <a:ext cx="19697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57</a:t>
              </a:r>
              <a:r>
                <a:rPr lang="en-US" sz="48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%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DB48701-B4D2-4B00-B31F-3DBE1CA6026A}"/>
                </a:ext>
              </a:extLst>
            </p:cNvPr>
            <p:cNvSpPr txBox="1"/>
            <p:nvPr/>
          </p:nvSpPr>
          <p:spPr>
            <a:xfrm>
              <a:off x="5828381" y="3143635"/>
              <a:ext cx="1969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WORDPRESS</a:t>
              </a:r>
              <a:endParaRPr lang="en-US" sz="1200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1AF24F5-0A80-441B-AAC8-71796338A4C9}"/>
              </a:ext>
            </a:extLst>
          </p:cNvPr>
          <p:cNvGrpSpPr/>
          <p:nvPr/>
        </p:nvGrpSpPr>
        <p:grpSpPr>
          <a:xfrm>
            <a:off x="9527384" y="2214679"/>
            <a:ext cx="2021753" cy="1498581"/>
            <a:chOff x="5828381" y="2106719"/>
            <a:chExt cx="2021753" cy="1498581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14A62E5-F26A-4AE8-A785-910B2672500F}"/>
                </a:ext>
              </a:extLst>
            </p:cNvPr>
            <p:cNvSpPr txBox="1"/>
            <p:nvPr/>
          </p:nvSpPr>
          <p:spPr>
            <a:xfrm>
              <a:off x="5880406" y="2106719"/>
              <a:ext cx="19697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95</a:t>
              </a:r>
              <a:r>
                <a:rPr lang="en-US" sz="48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%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83DAD82-8F46-4532-95BD-E34C78F9610F}"/>
                </a:ext>
              </a:extLst>
            </p:cNvPr>
            <p:cNvSpPr txBox="1"/>
            <p:nvPr/>
          </p:nvSpPr>
          <p:spPr>
            <a:xfrm>
              <a:off x="5828381" y="3143635"/>
              <a:ext cx="1969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WORDPRESS</a:t>
              </a:r>
              <a:endParaRPr lang="en-US" sz="1200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E7484ED-EFB6-4F33-B4C4-9CEB253FC91E}"/>
              </a:ext>
            </a:extLst>
          </p:cNvPr>
          <p:cNvGrpSpPr/>
          <p:nvPr/>
        </p:nvGrpSpPr>
        <p:grpSpPr>
          <a:xfrm>
            <a:off x="5573768" y="3776919"/>
            <a:ext cx="2021753" cy="1498581"/>
            <a:chOff x="5828381" y="2106719"/>
            <a:chExt cx="2021753" cy="149858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ED2CF2E-2F64-4D05-8F7C-831D7CE8C2F9}"/>
                </a:ext>
              </a:extLst>
            </p:cNvPr>
            <p:cNvSpPr txBox="1"/>
            <p:nvPr/>
          </p:nvSpPr>
          <p:spPr>
            <a:xfrm>
              <a:off x="5880406" y="2106719"/>
              <a:ext cx="19697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57</a:t>
              </a:r>
              <a:r>
                <a:rPr lang="en-US" sz="48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%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45135C6-9758-45C1-B374-16ECE6B75F89}"/>
                </a:ext>
              </a:extLst>
            </p:cNvPr>
            <p:cNvSpPr txBox="1"/>
            <p:nvPr/>
          </p:nvSpPr>
          <p:spPr>
            <a:xfrm>
              <a:off x="5828381" y="3143635"/>
              <a:ext cx="1969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WORDPRESS</a:t>
              </a:r>
              <a:endParaRPr lang="en-US" sz="1200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BB5D1A-A059-47A5-8080-037629F47F62}"/>
              </a:ext>
            </a:extLst>
          </p:cNvPr>
          <p:cNvGrpSpPr/>
          <p:nvPr/>
        </p:nvGrpSpPr>
        <p:grpSpPr>
          <a:xfrm>
            <a:off x="7488084" y="3776919"/>
            <a:ext cx="2021753" cy="1498581"/>
            <a:chOff x="5828381" y="2106719"/>
            <a:chExt cx="2021753" cy="1498581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D5E1002-E914-41B7-8284-4DAB6AA3FAFA}"/>
                </a:ext>
              </a:extLst>
            </p:cNvPr>
            <p:cNvSpPr txBox="1"/>
            <p:nvPr/>
          </p:nvSpPr>
          <p:spPr>
            <a:xfrm>
              <a:off x="5880406" y="2106719"/>
              <a:ext cx="19697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rgbClr val="1C7CBB"/>
                  </a:solidFill>
                  <a:latin typeface="Tw Cen MT" panose="020B0602020104020603" pitchFamily="34" charset="0"/>
                </a:rPr>
                <a:t>36</a:t>
              </a:r>
              <a:r>
                <a:rPr lang="en-US" sz="4800" dirty="0">
                  <a:solidFill>
                    <a:srgbClr val="1C7CBB"/>
                  </a:solidFill>
                  <a:latin typeface="Tw Cen MT" panose="020B0602020104020603" pitchFamily="34" charset="0"/>
                </a:rPr>
                <a:t>%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AB2DC49-01CE-400C-8E54-56F4CCE0E0E0}"/>
                </a:ext>
              </a:extLst>
            </p:cNvPr>
            <p:cNvSpPr txBox="1"/>
            <p:nvPr/>
          </p:nvSpPr>
          <p:spPr>
            <a:xfrm>
              <a:off x="5828381" y="3143635"/>
              <a:ext cx="1969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WORDPRESS</a:t>
              </a:r>
              <a:endParaRPr lang="en-US" sz="1200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DBDFE51-15B2-4E3D-BA38-2EFA7627C5F9}"/>
              </a:ext>
            </a:extLst>
          </p:cNvPr>
          <p:cNvGrpSpPr/>
          <p:nvPr/>
        </p:nvGrpSpPr>
        <p:grpSpPr>
          <a:xfrm>
            <a:off x="9527384" y="3776919"/>
            <a:ext cx="2021753" cy="1498581"/>
            <a:chOff x="5828381" y="2106719"/>
            <a:chExt cx="2021753" cy="1498581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CCD67D7-5685-4C02-B667-729E926B9665}"/>
                </a:ext>
              </a:extLst>
            </p:cNvPr>
            <p:cNvSpPr txBox="1"/>
            <p:nvPr/>
          </p:nvSpPr>
          <p:spPr>
            <a:xfrm>
              <a:off x="5880406" y="2106719"/>
              <a:ext cx="19697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rgbClr val="92D050"/>
                  </a:solidFill>
                  <a:latin typeface="Tw Cen MT" panose="020B0602020104020603" pitchFamily="34" charset="0"/>
                </a:rPr>
                <a:t>92</a:t>
              </a:r>
              <a:r>
                <a:rPr lang="en-US" sz="4800" dirty="0">
                  <a:solidFill>
                    <a:srgbClr val="92D050"/>
                  </a:solidFill>
                  <a:latin typeface="Tw Cen MT" panose="020B0602020104020603" pitchFamily="34" charset="0"/>
                </a:rPr>
                <a:t>%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AEF0CF1-3C5F-43C6-89B4-D51DA2AA498F}"/>
                </a:ext>
              </a:extLst>
            </p:cNvPr>
            <p:cNvSpPr txBox="1"/>
            <p:nvPr/>
          </p:nvSpPr>
          <p:spPr>
            <a:xfrm>
              <a:off x="5828381" y="3143635"/>
              <a:ext cx="1969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WORDPRESS</a:t>
              </a:r>
              <a:endParaRPr lang="en-US" sz="1200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28188439-C0F0-4216-990C-47A84B497CBA}"/>
              </a:ext>
            </a:extLst>
          </p:cNvPr>
          <p:cNvSpPr/>
          <p:nvPr/>
        </p:nvSpPr>
        <p:spPr>
          <a:xfrm>
            <a:off x="795539" y="52183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0FFF51A-E092-4F72-97FF-5AECABA5EFB8}"/>
              </a:ext>
            </a:extLst>
          </p:cNvPr>
          <p:cNvSpPr/>
          <p:nvPr/>
        </p:nvSpPr>
        <p:spPr>
          <a:xfrm>
            <a:off x="795538" y="50183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11A6EA98-B65F-49E5-B51E-F0CF0F693B61}"/>
              </a:ext>
            </a:extLst>
          </p:cNvPr>
          <p:cNvSpPr/>
          <p:nvPr/>
        </p:nvSpPr>
        <p:spPr>
          <a:xfrm>
            <a:off x="795537" y="48183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8984E9BF-0A3B-4AE1-B912-8ABE21BB9ED2}"/>
              </a:ext>
            </a:extLst>
          </p:cNvPr>
          <p:cNvSpPr/>
          <p:nvPr/>
        </p:nvSpPr>
        <p:spPr>
          <a:xfrm>
            <a:off x="795536" y="46182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841F2FEB-89A5-4034-AD74-84C16838E7AF}"/>
              </a:ext>
            </a:extLst>
          </p:cNvPr>
          <p:cNvSpPr/>
          <p:nvPr/>
        </p:nvSpPr>
        <p:spPr>
          <a:xfrm>
            <a:off x="795535" y="44182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F2433FD2-C940-46E6-96A5-9489CB0D2CEA}"/>
              </a:ext>
            </a:extLst>
          </p:cNvPr>
          <p:cNvSpPr/>
          <p:nvPr/>
        </p:nvSpPr>
        <p:spPr>
          <a:xfrm>
            <a:off x="795534" y="42182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08BC2493-7960-443A-A8A0-9A2C035DBBF3}"/>
              </a:ext>
            </a:extLst>
          </p:cNvPr>
          <p:cNvSpPr/>
          <p:nvPr/>
        </p:nvSpPr>
        <p:spPr>
          <a:xfrm>
            <a:off x="795533" y="40182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FB79BDFC-2027-47BC-98CD-FBC368DC848B}"/>
              </a:ext>
            </a:extLst>
          </p:cNvPr>
          <p:cNvSpPr/>
          <p:nvPr/>
        </p:nvSpPr>
        <p:spPr>
          <a:xfrm>
            <a:off x="795532" y="38181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975A53CF-4FAB-48EB-B40E-9CC581368B20}"/>
              </a:ext>
            </a:extLst>
          </p:cNvPr>
          <p:cNvSpPr/>
          <p:nvPr/>
        </p:nvSpPr>
        <p:spPr>
          <a:xfrm>
            <a:off x="795531" y="36181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81C7A1DE-31F6-4618-84DD-B17C4B7ACC4F}"/>
              </a:ext>
            </a:extLst>
          </p:cNvPr>
          <p:cNvSpPr/>
          <p:nvPr/>
        </p:nvSpPr>
        <p:spPr>
          <a:xfrm>
            <a:off x="795530" y="34181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722E009F-1B2D-478F-AF38-D55FDFD0E972}"/>
              </a:ext>
            </a:extLst>
          </p:cNvPr>
          <p:cNvSpPr/>
          <p:nvPr/>
        </p:nvSpPr>
        <p:spPr>
          <a:xfrm>
            <a:off x="795529" y="32181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00A6FCE2-4BDD-47AC-872B-7E1D9FA328A5}"/>
              </a:ext>
            </a:extLst>
          </p:cNvPr>
          <p:cNvSpPr/>
          <p:nvPr/>
        </p:nvSpPr>
        <p:spPr>
          <a:xfrm>
            <a:off x="795528" y="30180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153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W E L C O M 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1DE8E5-6597-4EEB-B328-822F734A2F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2" r="612"/>
          <a:stretch/>
        </p:blipFill>
        <p:spPr>
          <a:xfrm>
            <a:off x="5067184" y="1510338"/>
            <a:ext cx="2248016" cy="2248014"/>
          </a:xfrm>
          <a:prstGeom prst="ellipse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338F0A-8248-4C7F-A630-F8BFCE52D3AA}"/>
              </a:ext>
            </a:extLst>
          </p:cNvPr>
          <p:cNvGrpSpPr/>
          <p:nvPr/>
        </p:nvGrpSpPr>
        <p:grpSpPr>
          <a:xfrm>
            <a:off x="2795389" y="3874286"/>
            <a:ext cx="6791601" cy="2249913"/>
            <a:chOff x="2795389" y="3874286"/>
            <a:chExt cx="6791601" cy="22499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2A5AAB-A3CF-4918-97C8-8B57985F7526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MESSAGE FROM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F4BCEC-0127-47F1-895D-949414E51E68}"/>
                </a:ext>
              </a:extLst>
            </p:cNvPr>
            <p:cNvSpPr txBox="1"/>
            <p:nvPr/>
          </p:nvSpPr>
          <p:spPr>
            <a:xfrm>
              <a:off x="4868805" y="4379315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ALAN MARTIN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3AC053-9CD5-4CF1-A37E-8A815572BF59}"/>
                </a:ext>
              </a:extLst>
            </p:cNvPr>
            <p:cNvSpPr txBox="1"/>
            <p:nvPr/>
          </p:nvSpPr>
          <p:spPr>
            <a:xfrm>
              <a:off x="4868805" y="4816926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CC3266-0814-40CF-8FB7-59068666DA92}"/>
                </a:ext>
              </a:extLst>
            </p:cNvPr>
            <p:cNvSpPr txBox="1"/>
            <p:nvPr/>
          </p:nvSpPr>
          <p:spPr>
            <a:xfrm>
              <a:off x="2795389" y="5200869"/>
              <a:ext cx="67916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a Short Message About Your Company Objectives and Previous Years Projects that may have Influence over Your Audience and It will Bring a Good Impression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6165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 O C I A L  M E D I 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81B516C-8061-4048-95E2-A1F23968E0FD}"/>
              </a:ext>
            </a:extLst>
          </p:cNvPr>
          <p:cNvGrpSpPr/>
          <p:nvPr/>
        </p:nvGrpSpPr>
        <p:grpSpPr>
          <a:xfrm>
            <a:off x="979714" y="4445001"/>
            <a:ext cx="2336800" cy="1390243"/>
            <a:chOff x="979714" y="4445001"/>
            <a:chExt cx="2336800" cy="13902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860C70B-4E9F-4790-BF50-7F055E1EC158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8M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87AB6E-ADBE-4DA9-A3B3-9BE1CAC20959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F17EBD0-B5C7-4B0F-BDC4-DA5A1652EFE7}"/>
              </a:ext>
            </a:extLst>
          </p:cNvPr>
          <p:cNvGrpSpPr/>
          <p:nvPr/>
        </p:nvGrpSpPr>
        <p:grpSpPr>
          <a:xfrm>
            <a:off x="3629784" y="4445001"/>
            <a:ext cx="2336800" cy="1390243"/>
            <a:chOff x="3629784" y="4445001"/>
            <a:chExt cx="2336800" cy="139024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30E339-02DE-4B75-8F89-2CC74D45E2E6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35516C-168C-47FB-93C5-1D48B2D3BA82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64959F0-9EB2-4B44-B25A-CFD0E8853000}"/>
              </a:ext>
            </a:extLst>
          </p:cNvPr>
          <p:cNvGrpSpPr/>
          <p:nvPr/>
        </p:nvGrpSpPr>
        <p:grpSpPr>
          <a:xfrm>
            <a:off x="6279854" y="4445001"/>
            <a:ext cx="2336800" cy="1390243"/>
            <a:chOff x="6279854" y="4445001"/>
            <a:chExt cx="2336800" cy="139024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CE18DD-E58A-48FA-B511-D54CC55A52E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7M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DF23CA-D88B-4B19-B7E8-D6A6E7CC4E0C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70E5CA-6D78-437F-980A-96443AAFC2B6}"/>
              </a:ext>
            </a:extLst>
          </p:cNvPr>
          <p:cNvGrpSpPr/>
          <p:nvPr/>
        </p:nvGrpSpPr>
        <p:grpSpPr>
          <a:xfrm>
            <a:off x="8929924" y="4445001"/>
            <a:ext cx="2336800" cy="1390243"/>
            <a:chOff x="8929924" y="4445001"/>
            <a:chExt cx="2336800" cy="139024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D51F3F-D090-4CBB-829D-97824CB67A37}"/>
                </a:ext>
              </a:extLst>
            </p:cNvPr>
            <p:cNvSpPr txBox="1"/>
            <p:nvPr/>
          </p:nvSpPr>
          <p:spPr>
            <a:xfrm>
              <a:off x="892992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4M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6B3E7-4F98-45BD-A438-3C323CCA5308}"/>
                </a:ext>
              </a:extLst>
            </p:cNvPr>
            <p:cNvSpPr txBox="1"/>
            <p:nvPr/>
          </p:nvSpPr>
          <p:spPr>
            <a:xfrm>
              <a:off x="892992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1989AE-E87F-4C6C-837D-DF69DDC2EFE4}"/>
              </a:ext>
            </a:extLst>
          </p:cNvPr>
          <p:cNvGrpSpPr/>
          <p:nvPr/>
        </p:nvGrpSpPr>
        <p:grpSpPr>
          <a:xfrm>
            <a:off x="3753155" y="2209800"/>
            <a:ext cx="2090058" cy="2090058"/>
            <a:chOff x="3753155" y="2209800"/>
            <a:chExt cx="2090058" cy="20900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432395-6B83-4BC8-8AC2-6B7C01B05D4B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97478F5-0EAF-481D-9895-F9A6DB93A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41531EE-E2DD-4A13-B6A0-4CBBD146F32A}"/>
              </a:ext>
            </a:extLst>
          </p:cNvPr>
          <p:cNvGrpSpPr/>
          <p:nvPr/>
        </p:nvGrpSpPr>
        <p:grpSpPr>
          <a:xfrm>
            <a:off x="9053295" y="2209800"/>
            <a:ext cx="2090058" cy="2090058"/>
            <a:chOff x="9053295" y="2209800"/>
            <a:chExt cx="2090058" cy="20900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0AC9577-80FD-4963-A201-C55D7B4DF021}"/>
                </a:ext>
              </a:extLst>
            </p:cNvPr>
            <p:cNvSpPr/>
            <p:nvPr/>
          </p:nvSpPr>
          <p:spPr>
            <a:xfrm>
              <a:off x="9053295" y="2209800"/>
              <a:ext cx="2090058" cy="2090058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00D2940-6282-4D32-B6C3-984D9F045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6746" y="2611063"/>
              <a:ext cx="1291754" cy="1291754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CA5CA20-44E9-4BA0-A162-B79631F547C8}"/>
              </a:ext>
            </a:extLst>
          </p:cNvPr>
          <p:cNvGrpSpPr/>
          <p:nvPr/>
        </p:nvGrpSpPr>
        <p:grpSpPr>
          <a:xfrm>
            <a:off x="6403225" y="2209800"/>
            <a:ext cx="2090058" cy="2090058"/>
            <a:chOff x="6403225" y="2209800"/>
            <a:chExt cx="2090058" cy="209005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42B0818-7BAA-4F1B-837D-E573951767EE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B31D5D4-4A26-4AAD-8A0A-7B81BE83A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F49881-C752-427A-BEE7-FA3E0E2FBE77}"/>
              </a:ext>
            </a:extLst>
          </p:cNvPr>
          <p:cNvGrpSpPr/>
          <p:nvPr/>
        </p:nvGrpSpPr>
        <p:grpSpPr>
          <a:xfrm>
            <a:off x="1103085" y="2209800"/>
            <a:ext cx="2090058" cy="2090058"/>
            <a:chOff x="1103085" y="2209800"/>
            <a:chExt cx="2090058" cy="209005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A3C8B63-5D17-482E-B720-18EB5FF71186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A7996EF-3F2A-4621-8E43-BBFD04234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6466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599687" y="2659559"/>
            <a:ext cx="8992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H A N K S  F O R  W A T C H I N 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6145070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0AD5817-10C9-4E0E-A247-63D6F743F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755" y="1203543"/>
            <a:ext cx="1244104" cy="124410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4E84231-EE18-4449-8B62-3522518AED8F}"/>
              </a:ext>
            </a:extLst>
          </p:cNvPr>
          <p:cNvGrpSpPr/>
          <p:nvPr/>
        </p:nvGrpSpPr>
        <p:grpSpPr>
          <a:xfrm>
            <a:off x="870389" y="4440352"/>
            <a:ext cx="3504527" cy="587348"/>
            <a:chOff x="870389" y="4440352"/>
            <a:chExt cx="3504527" cy="58734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C315B02-1728-46A5-BFC8-872FCA12B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389" y="4440352"/>
              <a:ext cx="587350" cy="58734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91DA5F-6C0C-4BC9-9BBC-4763A7A72827}"/>
                </a:ext>
              </a:extLst>
            </p:cNvPr>
            <p:cNvSpPr txBox="1"/>
            <p:nvPr/>
          </p:nvSpPr>
          <p:spPr>
            <a:xfrm>
              <a:off x="1164064" y="4533971"/>
              <a:ext cx="32108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3B5998"/>
                  </a:solidFill>
                  <a:latin typeface="Tw Cen MT" panose="020B0602020104020603" pitchFamily="34" charset="0"/>
                </a:rPr>
                <a:t>POWERPOINTSCHOOL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BBA08C8-2816-4D90-8F51-13DDE57D9B02}"/>
              </a:ext>
            </a:extLst>
          </p:cNvPr>
          <p:cNvGrpSpPr/>
          <p:nvPr/>
        </p:nvGrpSpPr>
        <p:grpSpPr>
          <a:xfrm>
            <a:off x="4514321" y="4440352"/>
            <a:ext cx="3552352" cy="587348"/>
            <a:chOff x="4514321" y="4440352"/>
            <a:chExt cx="3552352" cy="58734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6AD75AC-7B33-4856-AEEB-43C097932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4321" y="4440352"/>
              <a:ext cx="587348" cy="58734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6D7D2D-B60E-493F-9C97-225632E1B707}"/>
                </a:ext>
              </a:extLst>
            </p:cNvPr>
            <p:cNvSpPr txBox="1"/>
            <p:nvPr/>
          </p:nvSpPr>
          <p:spPr>
            <a:xfrm>
              <a:off x="4855821" y="4533971"/>
              <a:ext cx="32108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26A6D1"/>
                  </a:solidFill>
                  <a:latin typeface="Tw Cen MT" panose="020B0602020104020603" pitchFamily="34" charset="0"/>
                </a:rPr>
                <a:t>POWERPOINTSCHOOL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B44055-3D62-4EF1-891B-9428230CAA01}"/>
              </a:ext>
            </a:extLst>
          </p:cNvPr>
          <p:cNvGrpSpPr/>
          <p:nvPr/>
        </p:nvGrpSpPr>
        <p:grpSpPr>
          <a:xfrm>
            <a:off x="8188463" y="4438751"/>
            <a:ext cx="3519379" cy="590550"/>
            <a:chOff x="8188463" y="4438751"/>
            <a:chExt cx="3519379" cy="59055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274BB74-70D9-4C3E-B33D-220257EB5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463" y="4438751"/>
              <a:ext cx="590550" cy="59055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769D03-CC08-43A8-AC4A-9DACB2111EBC}"/>
                </a:ext>
              </a:extLst>
            </p:cNvPr>
            <p:cNvSpPr txBox="1"/>
            <p:nvPr/>
          </p:nvSpPr>
          <p:spPr>
            <a:xfrm>
              <a:off x="8496990" y="4533971"/>
              <a:ext cx="32108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D42428"/>
                  </a:solidFill>
                  <a:latin typeface="Tw Cen MT" panose="020B0602020104020603" pitchFamily="34" charset="0"/>
                </a:rPr>
                <a:t>POWERPOINTSCHOOL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8468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B312DD3-CF40-48A1-8B3E-77DA4BE27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8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O N C E P 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BF5B7B4-845C-44D3-BFB2-349033654D72}"/>
              </a:ext>
            </a:extLst>
          </p:cNvPr>
          <p:cNvGrpSpPr/>
          <p:nvPr/>
        </p:nvGrpSpPr>
        <p:grpSpPr>
          <a:xfrm>
            <a:off x="4253833" y="2037467"/>
            <a:ext cx="3578202" cy="3578202"/>
            <a:chOff x="4253833" y="2037467"/>
            <a:chExt cx="3578202" cy="35782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D16315-FEAF-46FC-9675-CB642BB1A557}"/>
                </a:ext>
              </a:extLst>
            </p:cNvPr>
            <p:cNvSpPr/>
            <p:nvPr/>
          </p:nvSpPr>
          <p:spPr>
            <a:xfrm>
              <a:off x="4253833" y="2037467"/>
              <a:ext cx="3578202" cy="3578202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31D742C-D4A8-4DCA-8C7C-29720BB3ABB7}"/>
                </a:ext>
              </a:extLst>
            </p:cNvPr>
            <p:cNvGrpSpPr/>
            <p:nvPr/>
          </p:nvGrpSpPr>
          <p:grpSpPr>
            <a:xfrm>
              <a:off x="4666379" y="2376234"/>
              <a:ext cx="2779614" cy="2610098"/>
              <a:chOff x="4719387" y="2535258"/>
              <a:chExt cx="2779614" cy="261009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2E8BCD-C04C-4D02-BF30-D147FB439819}"/>
                  </a:ext>
                </a:extLst>
              </p:cNvPr>
              <p:cNvSpPr txBox="1"/>
              <p:nvPr/>
            </p:nvSpPr>
            <p:spPr>
              <a:xfrm>
                <a:off x="4742549" y="2535258"/>
                <a:ext cx="2756452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5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BIG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2039DE-9574-4646-B9B7-80C5A08E5B31}"/>
                  </a:ext>
                </a:extLst>
              </p:cNvPr>
              <p:cNvSpPr txBox="1"/>
              <p:nvPr/>
            </p:nvSpPr>
            <p:spPr>
              <a:xfrm>
                <a:off x="4719387" y="3931807"/>
                <a:ext cx="27564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CONCEPT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43FF143-C59B-4B35-8118-BA624EED669B}"/>
                  </a:ext>
                </a:extLst>
              </p:cNvPr>
              <p:cNvSpPr txBox="1"/>
              <p:nvPr/>
            </p:nvSpPr>
            <p:spPr>
              <a:xfrm>
                <a:off x="4819585" y="4499025"/>
                <a:ext cx="25527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Add Some Brief Here to Explain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C510C9-281D-45CD-8907-71C6C646CF97}"/>
              </a:ext>
            </a:extLst>
          </p:cNvPr>
          <p:cNvGrpSpPr/>
          <p:nvPr/>
        </p:nvGrpSpPr>
        <p:grpSpPr>
          <a:xfrm>
            <a:off x="1733971" y="1629656"/>
            <a:ext cx="2133820" cy="2133820"/>
            <a:chOff x="1733971" y="1629656"/>
            <a:chExt cx="2133820" cy="213382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3CE9B52-F8C0-4C0F-A36C-A519F49591BD}"/>
                </a:ext>
              </a:extLst>
            </p:cNvPr>
            <p:cNvSpPr/>
            <p:nvPr/>
          </p:nvSpPr>
          <p:spPr>
            <a:xfrm>
              <a:off x="1733971" y="1629656"/>
              <a:ext cx="2133820" cy="21338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913B4F1-0711-4F3D-94C3-109C7FECF599}"/>
                </a:ext>
              </a:extLst>
            </p:cNvPr>
            <p:cNvGrpSpPr/>
            <p:nvPr/>
          </p:nvGrpSpPr>
          <p:grpSpPr>
            <a:xfrm>
              <a:off x="1829182" y="1941073"/>
              <a:ext cx="1943398" cy="1438225"/>
              <a:chOff x="1882190" y="2100097"/>
              <a:chExt cx="1943398" cy="143822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4A6141-42CC-4107-99BF-4373E4A590AF}"/>
                  </a:ext>
                </a:extLst>
              </p:cNvPr>
              <p:cNvSpPr txBox="1"/>
              <p:nvPr/>
            </p:nvSpPr>
            <p:spPr>
              <a:xfrm>
                <a:off x="1882190" y="2100097"/>
                <a:ext cx="194339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PLAN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7DE05-4BB1-4A50-9B3B-031628755D68}"/>
                  </a:ext>
                </a:extLst>
              </p:cNvPr>
              <p:cNvSpPr txBox="1"/>
              <p:nvPr/>
            </p:nvSpPr>
            <p:spPr>
              <a:xfrm>
                <a:off x="1882190" y="2891991"/>
                <a:ext cx="19433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Add Some Brief To Explain</a:t>
                </a: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6E2F234-7399-4F08-997B-76646A4772C2}"/>
              </a:ext>
            </a:extLst>
          </p:cNvPr>
          <p:cNvGrpSpPr/>
          <p:nvPr/>
        </p:nvGrpSpPr>
        <p:grpSpPr>
          <a:xfrm>
            <a:off x="1733971" y="4238282"/>
            <a:ext cx="2133820" cy="2133820"/>
            <a:chOff x="1733971" y="4238282"/>
            <a:chExt cx="2133820" cy="213382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0E513B-A9B7-4228-9391-28CE821FB658}"/>
                </a:ext>
              </a:extLst>
            </p:cNvPr>
            <p:cNvSpPr/>
            <p:nvPr/>
          </p:nvSpPr>
          <p:spPr>
            <a:xfrm>
              <a:off x="1733971" y="4238282"/>
              <a:ext cx="2133820" cy="213382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6506E16-4976-491D-872E-469294527B01}"/>
                </a:ext>
              </a:extLst>
            </p:cNvPr>
            <p:cNvGrpSpPr/>
            <p:nvPr/>
          </p:nvGrpSpPr>
          <p:grpSpPr>
            <a:xfrm>
              <a:off x="1829182" y="4595126"/>
              <a:ext cx="1943398" cy="1353042"/>
              <a:chOff x="1882190" y="2145524"/>
              <a:chExt cx="1943398" cy="135304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79A66B0-42FC-4535-9518-E6319730B5CC}"/>
                  </a:ext>
                </a:extLst>
              </p:cNvPr>
              <p:cNvSpPr txBox="1"/>
              <p:nvPr/>
            </p:nvSpPr>
            <p:spPr>
              <a:xfrm>
                <a:off x="1882190" y="2145524"/>
                <a:ext cx="19433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STEPS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8D843-8BF8-4452-8990-422F6F5FDBC8}"/>
                  </a:ext>
                </a:extLst>
              </p:cNvPr>
              <p:cNvSpPr txBox="1"/>
              <p:nvPr/>
            </p:nvSpPr>
            <p:spPr>
              <a:xfrm>
                <a:off x="1882190" y="2852235"/>
                <a:ext cx="19433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Add Some Brief To Explain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88FA7E-2272-481F-A031-9A85AD5D1682}"/>
              </a:ext>
            </a:extLst>
          </p:cNvPr>
          <p:cNvGrpSpPr/>
          <p:nvPr/>
        </p:nvGrpSpPr>
        <p:grpSpPr>
          <a:xfrm>
            <a:off x="69823" y="3320011"/>
            <a:ext cx="1943398" cy="1361736"/>
            <a:chOff x="69823" y="3320011"/>
            <a:chExt cx="1943398" cy="13617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6491C5-3F58-4875-9A18-45DAF1B057B3}"/>
                </a:ext>
              </a:extLst>
            </p:cNvPr>
            <p:cNvSpPr/>
            <p:nvPr/>
          </p:nvSpPr>
          <p:spPr>
            <a:xfrm>
              <a:off x="372235" y="3320011"/>
              <a:ext cx="1361736" cy="1361736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709BF56-06D6-4CBB-99CD-B21DA139461F}"/>
                </a:ext>
              </a:extLst>
            </p:cNvPr>
            <p:cNvGrpSpPr/>
            <p:nvPr/>
          </p:nvGrpSpPr>
          <p:grpSpPr>
            <a:xfrm>
              <a:off x="69823" y="3538756"/>
              <a:ext cx="1943398" cy="895033"/>
              <a:chOff x="1870609" y="2393467"/>
              <a:chExt cx="1943398" cy="895033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A1AC8D0-5485-4139-9B1F-F55366CE68D6}"/>
                  </a:ext>
                </a:extLst>
              </p:cNvPr>
              <p:cNvSpPr txBox="1"/>
              <p:nvPr/>
            </p:nvSpPr>
            <p:spPr>
              <a:xfrm>
                <a:off x="1870609" y="2393467"/>
                <a:ext cx="19433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START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2F97D46-4CA3-4B09-9BF6-6CEEE7C7B2A2}"/>
                  </a:ext>
                </a:extLst>
              </p:cNvPr>
              <p:cNvSpPr txBox="1"/>
              <p:nvPr/>
            </p:nvSpPr>
            <p:spPr>
              <a:xfrm>
                <a:off x="2161440" y="2826835"/>
                <a:ext cx="1361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Add Some Brief To Explain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B90B379-7D01-4994-B486-01ECD5DDDA6C}"/>
              </a:ext>
            </a:extLst>
          </p:cNvPr>
          <p:cNvGrpSpPr/>
          <p:nvPr/>
        </p:nvGrpSpPr>
        <p:grpSpPr>
          <a:xfrm>
            <a:off x="9188820" y="1588909"/>
            <a:ext cx="2349552" cy="1011532"/>
            <a:chOff x="9188820" y="1588909"/>
            <a:chExt cx="2349552" cy="101153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E23A45-0798-4770-821D-672E4AE16918}"/>
                </a:ext>
              </a:extLst>
            </p:cNvPr>
            <p:cNvSpPr txBox="1"/>
            <p:nvPr/>
          </p:nvSpPr>
          <p:spPr>
            <a:xfrm>
              <a:off x="9188820" y="1588909"/>
              <a:ext cx="1767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  <a:latin typeface="Tw Cen MT" panose="020B0602020104020603" pitchFamily="34" charset="0"/>
                </a:rPr>
                <a:t>CONCEPT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9139624-BD62-40CF-9363-3B955653003A}"/>
                </a:ext>
              </a:extLst>
            </p:cNvPr>
            <p:cNvSpPr txBox="1"/>
            <p:nvPr/>
          </p:nvSpPr>
          <p:spPr>
            <a:xfrm>
              <a:off x="9188820" y="1954110"/>
              <a:ext cx="2349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F1DCAD0-F1ED-4D16-91B2-64B6CB692D03}"/>
              </a:ext>
            </a:extLst>
          </p:cNvPr>
          <p:cNvGrpSpPr/>
          <p:nvPr/>
        </p:nvGrpSpPr>
        <p:grpSpPr>
          <a:xfrm>
            <a:off x="9781697" y="3328469"/>
            <a:ext cx="2349552" cy="1011532"/>
            <a:chOff x="9781697" y="3328469"/>
            <a:chExt cx="2349552" cy="10115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CFCE95A-F863-4CD1-8199-35E399BCEE43}"/>
                </a:ext>
              </a:extLst>
            </p:cNvPr>
            <p:cNvSpPr txBox="1"/>
            <p:nvPr/>
          </p:nvSpPr>
          <p:spPr>
            <a:xfrm>
              <a:off x="9781697" y="3328469"/>
              <a:ext cx="1767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  <a:latin typeface="Tw Cen MT" panose="020B0602020104020603" pitchFamily="34" charset="0"/>
                </a:rPr>
                <a:t>CONCEPT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322A51-37BB-4C47-BFE8-80B2F91F015D}"/>
                </a:ext>
              </a:extLst>
            </p:cNvPr>
            <p:cNvSpPr txBox="1"/>
            <p:nvPr/>
          </p:nvSpPr>
          <p:spPr>
            <a:xfrm>
              <a:off x="9781697" y="3693670"/>
              <a:ext cx="2349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8546D18-AA19-49ED-A024-882F8913425D}"/>
              </a:ext>
            </a:extLst>
          </p:cNvPr>
          <p:cNvGrpSpPr/>
          <p:nvPr/>
        </p:nvGrpSpPr>
        <p:grpSpPr>
          <a:xfrm>
            <a:off x="9188820" y="5060922"/>
            <a:ext cx="2349552" cy="1011532"/>
            <a:chOff x="9188820" y="5060922"/>
            <a:chExt cx="2349552" cy="101153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D66A8CA-19F4-4F4A-935B-4004FECE0B0A}"/>
                </a:ext>
              </a:extLst>
            </p:cNvPr>
            <p:cNvSpPr txBox="1"/>
            <p:nvPr/>
          </p:nvSpPr>
          <p:spPr>
            <a:xfrm>
              <a:off x="9188820" y="5060922"/>
              <a:ext cx="1767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  <a:latin typeface="Tw Cen MT" panose="020B0602020104020603" pitchFamily="34" charset="0"/>
                </a:rPr>
                <a:t>CONCEPT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C26577-6532-4757-8E5F-67D360BDA6FE}"/>
                </a:ext>
              </a:extLst>
            </p:cNvPr>
            <p:cNvSpPr txBox="1"/>
            <p:nvPr/>
          </p:nvSpPr>
          <p:spPr>
            <a:xfrm>
              <a:off x="9188820" y="5426123"/>
              <a:ext cx="2349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595DA0A-9880-41FE-87E3-CE92DD62B349}"/>
              </a:ext>
            </a:extLst>
          </p:cNvPr>
          <p:cNvGrpSpPr/>
          <p:nvPr/>
        </p:nvGrpSpPr>
        <p:grpSpPr>
          <a:xfrm>
            <a:off x="8520429" y="3253462"/>
            <a:ext cx="1146212" cy="1146212"/>
            <a:chOff x="8520429" y="3253462"/>
            <a:chExt cx="1146212" cy="114621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7F1890-8D64-4551-B6C7-EB88B15E44A5}"/>
                </a:ext>
              </a:extLst>
            </p:cNvPr>
            <p:cNvSpPr/>
            <p:nvPr/>
          </p:nvSpPr>
          <p:spPr>
            <a:xfrm>
              <a:off x="8520429" y="3253462"/>
              <a:ext cx="1146212" cy="1146212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B95D9A5-F343-4818-8DF5-72BB89ED2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3653" y="3476686"/>
              <a:ext cx="699764" cy="699764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68B01E-5C6A-4FF7-9953-F6587846580A}"/>
              </a:ext>
            </a:extLst>
          </p:cNvPr>
          <p:cNvGrpSpPr/>
          <p:nvPr/>
        </p:nvGrpSpPr>
        <p:grpSpPr>
          <a:xfrm>
            <a:off x="7932233" y="1520592"/>
            <a:ext cx="1146212" cy="1146212"/>
            <a:chOff x="7932233" y="1520592"/>
            <a:chExt cx="1146212" cy="114621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56B1A4B-E1A2-41A8-81E6-13F865C9FEAE}"/>
                </a:ext>
              </a:extLst>
            </p:cNvPr>
            <p:cNvSpPr/>
            <p:nvPr/>
          </p:nvSpPr>
          <p:spPr>
            <a:xfrm>
              <a:off x="7932233" y="1520592"/>
              <a:ext cx="1146212" cy="114621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3193DF5-8DA6-4C56-812C-AA549915B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9711" y="1664946"/>
              <a:ext cx="771256" cy="77125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96C400D-FFFF-40A8-AEE6-E48A7481F5E8}"/>
              </a:ext>
            </a:extLst>
          </p:cNvPr>
          <p:cNvGrpSpPr/>
          <p:nvPr/>
        </p:nvGrpSpPr>
        <p:grpSpPr>
          <a:xfrm>
            <a:off x="7932233" y="4986332"/>
            <a:ext cx="1146212" cy="1146212"/>
            <a:chOff x="7932233" y="4986332"/>
            <a:chExt cx="1146212" cy="114621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2A495FC-D38D-410F-A2B3-A43850304062}"/>
                </a:ext>
              </a:extLst>
            </p:cNvPr>
            <p:cNvSpPr/>
            <p:nvPr/>
          </p:nvSpPr>
          <p:spPr>
            <a:xfrm>
              <a:off x="7932233" y="4986332"/>
              <a:ext cx="1146212" cy="1146212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8392A11-74EE-4801-BBE5-B2F42D833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476" y="5206278"/>
              <a:ext cx="706320" cy="706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080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636AFC9-0881-4786-BD3B-E0BEBDE2F79D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10882232" y="3759948"/>
            <a:ext cx="1297202" cy="527006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A70E92-F264-47A6-8EB5-E1F743416AC4}"/>
              </a:ext>
            </a:extLst>
          </p:cNvPr>
          <p:cNvCxnSpPr>
            <a:cxnSpLocks/>
          </p:cNvCxnSpPr>
          <p:nvPr/>
        </p:nvCxnSpPr>
        <p:spPr>
          <a:xfrm flipH="1" flipV="1">
            <a:off x="1" y="4559319"/>
            <a:ext cx="1352549" cy="719005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B1D66C-A675-4E89-AF22-1BE0E407A08D}"/>
              </a:ext>
            </a:extLst>
          </p:cNvPr>
          <p:cNvCxnSpPr>
            <a:cxnSpLocks/>
          </p:cNvCxnSpPr>
          <p:nvPr/>
        </p:nvCxnSpPr>
        <p:spPr>
          <a:xfrm flipV="1">
            <a:off x="5367591" y="4061709"/>
            <a:ext cx="1577206" cy="1136471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 flipV="1">
            <a:off x="6980663" y="3992713"/>
            <a:ext cx="1801641" cy="99137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210092-D838-4687-B1B3-0C0F54FFBBB7}"/>
              </a:ext>
            </a:extLst>
          </p:cNvPr>
          <p:cNvCxnSpPr>
            <a:cxnSpLocks/>
          </p:cNvCxnSpPr>
          <p:nvPr/>
        </p:nvCxnSpPr>
        <p:spPr>
          <a:xfrm flipV="1">
            <a:off x="8939272" y="3789895"/>
            <a:ext cx="1680503" cy="110174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D1B375-3CBB-4F31-BF6F-2530FCADC84D}"/>
              </a:ext>
            </a:extLst>
          </p:cNvPr>
          <p:cNvCxnSpPr>
            <a:cxnSpLocks/>
          </p:cNvCxnSpPr>
          <p:nvPr/>
        </p:nvCxnSpPr>
        <p:spPr>
          <a:xfrm flipH="1" flipV="1">
            <a:off x="3555177" y="4315879"/>
            <a:ext cx="1709825" cy="88230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F893E3-9E92-4678-BAE1-ABE84AFE8FA3}"/>
              </a:ext>
            </a:extLst>
          </p:cNvPr>
          <p:cNvCxnSpPr>
            <a:cxnSpLocks/>
          </p:cNvCxnSpPr>
          <p:nvPr/>
        </p:nvCxnSpPr>
        <p:spPr>
          <a:xfrm flipV="1">
            <a:off x="1488100" y="4236152"/>
            <a:ext cx="1778890" cy="96202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 B J E C T I V E 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1122113" y="4930251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0B305-6275-48E1-8946-A32347CB376F}"/>
              </a:ext>
            </a:extLst>
          </p:cNvPr>
          <p:cNvSpPr txBox="1"/>
          <p:nvPr/>
        </p:nvSpPr>
        <p:spPr>
          <a:xfrm>
            <a:off x="1224701" y="490132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4AD99A-076B-4B78-BBFD-38BC498DCCBC}"/>
              </a:ext>
            </a:extLst>
          </p:cNvPr>
          <p:cNvSpPr/>
          <p:nvPr/>
        </p:nvSpPr>
        <p:spPr>
          <a:xfrm>
            <a:off x="3049114" y="3941913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BC045-9DFF-42FD-8C36-FC34502A7320}"/>
              </a:ext>
            </a:extLst>
          </p:cNvPr>
          <p:cNvSpPr txBox="1"/>
          <p:nvPr/>
        </p:nvSpPr>
        <p:spPr>
          <a:xfrm>
            <a:off x="3151702" y="3912987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2467DC-68B2-4A06-97DB-38EF79A869C1}"/>
              </a:ext>
            </a:extLst>
          </p:cNvPr>
          <p:cNvSpPr/>
          <p:nvPr/>
        </p:nvSpPr>
        <p:spPr>
          <a:xfrm>
            <a:off x="5001873" y="4891641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AAEBB-9149-4D8C-85F9-C700A4FAC1A9}"/>
              </a:ext>
            </a:extLst>
          </p:cNvPr>
          <p:cNvSpPr txBox="1"/>
          <p:nvPr/>
        </p:nvSpPr>
        <p:spPr>
          <a:xfrm>
            <a:off x="5104461" y="486271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CACAA9-3503-46C8-A54E-799F4E9E55B9}"/>
              </a:ext>
            </a:extLst>
          </p:cNvPr>
          <p:cNvSpPr/>
          <p:nvPr/>
        </p:nvSpPr>
        <p:spPr>
          <a:xfrm>
            <a:off x="6708674" y="3698473"/>
            <a:ext cx="588480" cy="588480"/>
          </a:xfrm>
          <a:prstGeom prst="ellipse">
            <a:avLst/>
          </a:prstGeom>
          <a:solidFill>
            <a:srgbClr val="385723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E7550-521F-446A-9A97-DDE94285DD11}"/>
              </a:ext>
            </a:extLst>
          </p:cNvPr>
          <p:cNvSpPr txBox="1"/>
          <p:nvPr/>
        </p:nvSpPr>
        <p:spPr>
          <a:xfrm>
            <a:off x="6810973" y="3669547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40C0D5-51C5-4820-AB34-E16D404339B2}"/>
              </a:ext>
            </a:extLst>
          </p:cNvPr>
          <p:cNvSpPr/>
          <p:nvPr/>
        </p:nvSpPr>
        <p:spPr>
          <a:xfrm>
            <a:off x="8522002" y="4689844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BDCDBB-2F71-487A-93F9-6F048B528A22}"/>
              </a:ext>
            </a:extLst>
          </p:cNvPr>
          <p:cNvSpPr txBox="1"/>
          <p:nvPr/>
        </p:nvSpPr>
        <p:spPr>
          <a:xfrm>
            <a:off x="8624590" y="466091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53423B-C8BF-4B5C-8334-7B79D6A36B28}"/>
              </a:ext>
            </a:extLst>
          </p:cNvPr>
          <p:cNvSpPr/>
          <p:nvPr/>
        </p:nvSpPr>
        <p:spPr>
          <a:xfrm>
            <a:off x="10396341" y="3465708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E73AB-E79D-4B7E-849F-8FFE43DAB7A5}"/>
              </a:ext>
            </a:extLst>
          </p:cNvPr>
          <p:cNvSpPr txBox="1"/>
          <p:nvPr/>
        </p:nvSpPr>
        <p:spPr>
          <a:xfrm>
            <a:off x="10498929" y="3436782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F425409-A6E4-456C-8ED2-ED38DCFCE2BD}"/>
              </a:ext>
            </a:extLst>
          </p:cNvPr>
          <p:cNvGrpSpPr/>
          <p:nvPr/>
        </p:nvGrpSpPr>
        <p:grpSpPr>
          <a:xfrm>
            <a:off x="378640" y="3809602"/>
            <a:ext cx="2126507" cy="903414"/>
            <a:chOff x="378640" y="3809602"/>
            <a:chExt cx="2126507" cy="90341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701416C-01EF-4102-89B3-73D5308BF43E}"/>
                </a:ext>
              </a:extLst>
            </p:cNvPr>
            <p:cNvSpPr txBox="1"/>
            <p:nvPr/>
          </p:nvSpPr>
          <p:spPr>
            <a:xfrm>
              <a:off x="378640" y="3809602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B01F7DF-B788-4309-835E-848C5261CE4F}"/>
                </a:ext>
              </a:extLst>
            </p:cNvPr>
            <p:cNvSpPr txBox="1"/>
            <p:nvPr/>
          </p:nvSpPr>
          <p:spPr>
            <a:xfrm>
              <a:off x="378640" y="4128241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about the heading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72C5F62-DBE0-4DB0-A985-67DB45C51121}"/>
              </a:ext>
            </a:extLst>
          </p:cNvPr>
          <p:cNvGrpSpPr/>
          <p:nvPr/>
        </p:nvGrpSpPr>
        <p:grpSpPr>
          <a:xfrm>
            <a:off x="2281192" y="2835528"/>
            <a:ext cx="2126507" cy="903414"/>
            <a:chOff x="2281192" y="2835528"/>
            <a:chExt cx="2126507" cy="90341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049F1B1-6182-47AB-BECE-2A542878E26D}"/>
                </a:ext>
              </a:extLst>
            </p:cNvPr>
            <p:cNvSpPr txBox="1"/>
            <p:nvPr/>
          </p:nvSpPr>
          <p:spPr>
            <a:xfrm>
              <a:off x="2281192" y="2835528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128FC70-EC87-4505-B103-CC8A34AD5B99}"/>
                </a:ext>
              </a:extLst>
            </p:cNvPr>
            <p:cNvSpPr txBox="1"/>
            <p:nvPr/>
          </p:nvSpPr>
          <p:spPr>
            <a:xfrm>
              <a:off x="2281192" y="3154167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about the heading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9852E6F-3FE7-431F-9ECD-4677790596C6}"/>
              </a:ext>
            </a:extLst>
          </p:cNvPr>
          <p:cNvGrpSpPr/>
          <p:nvPr/>
        </p:nvGrpSpPr>
        <p:grpSpPr>
          <a:xfrm>
            <a:off x="4246516" y="3872063"/>
            <a:ext cx="2126507" cy="903414"/>
            <a:chOff x="4246516" y="3872063"/>
            <a:chExt cx="2126507" cy="90341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9728CB8-974E-4196-8D1D-89BBEFF54DC9}"/>
                </a:ext>
              </a:extLst>
            </p:cNvPr>
            <p:cNvSpPr txBox="1"/>
            <p:nvPr/>
          </p:nvSpPr>
          <p:spPr>
            <a:xfrm>
              <a:off x="4246516" y="3872063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E4AF30C-47B9-42F2-BAAB-C5E9143AD766}"/>
                </a:ext>
              </a:extLst>
            </p:cNvPr>
            <p:cNvSpPr txBox="1"/>
            <p:nvPr/>
          </p:nvSpPr>
          <p:spPr>
            <a:xfrm>
              <a:off x="4246516" y="4190702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about the heading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C386432-8509-4BF1-B812-3331BAF7D462}"/>
              </a:ext>
            </a:extLst>
          </p:cNvPr>
          <p:cNvGrpSpPr/>
          <p:nvPr/>
        </p:nvGrpSpPr>
        <p:grpSpPr>
          <a:xfrm>
            <a:off x="5943402" y="2692391"/>
            <a:ext cx="2126507" cy="903414"/>
            <a:chOff x="5943402" y="2692391"/>
            <a:chExt cx="2126507" cy="90341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7F5442-F4B4-4585-AA2E-C0438857AE3B}"/>
                </a:ext>
              </a:extLst>
            </p:cNvPr>
            <p:cNvSpPr txBox="1"/>
            <p:nvPr/>
          </p:nvSpPr>
          <p:spPr>
            <a:xfrm>
              <a:off x="5943402" y="2692391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385723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EFAF46B-A1C3-45A8-A052-22BF454E6E76}"/>
                </a:ext>
              </a:extLst>
            </p:cNvPr>
            <p:cNvSpPr txBox="1"/>
            <p:nvPr/>
          </p:nvSpPr>
          <p:spPr>
            <a:xfrm>
              <a:off x="5943402" y="3011030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about the heading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E0030E5-ADE8-4236-A8FA-EA49492B9A6A}"/>
              </a:ext>
            </a:extLst>
          </p:cNvPr>
          <p:cNvGrpSpPr/>
          <p:nvPr/>
        </p:nvGrpSpPr>
        <p:grpSpPr>
          <a:xfrm>
            <a:off x="7742820" y="3644885"/>
            <a:ext cx="2126507" cy="903414"/>
            <a:chOff x="7742820" y="3644885"/>
            <a:chExt cx="2126507" cy="903414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E5F379D-720A-4873-BF25-F62D2ED92709}"/>
                </a:ext>
              </a:extLst>
            </p:cNvPr>
            <p:cNvSpPr txBox="1"/>
            <p:nvPr/>
          </p:nvSpPr>
          <p:spPr>
            <a:xfrm>
              <a:off x="7742820" y="3644885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F0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1D0153F-5928-43C9-B3E9-D6A68A61E764}"/>
                </a:ext>
              </a:extLst>
            </p:cNvPr>
            <p:cNvSpPr txBox="1"/>
            <p:nvPr/>
          </p:nvSpPr>
          <p:spPr>
            <a:xfrm>
              <a:off x="7742820" y="3963524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about the heading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6E832B5-D939-4937-A3AD-85E2622E16FF}"/>
              </a:ext>
            </a:extLst>
          </p:cNvPr>
          <p:cNvGrpSpPr/>
          <p:nvPr/>
        </p:nvGrpSpPr>
        <p:grpSpPr>
          <a:xfrm>
            <a:off x="9620021" y="2456997"/>
            <a:ext cx="2126507" cy="903414"/>
            <a:chOff x="9620021" y="2456997"/>
            <a:chExt cx="2126507" cy="903414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1DAF0F2-B209-49E3-8710-C6751814FE90}"/>
                </a:ext>
              </a:extLst>
            </p:cNvPr>
            <p:cNvSpPr txBox="1"/>
            <p:nvPr/>
          </p:nvSpPr>
          <p:spPr>
            <a:xfrm>
              <a:off x="9620021" y="2456997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6C8A93F-CB4D-469B-8E27-AF0329F80A33}"/>
                </a:ext>
              </a:extLst>
            </p:cNvPr>
            <p:cNvSpPr txBox="1"/>
            <p:nvPr/>
          </p:nvSpPr>
          <p:spPr>
            <a:xfrm>
              <a:off x="9620021" y="2775636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about the heading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4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5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A7819E-8CA9-4CED-8726-3FD8CD8AF06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-19781" y="3638298"/>
            <a:ext cx="1983790" cy="69659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A70E92-F264-47A6-8EB5-E1F743416AC4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2449139" y="3652224"/>
            <a:ext cx="2002392" cy="818322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B1D66C-A675-4E89-AF22-1BE0E407A08D}"/>
              </a:ext>
            </a:extLst>
          </p:cNvPr>
          <p:cNvCxnSpPr>
            <a:cxnSpLocks/>
          </p:cNvCxnSpPr>
          <p:nvPr/>
        </p:nvCxnSpPr>
        <p:spPr>
          <a:xfrm flipV="1">
            <a:off x="4665022" y="3506773"/>
            <a:ext cx="2398436" cy="974385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 flipV="1">
            <a:off x="6960870" y="3264262"/>
            <a:ext cx="2413393" cy="1206283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D1B375-3CBB-4F31-BF6F-2530FCADC84D}"/>
              </a:ext>
            </a:extLst>
          </p:cNvPr>
          <p:cNvCxnSpPr>
            <a:cxnSpLocks/>
          </p:cNvCxnSpPr>
          <p:nvPr/>
        </p:nvCxnSpPr>
        <p:spPr>
          <a:xfrm flipH="1">
            <a:off x="10621260" y="3165531"/>
            <a:ext cx="1570741" cy="1250213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 B J E C T I V E 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9050589" y="3577914"/>
            <a:ext cx="1793540" cy="179354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0B305-6275-48E1-8946-A32347CB376F}"/>
              </a:ext>
            </a:extLst>
          </p:cNvPr>
          <p:cNvSpPr txBox="1"/>
          <p:nvPr/>
        </p:nvSpPr>
        <p:spPr>
          <a:xfrm>
            <a:off x="8990960" y="3692469"/>
            <a:ext cx="1912798" cy="1446550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E3E3E3"/>
                </a:solidFill>
                <a:latin typeface="Tw Cen MT" panose="020B0602020104020603" pitchFamily="34" charset="0"/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4AD99A-076B-4B78-BBFD-38BC498DCCBC}"/>
              </a:ext>
            </a:extLst>
          </p:cNvPr>
          <p:cNvSpPr/>
          <p:nvPr/>
        </p:nvSpPr>
        <p:spPr>
          <a:xfrm>
            <a:off x="1861421" y="3344058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BC045-9DFF-42FD-8C36-FC34502A7320}"/>
              </a:ext>
            </a:extLst>
          </p:cNvPr>
          <p:cNvSpPr txBox="1"/>
          <p:nvPr/>
        </p:nvSpPr>
        <p:spPr>
          <a:xfrm>
            <a:off x="1964009" y="3315132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2467DC-68B2-4A06-97DB-38EF79A869C1}"/>
              </a:ext>
            </a:extLst>
          </p:cNvPr>
          <p:cNvSpPr/>
          <p:nvPr/>
        </p:nvSpPr>
        <p:spPr>
          <a:xfrm>
            <a:off x="4348943" y="4176306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AAEBB-9149-4D8C-85F9-C700A4FAC1A9}"/>
              </a:ext>
            </a:extLst>
          </p:cNvPr>
          <p:cNvSpPr txBox="1"/>
          <p:nvPr/>
        </p:nvSpPr>
        <p:spPr>
          <a:xfrm>
            <a:off x="4451531" y="414738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40C0D5-51C5-4820-AB34-E16D404339B2}"/>
              </a:ext>
            </a:extLst>
          </p:cNvPr>
          <p:cNvSpPr/>
          <p:nvPr/>
        </p:nvSpPr>
        <p:spPr>
          <a:xfrm>
            <a:off x="6858281" y="3212534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BDCDBB-2F71-487A-93F9-6F048B528A22}"/>
              </a:ext>
            </a:extLst>
          </p:cNvPr>
          <p:cNvSpPr txBox="1"/>
          <p:nvPr/>
        </p:nvSpPr>
        <p:spPr>
          <a:xfrm>
            <a:off x="6960869" y="318360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9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F425409-A6E4-456C-8ED2-ED38DCFCE2BD}"/>
              </a:ext>
            </a:extLst>
          </p:cNvPr>
          <p:cNvGrpSpPr/>
          <p:nvPr/>
        </p:nvGrpSpPr>
        <p:grpSpPr>
          <a:xfrm>
            <a:off x="8884105" y="2495106"/>
            <a:ext cx="2126507" cy="903414"/>
            <a:chOff x="378640" y="3809602"/>
            <a:chExt cx="2126507" cy="90341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701416C-01EF-4102-89B3-73D5308BF43E}"/>
                </a:ext>
              </a:extLst>
            </p:cNvPr>
            <p:cNvSpPr txBox="1"/>
            <p:nvPr/>
          </p:nvSpPr>
          <p:spPr>
            <a:xfrm>
              <a:off x="378640" y="3809602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B01F7DF-B788-4309-835E-848C5261CE4F}"/>
                </a:ext>
              </a:extLst>
            </p:cNvPr>
            <p:cNvSpPr txBox="1"/>
            <p:nvPr/>
          </p:nvSpPr>
          <p:spPr>
            <a:xfrm>
              <a:off x="378640" y="4128241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about the heading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72C5F62-DBE0-4DB0-A985-67DB45C51121}"/>
              </a:ext>
            </a:extLst>
          </p:cNvPr>
          <p:cNvGrpSpPr/>
          <p:nvPr/>
        </p:nvGrpSpPr>
        <p:grpSpPr>
          <a:xfrm>
            <a:off x="1098384" y="2280194"/>
            <a:ext cx="2126507" cy="903414"/>
            <a:chOff x="2281192" y="2835528"/>
            <a:chExt cx="2126507" cy="90341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049F1B1-6182-47AB-BECE-2A542878E26D}"/>
                </a:ext>
              </a:extLst>
            </p:cNvPr>
            <p:cNvSpPr txBox="1"/>
            <p:nvPr/>
          </p:nvSpPr>
          <p:spPr>
            <a:xfrm>
              <a:off x="2281192" y="2835528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128FC70-EC87-4505-B103-CC8A34AD5B99}"/>
                </a:ext>
              </a:extLst>
            </p:cNvPr>
            <p:cNvSpPr txBox="1"/>
            <p:nvPr/>
          </p:nvSpPr>
          <p:spPr>
            <a:xfrm>
              <a:off x="2281192" y="3154167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about the heading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9852E6F-3FE7-431F-9ECD-4677790596C6}"/>
              </a:ext>
            </a:extLst>
          </p:cNvPr>
          <p:cNvGrpSpPr/>
          <p:nvPr/>
        </p:nvGrpSpPr>
        <p:grpSpPr>
          <a:xfrm>
            <a:off x="3587366" y="3092910"/>
            <a:ext cx="2126507" cy="903414"/>
            <a:chOff x="4246516" y="3872063"/>
            <a:chExt cx="2126507" cy="90341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9728CB8-974E-4196-8D1D-89BBEFF54DC9}"/>
                </a:ext>
              </a:extLst>
            </p:cNvPr>
            <p:cNvSpPr txBox="1"/>
            <p:nvPr/>
          </p:nvSpPr>
          <p:spPr>
            <a:xfrm>
              <a:off x="4246516" y="3872063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E4AF30C-47B9-42F2-BAAB-C5E9143AD766}"/>
                </a:ext>
              </a:extLst>
            </p:cNvPr>
            <p:cNvSpPr txBox="1"/>
            <p:nvPr/>
          </p:nvSpPr>
          <p:spPr>
            <a:xfrm>
              <a:off x="4246516" y="4190702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about the heading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E0030E5-ADE8-4236-A8FA-EA49492B9A6A}"/>
              </a:ext>
            </a:extLst>
          </p:cNvPr>
          <p:cNvGrpSpPr/>
          <p:nvPr/>
        </p:nvGrpSpPr>
        <p:grpSpPr>
          <a:xfrm>
            <a:off x="6113632" y="2175695"/>
            <a:ext cx="2126507" cy="903414"/>
            <a:chOff x="7742820" y="3644885"/>
            <a:chExt cx="2126507" cy="903414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E5F379D-720A-4873-BF25-F62D2ED92709}"/>
                </a:ext>
              </a:extLst>
            </p:cNvPr>
            <p:cNvSpPr txBox="1"/>
            <p:nvPr/>
          </p:nvSpPr>
          <p:spPr>
            <a:xfrm>
              <a:off x="7742820" y="3644885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F0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1D0153F-5928-43C9-B3E9-D6A68A61E764}"/>
                </a:ext>
              </a:extLst>
            </p:cNvPr>
            <p:cNvSpPr txBox="1"/>
            <p:nvPr/>
          </p:nvSpPr>
          <p:spPr>
            <a:xfrm>
              <a:off x="7742820" y="3963524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about the heading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6518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25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25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75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4" grpId="0"/>
      <p:bldP spid="15" grpId="0" animBg="1"/>
      <p:bldP spid="16" grpId="0"/>
      <p:bldP spid="1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 U R  S E R V I C E 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92EF655-09B3-44B0-96AC-28F901114986}"/>
              </a:ext>
            </a:extLst>
          </p:cNvPr>
          <p:cNvGrpSpPr/>
          <p:nvPr/>
        </p:nvGrpSpPr>
        <p:grpSpPr>
          <a:xfrm>
            <a:off x="764723" y="2142394"/>
            <a:ext cx="3197225" cy="929085"/>
            <a:chOff x="764723" y="2142394"/>
            <a:chExt cx="3197225" cy="92908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7992CA-A4D4-4C7A-A95D-4385DF3C0E27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9B2B8A0-1E62-4040-9493-25C915F60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BEF5D4-B286-4C11-8773-787F7CE392CE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90B2D6-E62D-4D61-9DBA-64988586BEE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5C0C215-ACF7-45C5-9DE8-97DDFB401056}"/>
              </a:ext>
            </a:extLst>
          </p:cNvPr>
          <p:cNvGrpSpPr/>
          <p:nvPr/>
        </p:nvGrpSpPr>
        <p:grpSpPr>
          <a:xfrm>
            <a:off x="764723" y="3420415"/>
            <a:ext cx="3197225" cy="929085"/>
            <a:chOff x="764723" y="3420415"/>
            <a:chExt cx="3197225" cy="92908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C00CE6-992C-4495-9B5D-53F702B91415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B30B13-2444-4D78-BE00-D81DD0C03A4D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5589AF-B9EF-4BED-8DE1-0E2846804D9E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B78976A-7CF2-4443-B195-5CAA00627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2F3F2F8-33FF-4102-862E-20DAD0C71447}"/>
              </a:ext>
            </a:extLst>
          </p:cNvPr>
          <p:cNvGrpSpPr/>
          <p:nvPr/>
        </p:nvGrpSpPr>
        <p:grpSpPr>
          <a:xfrm>
            <a:off x="764723" y="4698436"/>
            <a:ext cx="3197225" cy="929085"/>
            <a:chOff x="764723" y="4698436"/>
            <a:chExt cx="3197225" cy="92908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F3200F-183A-45CC-B5B7-D8308D13ACF8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AB67DC-CB88-4E99-AD30-CE7DAEB362F9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14B4AC9-C9D9-4ECB-83A5-16AAB51319DF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A11449D-6E14-4A83-AB6C-68833A287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0AC08DE-C855-47D6-9290-C91ED3A860ED}"/>
              </a:ext>
            </a:extLst>
          </p:cNvPr>
          <p:cNvGrpSpPr/>
          <p:nvPr/>
        </p:nvGrpSpPr>
        <p:grpSpPr>
          <a:xfrm>
            <a:off x="4504627" y="3420415"/>
            <a:ext cx="3197225" cy="929085"/>
            <a:chOff x="4504627" y="3420415"/>
            <a:chExt cx="3197225" cy="92908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98DFD76-A9E6-4659-BD43-E0F5CFD080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A4B6B9-C18C-46F5-ACBE-D1DDEB526AFA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8B27DD-1608-4F45-9776-BCDFB5432B42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902FE03-8A1B-427E-B590-87E36B700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14792FE-F6D1-4C7D-93CD-487CAB1DD6F5}"/>
              </a:ext>
            </a:extLst>
          </p:cNvPr>
          <p:cNvGrpSpPr/>
          <p:nvPr/>
        </p:nvGrpSpPr>
        <p:grpSpPr>
          <a:xfrm>
            <a:off x="4504627" y="4698436"/>
            <a:ext cx="3197225" cy="929085"/>
            <a:chOff x="4504627" y="4698436"/>
            <a:chExt cx="3197225" cy="9290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771546-F775-43F9-947F-F877FE7485D2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B591FB9-07A5-424D-B916-392A1C93D31A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A625F4-C2E8-44F3-A499-5522E2AFBE10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36CEFFC-B602-4AA8-81B3-3E2A8477D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BB2B7DC-6D14-4FD9-AC8A-EEF171D0CF99}"/>
              </a:ext>
            </a:extLst>
          </p:cNvPr>
          <p:cNvGrpSpPr/>
          <p:nvPr/>
        </p:nvGrpSpPr>
        <p:grpSpPr>
          <a:xfrm>
            <a:off x="8244531" y="3420415"/>
            <a:ext cx="3197225" cy="929085"/>
            <a:chOff x="8244531" y="3420415"/>
            <a:chExt cx="3197225" cy="929085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030F859-241C-4984-BD10-0347E783F559}"/>
                </a:ext>
              </a:extLst>
            </p:cNvPr>
            <p:cNvSpPr/>
            <p:nvPr/>
          </p:nvSpPr>
          <p:spPr>
            <a:xfrm>
              <a:off x="8244531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894BE3-25B9-424E-A330-7A9131DA37B4}"/>
                </a:ext>
              </a:extLst>
            </p:cNvPr>
            <p:cNvSpPr txBox="1"/>
            <p:nvPr/>
          </p:nvSpPr>
          <p:spPr>
            <a:xfrm>
              <a:off x="8915008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8B35711-A521-4A24-B6EF-FC1F3AD37DA8}"/>
                </a:ext>
              </a:extLst>
            </p:cNvPr>
            <p:cNvSpPr txBox="1"/>
            <p:nvPr/>
          </p:nvSpPr>
          <p:spPr>
            <a:xfrm>
              <a:off x="8915008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4548A440-1FF7-4A03-8AAD-0E3CACE7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080" y="3670714"/>
              <a:ext cx="430958" cy="430958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2F6E9D7-0EA4-48A5-8A6E-DB9CA4C69AF6}"/>
              </a:ext>
            </a:extLst>
          </p:cNvPr>
          <p:cNvGrpSpPr/>
          <p:nvPr/>
        </p:nvGrpSpPr>
        <p:grpSpPr>
          <a:xfrm>
            <a:off x="4504627" y="2142394"/>
            <a:ext cx="3197225" cy="929085"/>
            <a:chOff x="4504627" y="2142394"/>
            <a:chExt cx="3197225" cy="92908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02E03A-C9B9-4D44-8C23-6AF41033A7C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7367A5-7D6B-4AE6-B3B0-603F081EF5BF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E69C04-C485-4D56-AA46-D02C5A0AF07A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ED512B6-1D25-4DB4-ACBB-D350235B8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DBB6F54-2711-4DF9-AE2D-7777578C97C2}"/>
              </a:ext>
            </a:extLst>
          </p:cNvPr>
          <p:cNvGrpSpPr/>
          <p:nvPr/>
        </p:nvGrpSpPr>
        <p:grpSpPr>
          <a:xfrm>
            <a:off x="8244531" y="2142394"/>
            <a:ext cx="3197225" cy="929085"/>
            <a:chOff x="8244531" y="2142394"/>
            <a:chExt cx="3197225" cy="92908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18FCA4A-D09A-4EA9-A52D-4D0E541F97F6}"/>
                </a:ext>
              </a:extLst>
            </p:cNvPr>
            <p:cNvSpPr/>
            <p:nvPr/>
          </p:nvSpPr>
          <p:spPr>
            <a:xfrm>
              <a:off x="8244531" y="2277144"/>
              <a:ext cx="662056" cy="662056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2D0DD2-B5C6-4864-B725-91E7E07A0919}"/>
                </a:ext>
              </a:extLst>
            </p:cNvPr>
            <p:cNvSpPr txBox="1"/>
            <p:nvPr/>
          </p:nvSpPr>
          <p:spPr>
            <a:xfrm>
              <a:off x="8915008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8CC66F2-C191-418A-A843-5C3081DB79B0}"/>
                </a:ext>
              </a:extLst>
            </p:cNvPr>
            <p:cNvSpPr txBox="1"/>
            <p:nvPr/>
          </p:nvSpPr>
          <p:spPr>
            <a:xfrm>
              <a:off x="8915008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EC5AC07B-F65D-423A-A4E2-08A0E9257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078" y="2392693"/>
              <a:ext cx="430960" cy="430958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89B85BC-23B8-4665-A80A-2BB532080A86}"/>
              </a:ext>
            </a:extLst>
          </p:cNvPr>
          <p:cNvGrpSpPr/>
          <p:nvPr/>
        </p:nvGrpSpPr>
        <p:grpSpPr>
          <a:xfrm>
            <a:off x="8244531" y="4698436"/>
            <a:ext cx="3197225" cy="929085"/>
            <a:chOff x="8244531" y="4698436"/>
            <a:chExt cx="3197225" cy="929085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961EA9C-F6F7-4F11-A24F-390410E6F902}"/>
                </a:ext>
              </a:extLst>
            </p:cNvPr>
            <p:cNvSpPr/>
            <p:nvPr/>
          </p:nvSpPr>
          <p:spPr>
            <a:xfrm>
              <a:off x="8244531" y="4833186"/>
              <a:ext cx="662056" cy="662056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F90278F-9A80-437D-805D-C7982EE57477}"/>
                </a:ext>
              </a:extLst>
            </p:cNvPr>
            <p:cNvSpPr txBox="1"/>
            <p:nvPr/>
          </p:nvSpPr>
          <p:spPr>
            <a:xfrm>
              <a:off x="8915008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1001306-D768-4553-BADC-551B4721DEDE}"/>
                </a:ext>
              </a:extLst>
            </p:cNvPr>
            <p:cNvSpPr txBox="1"/>
            <p:nvPr/>
          </p:nvSpPr>
          <p:spPr>
            <a:xfrm>
              <a:off x="8915008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9CED0B5F-308A-44C4-A9DE-5FD801BE4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116" y="4967369"/>
              <a:ext cx="374884" cy="3748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376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W O R K  C Y C L 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6E22B37A-CCC7-4E5B-82F9-79A278CAA082}"/>
              </a:ext>
            </a:extLst>
          </p:cNvPr>
          <p:cNvSpPr/>
          <p:nvPr/>
        </p:nvSpPr>
        <p:spPr>
          <a:xfrm>
            <a:off x="2325485" y="3550834"/>
            <a:ext cx="728158" cy="728158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8C3841-127A-479B-94BD-220B2EDCAB6E}"/>
              </a:ext>
            </a:extLst>
          </p:cNvPr>
          <p:cNvSpPr/>
          <p:nvPr/>
        </p:nvSpPr>
        <p:spPr>
          <a:xfrm>
            <a:off x="3222057" y="3679057"/>
            <a:ext cx="1221014" cy="1221014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C59DA09-2750-4F0C-898C-08F0F54C4ACB}"/>
              </a:ext>
            </a:extLst>
          </p:cNvPr>
          <p:cNvSpPr/>
          <p:nvPr/>
        </p:nvSpPr>
        <p:spPr>
          <a:xfrm>
            <a:off x="4551111" y="2757400"/>
            <a:ext cx="1843314" cy="1843314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F6674A-9F6A-4ECF-8B1A-B5CD331C63F8}"/>
              </a:ext>
            </a:extLst>
          </p:cNvPr>
          <p:cNvSpPr/>
          <p:nvPr/>
        </p:nvSpPr>
        <p:spPr>
          <a:xfrm>
            <a:off x="6544499" y="3811221"/>
            <a:ext cx="935542" cy="935542"/>
          </a:xfrm>
          <a:prstGeom prst="ellipse">
            <a:avLst/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F5A07E2-72FE-479E-9CC4-3AE297809FA7}"/>
              </a:ext>
            </a:extLst>
          </p:cNvPr>
          <p:cNvSpPr/>
          <p:nvPr/>
        </p:nvSpPr>
        <p:spPr>
          <a:xfrm>
            <a:off x="7669871" y="3914913"/>
            <a:ext cx="1371602" cy="137160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7678F9E-F68B-47E7-8E99-404218E42B24}"/>
              </a:ext>
            </a:extLst>
          </p:cNvPr>
          <p:cNvSpPr/>
          <p:nvPr/>
        </p:nvSpPr>
        <p:spPr>
          <a:xfrm>
            <a:off x="9041473" y="3418331"/>
            <a:ext cx="977464" cy="977464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A538412-DAB1-4392-B45E-1D392BBFB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81" y="3008601"/>
            <a:ext cx="1225174" cy="122517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145EB3D-9DE3-4C3A-A338-1543379BB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330" y="3621188"/>
            <a:ext cx="571750" cy="571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D436CE5-5A4A-4963-8029-751C7F434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822" y="4193325"/>
            <a:ext cx="814778" cy="81477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829194A-80B4-45E0-A0D4-A777A6A829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12" y="3967031"/>
            <a:ext cx="622302" cy="6223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A838DD8-E14C-4129-B132-FFB886F5B3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787" y="3976412"/>
            <a:ext cx="671206" cy="67120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04B11EA-63F7-4D22-873D-6922C62419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35" y="3756710"/>
            <a:ext cx="354058" cy="354058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153F4246-CEED-4D1E-87E9-AF831143E541}"/>
              </a:ext>
            </a:extLst>
          </p:cNvPr>
          <p:cNvGrpSpPr/>
          <p:nvPr/>
        </p:nvGrpSpPr>
        <p:grpSpPr>
          <a:xfrm>
            <a:off x="1732340" y="2914055"/>
            <a:ext cx="988771" cy="707135"/>
            <a:chOff x="1666080" y="3059827"/>
            <a:chExt cx="988771" cy="70713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02F08CF-D4D1-4A39-96BE-CB97F61D16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5655" y="3059827"/>
              <a:ext cx="519196" cy="707135"/>
            </a:xfrm>
            <a:prstGeom prst="line">
              <a:avLst/>
            </a:prstGeom>
            <a:ln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920BBA-8F71-4702-91A3-44392F84A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6080" y="3062208"/>
              <a:ext cx="471956" cy="0"/>
            </a:xfrm>
            <a:prstGeom prst="line">
              <a:avLst/>
            </a:prstGeom>
            <a:ln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3BFFE84-C695-4D53-9EB1-6E3F023237F6}"/>
              </a:ext>
            </a:extLst>
          </p:cNvPr>
          <p:cNvGrpSpPr/>
          <p:nvPr/>
        </p:nvGrpSpPr>
        <p:grpSpPr>
          <a:xfrm>
            <a:off x="4432701" y="2054542"/>
            <a:ext cx="988771" cy="707135"/>
            <a:chOff x="4432701" y="2054542"/>
            <a:chExt cx="988771" cy="707135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DB6677B-8513-496A-A326-EDBAA2BA94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02276" y="2054542"/>
              <a:ext cx="519196" cy="707135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003D7FC-94DB-4EDC-95C4-65A5F513BF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2701" y="2056923"/>
              <a:ext cx="471956" cy="0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37FDAE-CE25-40E9-AFD7-49BA1463E3D5}"/>
              </a:ext>
            </a:extLst>
          </p:cNvPr>
          <p:cNvGrpSpPr/>
          <p:nvPr/>
        </p:nvGrpSpPr>
        <p:grpSpPr>
          <a:xfrm flipV="1">
            <a:off x="2828399" y="4872779"/>
            <a:ext cx="988771" cy="707135"/>
            <a:chOff x="1666080" y="3059827"/>
            <a:chExt cx="988771" cy="707135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83C8BAA-87B2-4130-A6CA-1525D506B1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5655" y="3059827"/>
              <a:ext cx="519196" cy="707135"/>
            </a:xfrm>
            <a:prstGeom prst="line">
              <a:avLst/>
            </a:prstGeom>
            <a:ln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8D836A-5994-457C-AD4E-4304A9FBB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6080" y="3062208"/>
              <a:ext cx="471956" cy="0"/>
            </a:xfrm>
            <a:prstGeom prst="line">
              <a:avLst/>
            </a:prstGeom>
            <a:ln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5C6488-0A8C-4F32-9A4D-7C308D3FB74D}"/>
              </a:ext>
            </a:extLst>
          </p:cNvPr>
          <p:cNvGrpSpPr/>
          <p:nvPr/>
        </p:nvGrpSpPr>
        <p:grpSpPr>
          <a:xfrm flipH="1">
            <a:off x="9522203" y="2705379"/>
            <a:ext cx="853629" cy="707135"/>
            <a:chOff x="1801222" y="3059827"/>
            <a:chExt cx="853629" cy="707135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8692D07-D0C2-4183-8694-C71EC431F9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5655" y="3059827"/>
              <a:ext cx="519196" cy="707135"/>
            </a:xfrm>
            <a:prstGeom prst="line">
              <a:avLst/>
            </a:prstGeom>
            <a:ln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ECBEC73-955A-442B-8836-D1923312F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1222" y="3062208"/>
              <a:ext cx="336814" cy="0"/>
            </a:xfrm>
            <a:prstGeom prst="line">
              <a:avLst/>
            </a:prstGeom>
            <a:ln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6E9A218-B141-4BD3-841A-BAB462C9175B}"/>
              </a:ext>
            </a:extLst>
          </p:cNvPr>
          <p:cNvGrpSpPr/>
          <p:nvPr/>
        </p:nvGrpSpPr>
        <p:grpSpPr>
          <a:xfrm flipH="1" flipV="1">
            <a:off x="8303185" y="5286515"/>
            <a:ext cx="842991" cy="505342"/>
            <a:chOff x="1811860" y="3261620"/>
            <a:chExt cx="842991" cy="505342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7309261-EAF4-4065-B34C-74D63998B1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83816" y="3261620"/>
              <a:ext cx="371035" cy="505342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F2BC3B5-DB71-4C84-AF89-168445886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1860" y="3265029"/>
              <a:ext cx="471956" cy="0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1ACE9A5-0AAC-4005-87FD-533CB273E3AF}"/>
              </a:ext>
            </a:extLst>
          </p:cNvPr>
          <p:cNvGrpSpPr/>
          <p:nvPr/>
        </p:nvGrpSpPr>
        <p:grpSpPr>
          <a:xfrm flipH="1">
            <a:off x="6965191" y="2609852"/>
            <a:ext cx="858010" cy="1297213"/>
            <a:chOff x="1976797" y="2950736"/>
            <a:chExt cx="459234" cy="694309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EBF1710-C0A2-443D-9E66-877BD8FA72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671" y="2950736"/>
              <a:ext cx="191360" cy="694309"/>
            </a:xfrm>
            <a:prstGeom prst="line">
              <a:avLst/>
            </a:prstGeom>
            <a:ln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25F5471-E0F2-4736-A975-B0CD1D80AA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6797" y="2950736"/>
              <a:ext cx="267874" cy="0"/>
            </a:xfrm>
            <a:prstGeom prst="line">
              <a:avLst/>
            </a:prstGeom>
            <a:ln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D06F0A7-DAC2-4C40-B732-014C20C2F6D5}"/>
              </a:ext>
            </a:extLst>
          </p:cNvPr>
          <p:cNvGrpSpPr/>
          <p:nvPr/>
        </p:nvGrpSpPr>
        <p:grpSpPr>
          <a:xfrm>
            <a:off x="66260" y="2411599"/>
            <a:ext cx="1666472" cy="2098455"/>
            <a:chOff x="66260" y="2411599"/>
            <a:chExt cx="1666472" cy="2098455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ECAEFF9-14F9-420B-B81B-1A2D424B5A63}"/>
                </a:ext>
              </a:extLst>
            </p:cNvPr>
            <p:cNvSpPr txBox="1"/>
            <p:nvPr/>
          </p:nvSpPr>
          <p:spPr>
            <a:xfrm>
              <a:off x="1007919" y="2411599"/>
              <a:ext cx="7248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7256DD-6317-492A-853D-B93DE998E24A}"/>
                </a:ext>
              </a:extLst>
            </p:cNvPr>
            <p:cNvSpPr txBox="1"/>
            <p:nvPr/>
          </p:nvSpPr>
          <p:spPr>
            <a:xfrm>
              <a:off x="345412" y="2730616"/>
              <a:ext cx="1387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SHOPPING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574B3F8-38B1-4C77-944D-B357C5A8510F}"/>
                </a:ext>
              </a:extLst>
            </p:cNvPr>
            <p:cNvSpPr txBox="1"/>
            <p:nvPr/>
          </p:nvSpPr>
          <p:spPr>
            <a:xfrm>
              <a:off x="66260" y="3032726"/>
              <a:ext cx="166647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to Explain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2804901-3BC3-4B63-B57A-680C61064136}"/>
              </a:ext>
            </a:extLst>
          </p:cNvPr>
          <p:cNvGrpSpPr/>
          <p:nvPr/>
        </p:nvGrpSpPr>
        <p:grpSpPr>
          <a:xfrm>
            <a:off x="1161927" y="5072730"/>
            <a:ext cx="1666472" cy="1267458"/>
            <a:chOff x="1161927" y="5072730"/>
            <a:chExt cx="1666472" cy="126745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D4F678F-40B7-4440-9805-D7FF30FB7FC8}"/>
                </a:ext>
              </a:extLst>
            </p:cNvPr>
            <p:cNvSpPr txBox="1"/>
            <p:nvPr/>
          </p:nvSpPr>
          <p:spPr>
            <a:xfrm>
              <a:off x="2103586" y="5072730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3B5B3C4-08D7-4F80-905A-16D436C0F2EA}"/>
                </a:ext>
              </a:extLst>
            </p:cNvPr>
            <p:cNvSpPr txBox="1"/>
            <p:nvPr/>
          </p:nvSpPr>
          <p:spPr>
            <a:xfrm>
              <a:off x="1441079" y="5391747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SHOPPING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AA698D6-61E6-47B4-977C-84FC3F7A291F}"/>
                </a:ext>
              </a:extLst>
            </p:cNvPr>
            <p:cNvSpPr txBox="1"/>
            <p:nvPr/>
          </p:nvSpPr>
          <p:spPr>
            <a:xfrm>
              <a:off x="1161927" y="5693857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to Explain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9DD4B7F-8A71-49A3-BC05-44E26D841E62}"/>
              </a:ext>
            </a:extLst>
          </p:cNvPr>
          <p:cNvGrpSpPr/>
          <p:nvPr/>
        </p:nvGrpSpPr>
        <p:grpSpPr>
          <a:xfrm>
            <a:off x="2766229" y="1552263"/>
            <a:ext cx="1666472" cy="1267458"/>
            <a:chOff x="2766229" y="1552263"/>
            <a:chExt cx="1666472" cy="126745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2359718-1C0E-45C6-99D0-A3CB1814E621}"/>
                </a:ext>
              </a:extLst>
            </p:cNvPr>
            <p:cNvSpPr txBox="1"/>
            <p:nvPr/>
          </p:nvSpPr>
          <p:spPr>
            <a:xfrm>
              <a:off x="3707888" y="1552263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3347D2D-8F9E-424F-8379-EE81B97BB648}"/>
                </a:ext>
              </a:extLst>
            </p:cNvPr>
            <p:cNvSpPr txBox="1"/>
            <p:nvPr/>
          </p:nvSpPr>
          <p:spPr>
            <a:xfrm>
              <a:off x="3045381" y="1871280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SHOPPING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509C4E9-4A75-455E-A51D-C315238BC112}"/>
                </a:ext>
              </a:extLst>
            </p:cNvPr>
            <p:cNvSpPr txBox="1"/>
            <p:nvPr/>
          </p:nvSpPr>
          <p:spPr>
            <a:xfrm>
              <a:off x="2766229" y="2173390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to Explain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FA3884F-7360-4A10-8B37-C166F2766294}"/>
              </a:ext>
            </a:extLst>
          </p:cNvPr>
          <p:cNvGrpSpPr/>
          <p:nvPr/>
        </p:nvGrpSpPr>
        <p:grpSpPr>
          <a:xfrm>
            <a:off x="10405055" y="2198594"/>
            <a:ext cx="1666472" cy="1267458"/>
            <a:chOff x="10405055" y="2198594"/>
            <a:chExt cx="1666472" cy="126745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44B1081-28BD-4723-93B6-B3D9F5525EC3}"/>
                </a:ext>
              </a:extLst>
            </p:cNvPr>
            <p:cNvSpPr txBox="1"/>
            <p:nvPr/>
          </p:nvSpPr>
          <p:spPr>
            <a:xfrm>
              <a:off x="10405055" y="2198594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06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AF0DE8F-4E0D-400F-8691-13BC3C42218F}"/>
                </a:ext>
              </a:extLst>
            </p:cNvPr>
            <p:cNvSpPr txBox="1"/>
            <p:nvPr/>
          </p:nvSpPr>
          <p:spPr>
            <a:xfrm>
              <a:off x="10411006" y="2518364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SHOPPING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F083849-6FF5-44B6-A966-0E99FE95DD1A}"/>
                </a:ext>
              </a:extLst>
            </p:cNvPr>
            <p:cNvSpPr txBox="1"/>
            <p:nvPr/>
          </p:nvSpPr>
          <p:spPr>
            <a:xfrm>
              <a:off x="10405055" y="2819721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to Explain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48E0E04-F6AD-4204-A734-B8A0EC1E885D}"/>
              </a:ext>
            </a:extLst>
          </p:cNvPr>
          <p:cNvGrpSpPr/>
          <p:nvPr/>
        </p:nvGrpSpPr>
        <p:grpSpPr>
          <a:xfrm>
            <a:off x="9146176" y="5273815"/>
            <a:ext cx="1666472" cy="1267458"/>
            <a:chOff x="9146176" y="5273815"/>
            <a:chExt cx="1666472" cy="126745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DD90853-2F30-480A-A4BC-AF61CA243D4E}"/>
                </a:ext>
              </a:extLst>
            </p:cNvPr>
            <p:cNvSpPr txBox="1"/>
            <p:nvPr/>
          </p:nvSpPr>
          <p:spPr>
            <a:xfrm>
              <a:off x="9146176" y="527381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Tw Cen MT" panose="020B0602020104020603" pitchFamily="34" charset="0"/>
                </a:rPr>
                <a:t>05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3DF5F7D-8517-4858-B26A-117AEF6AD00D}"/>
                </a:ext>
              </a:extLst>
            </p:cNvPr>
            <p:cNvSpPr txBox="1"/>
            <p:nvPr/>
          </p:nvSpPr>
          <p:spPr>
            <a:xfrm>
              <a:off x="9152127" y="5593585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F0"/>
                  </a:solidFill>
                  <a:latin typeface="Tw Cen MT" panose="020B0602020104020603" pitchFamily="34" charset="0"/>
                </a:rPr>
                <a:t>SHOPPING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7A15540-6995-437A-A59D-F899A6BCCE03}"/>
                </a:ext>
              </a:extLst>
            </p:cNvPr>
            <p:cNvSpPr txBox="1"/>
            <p:nvPr/>
          </p:nvSpPr>
          <p:spPr>
            <a:xfrm>
              <a:off x="9146176" y="5894942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to Explain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B33EF84-99D9-4E3D-98A7-243B4B204E8F}"/>
              </a:ext>
            </a:extLst>
          </p:cNvPr>
          <p:cNvGrpSpPr/>
          <p:nvPr/>
        </p:nvGrpSpPr>
        <p:grpSpPr>
          <a:xfrm>
            <a:off x="7840984" y="2085925"/>
            <a:ext cx="1666472" cy="1267458"/>
            <a:chOff x="7840984" y="2085925"/>
            <a:chExt cx="1666472" cy="126745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E41AE78-9E30-4CD4-9440-DE30C5519E6F}"/>
                </a:ext>
              </a:extLst>
            </p:cNvPr>
            <p:cNvSpPr txBox="1"/>
            <p:nvPr/>
          </p:nvSpPr>
          <p:spPr>
            <a:xfrm>
              <a:off x="7840984" y="208592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BF60901-7459-4FFF-BFAB-332F5872E18A}"/>
                </a:ext>
              </a:extLst>
            </p:cNvPr>
            <p:cNvSpPr txBox="1"/>
            <p:nvPr/>
          </p:nvSpPr>
          <p:spPr>
            <a:xfrm>
              <a:off x="7846935" y="2405695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SHOPPING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989F52C-1D2B-46E2-A985-77707A7510FC}"/>
                </a:ext>
              </a:extLst>
            </p:cNvPr>
            <p:cNvSpPr txBox="1"/>
            <p:nvPr/>
          </p:nvSpPr>
          <p:spPr>
            <a:xfrm>
              <a:off x="7840984" y="2707052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to Explain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5199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3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9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1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7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3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90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100"/>
                            </p:stCondLst>
                            <p:childTnLst>
                              <p:par>
                                <p:cTn id="99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7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300"/>
                            </p:stCondLst>
                            <p:childTnLst>
                              <p:par>
                                <p:cTn id="109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1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1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1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 C H E D U L 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9057437-C254-4C02-A4E9-92B4FF5F39A8}"/>
              </a:ext>
            </a:extLst>
          </p:cNvPr>
          <p:cNvGrpSpPr/>
          <p:nvPr/>
        </p:nvGrpSpPr>
        <p:grpSpPr>
          <a:xfrm>
            <a:off x="8309995" y="1056236"/>
            <a:ext cx="3334070" cy="3334070"/>
            <a:chOff x="8309995" y="1056236"/>
            <a:chExt cx="3334070" cy="333407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216426-737D-4D7A-A33B-CF38D10C9230}"/>
                </a:ext>
              </a:extLst>
            </p:cNvPr>
            <p:cNvSpPr/>
            <p:nvPr/>
          </p:nvSpPr>
          <p:spPr>
            <a:xfrm>
              <a:off x="8309995" y="1056236"/>
              <a:ext cx="3334070" cy="333407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FB1E2CB-16CA-4FC1-8558-38E65791EBB6}"/>
                </a:ext>
              </a:extLst>
            </p:cNvPr>
            <p:cNvGrpSpPr/>
            <p:nvPr/>
          </p:nvGrpSpPr>
          <p:grpSpPr>
            <a:xfrm>
              <a:off x="8746876" y="1393286"/>
              <a:ext cx="2541241" cy="2356223"/>
              <a:chOff x="8746876" y="1393286"/>
              <a:chExt cx="2541241" cy="235622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A03D6F-9381-4333-8E95-267778232384}"/>
                  </a:ext>
                </a:extLst>
              </p:cNvPr>
              <p:cNvSpPr txBox="1"/>
              <p:nvPr/>
            </p:nvSpPr>
            <p:spPr>
              <a:xfrm>
                <a:off x="8764501" y="2151367"/>
                <a:ext cx="24603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FEB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BAAAE8-C81F-49A4-BC3C-0162A66B1E6D}"/>
                  </a:ext>
                </a:extLst>
              </p:cNvPr>
              <p:cNvSpPr txBox="1"/>
              <p:nvPr/>
            </p:nvSpPr>
            <p:spPr>
              <a:xfrm>
                <a:off x="8827809" y="1393286"/>
                <a:ext cx="24603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27</a:t>
                </a:r>
                <a:r>
                  <a:rPr lang="en-US" sz="7200" b="1" baseline="30000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th </a:t>
                </a:r>
                <a:endParaRPr lang="en-US" sz="72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19A58B3-0FB8-4B33-90CB-585FCBFDAE01}"/>
                  </a:ext>
                </a:extLst>
              </p:cNvPr>
              <p:cNvSpPr txBox="1"/>
              <p:nvPr/>
            </p:nvSpPr>
            <p:spPr>
              <a:xfrm>
                <a:off x="8746876" y="3103178"/>
                <a:ext cx="24603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Give Some Brief Point To Explain This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E692376-2A24-4484-A15F-BFD943EDB35A}"/>
              </a:ext>
            </a:extLst>
          </p:cNvPr>
          <p:cNvGrpSpPr/>
          <p:nvPr/>
        </p:nvGrpSpPr>
        <p:grpSpPr>
          <a:xfrm>
            <a:off x="5746584" y="3207677"/>
            <a:ext cx="2848086" cy="2848086"/>
            <a:chOff x="5746584" y="3207677"/>
            <a:chExt cx="2848086" cy="2848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D736ACF-902B-4C0F-87BB-67D7C0414D4D}"/>
                </a:ext>
              </a:extLst>
            </p:cNvPr>
            <p:cNvSpPr/>
            <p:nvPr/>
          </p:nvSpPr>
          <p:spPr>
            <a:xfrm>
              <a:off x="5746584" y="3207677"/>
              <a:ext cx="2848086" cy="284808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F2FC331-38E2-4913-B0C9-1F615BCBB739}"/>
                </a:ext>
              </a:extLst>
            </p:cNvPr>
            <p:cNvGrpSpPr/>
            <p:nvPr/>
          </p:nvGrpSpPr>
          <p:grpSpPr>
            <a:xfrm>
              <a:off x="5861535" y="3453173"/>
              <a:ext cx="2578439" cy="2125621"/>
              <a:chOff x="8708405" y="1393286"/>
              <a:chExt cx="2578439" cy="212562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793E54-EDCB-403F-AB85-619D15D93E6B}"/>
                  </a:ext>
                </a:extLst>
              </p:cNvPr>
              <p:cNvSpPr txBox="1"/>
              <p:nvPr/>
            </p:nvSpPr>
            <p:spPr>
              <a:xfrm>
                <a:off x="8826536" y="2162632"/>
                <a:ext cx="24603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MAR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8D83D5-A424-49CD-AE46-4C23936595CA}"/>
                  </a:ext>
                </a:extLst>
              </p:cNvPr>
              <p:cNvSpPr txBox="1"/>
              <p:nvPr/>
            </p:nvSpPr>
            <p:spPr>
              <a:xfrm>
                <a:off x="8708405" y="1393286"/>
                <a:ext cx="246030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6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17</a:t>
                </a:r>
                <a:r>
                  <a:rPr lang="en-US" sz="6600" b="1" baseline="30000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th </a:t>
                </a:r>
                <a:endParaRPr lang="en-US" sz="66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27AFD6-98CE-4082-BB2D-8865C4A3E62F}"/>
                  </a:ext>
                </a:extLst>
              </p:cNvPr>
              <p:cNvSpPr txBox="1"/>
              <p:nvPr/>
            </p:nvSpPr>
            <p:spPr>
              <a:xfrm>
                <a:off x="8787343" y="2872576"/>
                <a:ext cx="24603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Give Some Brief Point To Explain This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C12C7D-108F-4F76-8A10-FC9A7EDF7FED}"/>
              </a:ext>
            </a:extLst>
          </p:cNvPr>
          <p:cNvGrpSpPr/>
          <p:nvPr/>
        </p:nvGrpSpPr>
        <p:grpSpPr>
          <a:xfrm>
            <a:off x="3335137" y="4390306"/>
            <a:ext cx="2466755" cy="2030750"/>
            <a:chOff x="3335137" y="4390306"/>
            <a:chExt cx="2466755" cy="203075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C8546D-40EE-494E-81BF-73A32120C393}"/>
                </a:ext>
              </a:extLst>
            </p:cNvPr>
            <p:cNvSpPr/>
            <p:nvPr/>
          </p:nvSpPr>
          <p:spPr>
            <a:xfrm>
              <a:off x="3553140" y="4390306"/>
              <a:ext cx="2030750" cy="203075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FBE0EE1-1F0F-4138-8EB6-F1F840CDF2F3}"/>
                </a:ext>
              </a:extLst>
            </p:cNvPr>
            <p:cNvGrpSpPr/>
            <p:nvPr/>
          </p:nvGrpSpPr>
          <p:grpSpPr>
            <a:xfrm>
              <a:off x="3335137" y="4546332"/>
              <a:ext cx="2466755" cy="1576146"/>
              <a:chOff x="8839686" y="1686607"/>
              <a:chExt cx="2466755" cy="157614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ECA9496-E382-4B3E-B952-4354E7517B07}"/>
                  </a:ext>
                </a:extLst>
              </p:cNvPr>
              <p:cNvSpPr txBox="1"/>
              <p:nvPr/>
            </p:nvSpPr>
            <p:spPr>
              <a:xfrm>
                <a:off x="8839686" y="2231223"/>
                <a:ext cx="24603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MAY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737588-C16B-4203-B5E9-E76697C5D953}"/>
                  </a:ext>
                </a:extLst>
              </p:cNvPr>
              <p:cNvSpPr txBox="1"/>
              <p:nvPr/>
            </p:nvSpPr>
            <p:spPr>
              <a:xfrm>
                <a:off x="8846133" y="1686607"/>
                <a:ext cx="24603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27</a:t>
                </a:r>
                <a:r>
                  <a:rPr lang="en-US" sz="4800" b="1" baseline="30000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th </a:t>
                </a:r>
                <a:endParaRPr lang="en-US" sz="48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7A069B-5885-41B0-8005-1ADFB5A4C6C9}"/>
                  </a:ext>
                </a:extLst>
              </p:cNvPr>
              <p:cNvSpPr txBox="1"/>
              <p:nvPr/>
            </p:nvSpPr>
            <p:spPr>
              <a:xfrm>
                <a:off x="9160579" y="2739533"/>
                <a:ext cx="18314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Give Some Brief Point To Explain This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4AFD10C-CB31-4618-B05B-7A144EBA561E}"/>
              </a:ext>
            </a:extLst>
          </p:cNvPr>
          <p:cNvGrpSpPr/>
          <p:nvPr/>
        </p:nvGrpSpPr>
        <p:grpSpPr>
          <a:xfrm>
            <a:off x="1226389" y="4663366"/>
            <a:ext cx="2493911" cy="1484630"/>
            <a:chOff x="1226389" y="4663366"/>
            <a:chExt cx="2493911" cy="148463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6FF624-D8DE-48C3-A710-84C17E808B4E}"/>
                </a:ext>
              </a:extLst>
            </p:cNvPr>
            <p:cNvSpPr/>
            <p:nvPr/>
          </p:nvSpPr>
          <p:spPr>
            <a:xfrm>
              <a:off x="1797889" y="4663366"/>
              <a:ext cx="1484630" cy="1484630"/>
            </a:xfrm>
            <a:prstGeom prst="ellipse">
              <a:avLst/>
            </a:prstGeom>
            <a:solidFill>
              <a:srgbClr val="385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C699F33-0C61-4CC4-8387-87CC9119B9BA}"/>
                </a:ext>
              </a:extLst>
            </p:cNvPr>
            <p:cNvGrpSpPr/>
            <p:nvPr/>
          </p:nvGrpSpPr>
          <p:grpSpPr>
            <a:xfrm>
              <a:off x="1226389" y="4754072"/>
              <a:ext cx="2493911" cy="1224846"/>
              <a:chOff x="8753695" y="1852621"/>
              <a:chExt cx="2493911" cy="1224846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6A06E7-11A6-4ED2-93AE-FFE71C8466FB}"/>
                  </a:ext>
                </a:extLst>
              </p:cNvPr>
              <p:cNvSpPr txBox="1"/>
              <p:nvPr/>
            </p:nvSpPr>
            <p:spPr>
              <a:xfrm>
                <a:off x="8787298" y="2203786"/>
                <a:ext cx="24603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SEP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64A91B-46AA-496A-AD10-5FBF5388BD83}"/>
                  </a:ext>
                </a:extLst>
              </p:cNvPr>
              <p:cNvSpPr txBox="1"/>
              <p:nvPr/>
            </p:nvSpPr>
            <p:spPr>
              <a:xfrm>
                <a:off x="8753695" y="1852621"/>
                <a:ext cx="24603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17</a:t>
                </a:r>
                <a:r>
                  <a:rPr lang="en-US" sz="3200" b="1" baseline="30000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th </a:t>
                </a:r>
                <a:endParaRPr lang="en-US" sz="32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E4BE46F-1C0E-40CF-B932-0F6CF5E1543B}"/>
                  </a:ext>
                </a:extLst>
              </p:cNvPr>
              <p:cNvSpPr txBox="1"/>
              <p:nvPr/>
            </p:nvSpPr>
            <p:spPr>
              <a:xfrm>
                <a:off x="9361745" y="2677357"/>
                <a:ext cx="14115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Give Some Brief Point To Explain This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09EDEE8-7571-4CCC-9ABD-53EE078F8931}"/>
              </a:ext>
            </a:extLst>
          </p:cNvPr>
          <p:cNvGrpSpPr/>
          <p:nvPr/>
        </p:nvGrpSpPr>
        <p:grpSpPr>
          <a:xfrm>
            <a:off x="463536" y="4528400"/>
            <a:ext cx="1082183" cy="1050394"/>
            <a:chOff x="463536" y="4528400"/>
            <a:chExt cx="1082183" cy="105039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B2B324-B882-4AA8-9BBA-48C5917166DA}"/>
                </a:ext>
              </a:extLst>
            </p:cNvPr>
            <p:cNvSpPr/>
            <p:nvPr/>
          </p:nvSpPr>
          <p:spPr>
            <a:xfrm>
              <a:off x="474668" y="4528400"/>
              <a:ext cx="1050394" cy="105039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F6B14CF-3E94-4F08-9C34-26D6FD11E181}"/>
                </a:ext>
              </a:extLst>
            </p:cNvPr>
            <p:cNvGrpSpPr/>
            <p:nvPr/>
          </p:nvGrpSpPr>
          <p:grpSpPr>
            <a:xfrm>
              <a:off x="463536" y="4570715"/>
              <a:ext cx="1082183" cy="866114"/>
              <a:chOff x="9424707" y="1990701"/>
              <a:chExt cx="1082183" cy="86611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0FE16B6-7E9A-4449-9207-3F6D4B89329D}"/>
                  </a:ext>
                </a:extLst>
              </p:cNvPr>
              <p:cNvSpPr txBox="1"/>
              <p:nvPr/>
            </p:nvSpPr>
            <p:spPr>
              <a:xfrm>
                <a:off x="9595394" y="2269644"/>
                <a:ext cx="679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DEC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DD4BBD1-F21E-4BD9-8DCA-3C4B64E32F0D}"/>
                  </a:ext>
                </a:extLst>
              </p:cNvPr>
              <p:cNvSpPr txBox="1"/>
              <p:nvPr/>
            </p:nvSpPr>
            <p:spPr>
              <a:xfrm>
                <a:off x="9575293" y="1990701"/>
                <a:ext cx="669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7</a:t>
                </a:r>
                <a:r>
                  <a:rPr lang="en-US" sz="2400" b="1" baseline="30000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th </a:t>
                </a:r>
                <a:endPara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85527C3-F06A-4D8A-8DE0-46C42D2DB794}"/>
                  </a:ext>
                </a:extLst>
              </p:cNvPr>
              <p:cNvSpPr txBox="1"/>
              <p:nvPr/>
            </p:nvSpPr>
            <p:spPr>
              <a:xfrm>
                <a:off x="9424707" y="2549038"/>
                <a:ext cx="10821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Give Some Brief Point To Explain This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6849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219989C-6534-4081-88F9-01A1845F375C}"/>
              </a:ext>
            </a:extLst>
          </p:cNvPr>
          <p:cNvGrpSpPr/>
          <p:nvPr/>
        </p:nvGrpSpPr>
        <p:grpSpPr>
          <a:xfrm>
            <a:off x="8985148" y="2182683"/>
            <a:ext cx="1805441" cy="1894017"/>
            <a:chOff x="8985148" y="2182683"/>
            <a:chExt cx="1805441" cy="1894017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303A4C65-5C87-4C63-A0E1-4DF161B02937}"/>
                </a:ext>
              </a:extLst>
            </p:cNvPr>
            <p:cNvSpPr/>
            <p:nvPr/>
          </p:nvSpPr>
          <p:spPr>
            <a:xfrm>
              <a:off x="909207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447283-DB73-4C8A-99DE-552ACE3319FB}"/>
                </a:ext>
              </a:extLst>
            </p:cNvPr>
            <p:cNvSpPr txBox="1"/>
            <p:nvPr/>
          </p:nvSpPr>
          <p:spPr>
            <a:xfrm>
              <a:off x="944065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EC5E5B-C4A7-4BE2-9DAD-E90FC41E4DCA}"/>
                </a:ext>
              </a:extLst>
            </p:cNvPr>
            <p:cNvSpPr txBox="1"/>
            <p:nvPr/>
          </p:nvSpPr>
          <p:spPr>
            <a:xfrm>
              <a:off x="898514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2198942-3878-4909-884B-7CA0E318DFD7}"/>
              </a:ext>
            </a:extLst>
          </p:cNvPr>
          <p:cNvGrpSpPr/>
          <p:nvPr/>
        </p:nvGrpSpPr>
        <p:grpSpPr>
          <a:xfrm>
            <a:off x="6381342" y="2182683"/>
            <a:ext cx="1805441" cy="1894017"/>
            <a:chOff x="6381342" y="2182683"/>
            <a:chExt cx="1805441" cy="1894017"/>
          </a:xfrm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4B2E4077-565B-48E9-A42E-57895BC5AA27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BFDA63-D1BE-4B0B-A1BF-19B81E35575F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047EE7-AD08-45DB-A65A-9FA74A775764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430A81F-25E0-4239-B494-46C9D4937700}"/>
              </a:ext>
            </a:extLst>
          </p:cNvPr>
          <p:cNvGrpSpPr/>
          <p:nvPr/>
        </p:nvGrpSpPr>
        <p:grpSpPr>
          <a:xfrm>
            <a:off x="3884465" y="2182683"/>
            <a:ext cx="1805441" cy="1894017"/>
            <a:chOff x="3884465" y="2182683"/>
            <a:chExt cx="1805441" cy="1894017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6C90D299-5340-438E-A62B-883CADA51767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B84361-FFCA-4952-9762-BC2B8113DC6B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A9CFCB-2E2A-4E69-B807-A8DE80F4F84C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1DA1449-9BBE-4FB5-854D-B6D832CCD806}"/>
              </a:ext>
            </a:extLst>
          </p:cNvPr>
          <p:cNvGrpSpPr/>
          <p:nvPr/>
        </p:nvGrpSpPr>
        <p:grpSpPr>
          <a:xfrm>
            <a:off x="1387588" y="2182683"/>
            <a:ext cx="1805441" cy="1894017"/>
            <a:chOff x="1387588" y="2182683"/>
            <a:chExt cx="1805441" cy="1894017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E176DFE6-E6EE-4CBF-AB55-962516DAF6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2352D7-E64D-4683-8555-4BBBFBED2197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E8E3AC-C1DA-4857-8AA2-283A2C840A70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 N F O G R A P H I 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10DECE-FB54-4F98-9472-6CE168F86075}"/>
              </a:ext>
            </a:extLst>
          </p:cNvPr>
          <p:cNvSpPr/>
          <p:nvPr/>
        </p:nvSpPr>
        <p:spPr>
          <a:xfrm flipV="1">
            <a:off x="1494518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33F448-D5EA-4698-93DE-C12876411D16}"/>
              </a:ext>
            </a:extLst>
          </p:cNvPr>
          <p:cNvSpPr/>
          <p:nvPr/>
        </p:nvSpPr>
        <p:spPr>
          <a:xfrm flipV="1">
            <a:off x="3991395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2992BDF-F7C4-4374-886A-86270F68E5B1}"/>
              </a:ext>
            </a:extLst>
          </p:cNvPr>
          <p:cNvSpPr/>
          <p:nvPr/>
        </p:nvSpPr>
        <p:spPr>
          <a:xfrm flipV="1">
            <a:off x="6488272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66C7CC-77EF-41CA-B323-66B868940684}"/>
              </a:ext>
            </a:extLst>
          </p:cNvPr>
          <p:cNvSpPr/>
          <p:nvPr/>
        </p:nvSpPr>
        <p:spPr>
          <a:xfrm flipV="1">
            <a:off x="9092078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149AF21-2235-48F7-BCB5-97AAA5BB7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56" y="4905623"/>
            <a:ext cx="905768" cy="90576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E50AA9A-FAB8-4A36-BCFC-AE5A9E810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969" y="4914675"/>
            <a:ext cx="900162" cy="90016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45F41EB-76B8-4D33-BDB3-4A3E0743A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77" y="4914675"/>
            <a:ext cx="905770" cy="90576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2320AA8-1E5E-496F-9945-24C0399B8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808" y="4879271"/>
            <a:ext cx="932120" cy="93212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5BD90705-18BB-473B-A34A-340D3FE7B602}"/>
              </a:ext>
            </a:extLst>
          </p:cNvPr>
          <p:cNvGrpSpPr/>
          <p:nvPr/>
        </p:nvGrpSpPr>
        <p:grpSpPr>
          <a:xfrm>
            <a:off x="1488849" y="3837442"/>
            <a:ext cx="1591582" cy="832605"/>
            <a:chOff x="1488849" y="3837442"/>
            <a:chExt cx="1591582" cy="83260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6EA5B9-609B-41D8-BAEB-1AB2F8B9359E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FD7EC4-BD0C-414A-BAC7-6A87FBE0FD33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AC51385-1E45-4902-BDC3-8DDF59AAC454}"/>
              </a:ext>
            </a:extLst>
          </p:cNvPr>
          <p:cNvGrpSpPr/>
          <p:nvPr/>
        </p:nvGrpSpPr>
        <p:grpSpPr>
          <a:xfrm>
            <a:off x="3977674" y="3837442"/>
            <a:ext cx="1591582" cy="832605"/>
            <a:chOff x="3977674" y="3837442"/>
            <a:chExt cx="1591582" cy="83260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F8B1AD-BE20-4D97-80BF-AC12A3B886DB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F2BC42F-0899-4CCE-A35A-4E495A05687C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C1746BE-76D9-44D6-8ED0-355F952A375E}"/>
              </a:ext>
            </a:extLst>
          </p:cNvPr>
          <p:cNvGrpSpPr/>
          <p:nvPr/>
        </p:nvGrpSpPr>
        <p:grpSpPr>
          <a:xfrm>
            <a:off x="6488272" y="3837442"/>
            <a:ext cx="1591582" cy="832605"/>
            <a:chOff x="6488272" y="3837442"/>
            <a:chExt cx="1591582" cy="83260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85E69A-BADF-47FA-97F2-BF77348F278C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CFAA18-F935-43EC-B7D9-4E19F5F37090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EAB50F2-56A8-4020-BA7E-223D0388029E}"/>
              </a:ext>
            </a:extLst>
          </p:cNvPr>
          <p:cNvGrpSpPr/>
          <p:nvPr/>
        </p:nvGrpSpPr>
        <p:grpSpPr>
          <a:xfrm>
            <a:off x="9087242" y="3837442"/>
            <a:ext cx="1591582" cy="832605"/>
            <a:chOff x="9087242" y="3837442"/>
            <a:chExt cx="1591582" cy="83260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DFCA09-96C1-48B9-A4BF-FC3BC14E65FF}"/>
                </a:ext>
              </a:extLst>
            </p:cNvPr>
            <p:cNvSpPr txBox="1"/>
            <p:nvPr/>
          </p:nvSpPr>
          <p:spPr>
            <a:xfrm>
              <a:off x="908724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1C7CBB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90ABEF2-EA94-4E61-B642-F3A2B133F939}"/>
                </a:ext>
              </a:extLst>
            </p:cNvPr>
            <p:cNvSpPr txBox="1"/>
            <p:nvPr/>
          </p:nvSpPr>
          <p:spPr>
            <a:xfrm>
              <a:off x="908724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8479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75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25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0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12542</TotalTime>
  <Words>1222</Words>
  <Application>Microsoft Office PowerPoint</Application>
  <PresentationFormat>Widescreen</PresentationFormat>
  <Paragraphs>306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Nahid Ahmed</cp:lastModifiedBy>
  <cp:revision>120</cp:revision>
  <dcterms:created xsi:type="dcterms:W3CDTF">2017-10-30T13:02:30Z</dcterms:created>
  <dcterms:modified xsi:type="dcterms:W3CDTF">2018-05-01T12:14:14Z</dcterms:modified>
</cp:coreProperties>
</file>