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7"/>
  </p:notesMasterIdLst>
  <p:sldIdLst>
    <p:sldId id="285" r:id="rId5"/>
    <p:sldId id="263" r:id="rId6"/>
    <p:sldId id="257" r:id="rId7"/>
    <p:sldId id="288" r:id="rId8"/>
    <p:sldId id="259" r:id="rId9"/>
    <p:sldId id="279" r:id="rId10"/>
    <p:sldId id="280" r:id="rId11"/>
    <p:sldId id="260" r:id="rId12"/>
    <p:sldId id="282" r:id="rId13"/>
    <p:sldId id="271" r:id="rId14"/>
    <p:sldId id="287" r:id="rId15"/>
    <p:sldId id="284" r:id="rId16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18"/>
    </p:embeddedFont>
    <p:embeddedFont>
      <p:font typeface="Montserrat" panose="020F05020202040302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7EDF1-CB37-4E4B-8461-2B03A912515E}" v="3" dt="2025-09-11T23:01:26.363"/>
    <p1510:client id="{1272ECE0-7D24-48A2-2B66-99CA9E6B416A}" v="2" dt="2025-09-11T23:59:56.163"/>
    <p1510:client id="{27AA709F-A388-421E-AB6A-5D9E7DECF8CD}" v="488" dt="2025-09-11T22:49:20.021"/>
    <p1510:client id="{D310583D-E6CB-51E1-629B-92247ED3744C}" v="132" dt="2025-09-12T02:40:38.207"/>
  </p1510:revLst>
</p1510:revInfo>
</file>

<file path=ppt/tableStyles.xml><?xml version="1.0" encoding="utf-8"?>
<a:tblStyleLst xmlns:a="http://schemas.openxmlformats.org/drawingml/2006/main" def="{A43D1C70-A7C3-4650-AECB-77EB6910FED1}">
  <a:tblStyle styleId="{A43D1C70-A7C3-4650-AECB-77EB6910F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>
          <a:extLst>
            <a:ext uri="{FF2B5EF4-FFF2-40B4-BE49-F238E27FC236}">
              <a16:creationId xmlns:a16="http://schemas.microsoft.com/office/drawing/2014/main" id="{9DCD2A36-BB07-7867-C06D-8F026AA4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269e4769b34_0_4898:notes">
            <a:extLst>
              <a:ext uri="{FF2B5EF4-FFF2-40B4-BE49-F238E27FC236}">
                <a16:creationId xmlns:a16="http://schemas.microsoft.com/office/drawing/2014/main" id="{39A9901A-7796-1150-403E-C6A6FA159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269e4769b34_0_4898:notes">
            <a:extLst>
              <a:ext uri="{FF2B5EF4-FFF2-40B4-BE49-F238E27FC236}">
                <a16:creationId xmlns:a16="http://schemas.microsoft.com/office/drawing/2014/main" id="{CBF86E04-84CA-7BB8-4593-0AF8C760C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9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>
          <a:extLst>
            <a:ext uri="{FF2B5EF4-FFF2-40B4-BE49-F238E27FC236}">
              <a16:creationId xmlns:a16="http://schemas.microsoft.com/office/drawing/2014/main" id="{379E6F53-EE60-75A8-9C3A-19609B46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e1d838b627_4_0:notes">
            <a:extLst>
              <a:ext uri="{FF2B5EF4-FFF2-40B4-BE49-F238E27FC236}">
                <a16:creationId xmlns:a16="http://schemas.microsoft.com/office/drawing/2014/main" id="{69B6D9E0-ABE9-B874-B76E-173A75370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e1d838b627_4_0:notes">
            <a:extLst>
              <a:ext uri="{FF2B5EF4-FFF2-40B4-BE49-F238E27FC236}">
                <a16:creationId xmlns:a16="http://schemas.microsoft.com/office/drawing/2014/main" id="{BC83C58A-480B-8DA4-4190-A185314D0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51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6" name="Google Shape;398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2" name="Google Shape;3622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4" name="Google Shape;36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0">
          <a:extLst>
            <a:ext uri="{FF2B5EF4-FFF2-40B4-BE49-F238E27FC236}">
              <a16:creationId xmlns:a16="http://schemas.microsoft.com/office/drawing/2014/main" id="{67ACCF42-D7C1-8344-E7C0-A8AECF67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ge1d838b627_0_25:notes">
            <a:extLst>
              <a:ext uri="{FF2B5EF4-FFF2-40B4-BE49-F238E27FC236}">
                <a16:creationId xmlns:a16="http://schemas.microsoft.com/office/drawing/2014/main" id="{EB86AF07-0E07-3657-FE2A-A26363EFE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2" name="Google Shape;3622;ge1d838b627_0_25:notes">
            <a:extLst>
              <a:ext uri="{FF2B5EF4-FFF2-40B4-BE49-F238E27FC236}">
                <a16:creationId xmlns:a16="http://schemas.microsoft.com/office/drawing/2014/main" id="{84E3712E-4939-AB5A-D82B-46AFDEB845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0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4">
          <a:extLst>
            <a:ext uri="{FF2B5EF4-FFF2-40B4-BE49-F238E27FC236}">
              <a16:creationId xmlns:a16="http://schemas.microsoft.com/office/drawing/2014/main" id="{F5F150BF-DA41-977D-4927-3FE81E76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e1d838b627_4_100:notes">
            <a:extLst>
              <a:ext uri="{FF2B5EF4-FFF2-40B4-BE49-F238E27FC236}">
                <a16:creationId xmlns:a16="http://schemas.microsoft.com/office/drawing/2014/main" id="{C6AA469E-3C71-70A3-10A2-7B1750E0F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6" name="Google Shape;3986;ge1d838b627_4_100:notes">
            <a:extLst>
              <a:ext uri="{FF2B5EF4-FFF2-40B4-BE49-F238E27FC236}">
                <a16:creationId xmlns:a16="http://schemas.microsoft.com/office/drawing/2014/main" id="{AAD42383-EC4B-F81E-ECF3-8D31D8B5B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38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4">
          <a:extLst>
            <a:ext uri="{FF2B5EF4-FFF2-40B4-BE49-F238E27FC236}">
              <a16:creationId xmlns:a16="http://schemas.microsoft.com/office/drawing/2014/main" id="{B217D458-678F-7A07-B5D7-9CBB78CDD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e1d838b627_4_100:notes">
            <a:extLst>
              <a:ext uri="{FF2B5EF4-FFF2-40B4-BE49-F238E27FC236}">
                <a16:creationId xmlns:a16="http://schemas.microsoft.com/office/drawing/2014/main" id="{CBECFB83-736A-6CB7-6C63-A3CA03A81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6" name="Google Shape;3986;ge1d838b627_4_100:notes">
            <a:extLst>
              <a:ext uri="{FF2B5EF4-FFF2-40B4-BE49-F238E27FC236}">
                <a16:creationId xmlns:a16="http://schemas.microsoft.com/office/drawing/2014/main" id="{16B6DE16-3A97-9513-3F2F-31ABA2021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4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>
          <a:extLst>
            <a:ext uri="{FF2B5EF4-FFF2-40B4-BE49-F238E27FC236}">
              <a16:creationId xmlns:a16="http://schemas.microsoft.com/office/drawing/2014/main" id="{E589F2E8-22A5-8A92-6505-141C1D46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e1d838b627_4_0:notes">
            <a:extLst>
              <a:ext uri="{FF2B5EF4-FFF2-40B4-BE49-F238E27FC236}">
                <a16:creationId xmlns:a16="http://schemas.microsoft.com/office/drawing/2014/main" id="{E33942A4-5FDB-D6D4-696B-E3F9EFB07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e1d838b627_4_0:notes">
            <a:extLst>
              <a:ext uri="{FF2B5EF4-FFF2-40B4-BE49-F238E27FC236}">
                <a16:creationId xmlns:a16="http://schemas.microsoft.com/office/drawing/2014/main" id="{30BC66B3-6B17-A9B6-CBEE-99580CB83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19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8050" y="1386075"/>
            <a:ext cx="6327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Noka Bold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08050" y="3233254"/>
            <a:ext cx="63279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273346" y="-298768"/>
            <a:ext cx="9265761" cy="2740744"/>
            <a:chOff x="1273346" y="-298768"/>
            <a:chExt cx="9265761" cy="2740744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943199" y="-298768"/>
              <a:ext cx="2595909" cy="2740744"/>
              <a:chOff x="7943199" y="-298768"/>
              <a:chExt cx="2595909" cy="2740744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943199" y="-298742"/>
                <a:ext cx="503675" cy="689234"/>
                <a:chOff x="18250644" y="2644848"/>
                <a:chExt cx="348275" cy="476616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18250644" y="2951272"/>
                  <a:ext cx="170192" cy="17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70192" extrusionOk="0">
                      <a:moveTo>
                        <a:pt x="177078" y="102116"/>
                      </a:moveTo>
                      <a:lnTo>
                        <a:pt x="177078" y="170425"/>
                      </a:lnTo>
                      <a:lnTo>
                        <a:pt x="0" y="69005"/>
                      </a:lnTo>
                      <a:lnTo>
                        <a:pt x="154" y="0"/>
                      </a:lnTo>
                      <a:lnTo>
                        <a:pt x="177078" y="10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8427721" y="2952433"/>
                  <a:ext cx="170192" cy="16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62456" extrusionOk="0">
                      <a:moveTo>
                        <a:pt x="176923" y="0"/>
                      </a:moveTo>
                      <a:lnTo>
                        <a:pt x="176923" y="68309"/>
                      </a:lnTo>
                      <a:lnTo>
                        <a:pt x="0" y="169265"/>
                      </a:lnTo>
                      <a:lnTo>
                        <a:pt x="0" y="100955"/>
                      </a:lnTo>
                      <a:lnTo>
                        <a:pt x="1769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8427721" y="2952433"/>
                  <a:ext cx="170192" cy="16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62456" extrusionOk="0">
                      <a:moveTo>
                        <a:pt x="176923" y="0"/>
                      </a:moveTo>
                      <a:lnTo>
                        <a:pt x="176923" y="68309"/>
                      </a:lnTo>
                      <a:lnTo>
                        <a:pt x="0" y="169265"/>
                      </a:lnTo>
                      <a:lnTo>
                        <a:pt x="0" y="100955"/>
                      </a:lnTo>
                      <a:lnTo>
                        <a:pt x="176923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18250798" y="2644848"/>
                  <a:ext cx="348121" cy="40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121" h="402274" extrusionOk="0">
                      <a:moveTo>
                        <a:pt x="353846" y="306425"/>
                      </a:moveTo>
                      <a:lnTo>
                        <a:pt x="353846" y="102116"/>
                      </a:lnTo>
                      <a:lnTo>
                        <a:pt x="176923" y="0"/>
                      </a:lnTo>
                      <a:lnTo>
                        <a:pt x="0" y="102116"/>
                      </a:lnTo>
                      <a:lnTo>
                        <a:pt x="0" y="306425"/>
                      </a:lnTo>
                      <a:lnTo>
                        <a:pt x="176923" y="408540"/>
                      </a:lnTo>
                      <a:lnTo>
                        <a:pt x="353846" y="3064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8250798" y="2644848"/>
                  <a:ext cx="348121" cy="40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121" h="402274" extrusionOk="0">
                      <a:moveTo>
                        <a:pt x="353846" y="306425"/>
                      </a:moveTo>
                      <a:lnTo>
                        <a:pt x="353846" y="102116"/>
                      </a:lnTo>
                      <a:lnTo>
                        <a:pt x="176923" y="0"/>
                      </a:lnTo>
                      <a:lnTo>
                        <a:pt x="0" y="102116"/>
                      </a:lnTo>
                      <a:lnTo>
                        <a:pt x="0" y="306425"/>
                      </a:lnTo>
                      <a:lnTo>
                        <a:pt x="176923" y="408540"/>
                      </a:lnTo>
                      <a:lnTo>
                        <a:pt x="353846" y="306425"/>
                      </a:ln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8279499" y="2677958"/>
                  <a:ext cx="293969" cy="34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69" h="340385" extrusionOk="0">
                      <a:moveTo>
                        <a:pt x="296445" y="256682"/>
                      </a:moveTo>
                      <a:lnTo>
                        <a:pt x="296445" y="85561"/>
                      </a:lnTo>
                      <a:lnTo>
                        <a:pt x="148222" y="0"/>
                      </a:lnTo>
                      <a:lnTo>
                        <a:pt x="0" y="85561"/>
                      </a:lnTo>
                      <a:lnTo>
                        <a:pt x="0" y="256682"/>
                      </a:lnTo>
                      <a:lnTo>
                        <a:pt x="148222" y="342320"/>
                      </a:lnTo>
                      <a:lnTo>
                        <a:pt x="296445" y="2566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335480" y="2802689"/>
                  <a:ext cx="239817" cy="21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17" h="216609" extrusionOk="0">
                      <a:moveTo>
                        <a:pt x="92241" y="217589"/>
                      </a:moveTo>
                      <a:cubicBezTo>
                        <a:pt x="92241" y="217589"/>
                        <a:pt x="18284" y="174886"/>
                        <a:pt x="4746" y="167073"/>
                      </a:cubicBezTo>
                      <a:cubicBezTo>
                        <a:pt x="-8714" y="159259"/>
                        <a:pt x="4050" y="76406"/>
                        <a:pt x="74371" y="30222"/>
                      </a:cubicBezTo>
                      <a:cubicBezTo>
                        <a:pt x="157069" y="-24085"/>
                        <a:pt x="239767" y="7556"/>
                        <a:pt x="239767" y="26973"/>
                      </a:cubicBezTo>
                      <a:cubicBezTo>
                        <a:pt x="239767" y="62636"/>
                        <a:pt x="240464" y="132028"/>
                        <a:pt x="240464" y="132028"/>
                      </a:cubicBezTo>
                      <a:lnTo>
                        <a:pt x="92241" y="217589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8279499" y="2677958"/>
                  <a:ext cx="293969" cy="25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69" h="255289" extrusionOk="0">
                      <a:moveTo>
                        <a:pt x="0" y="256682"/>
                      </a:moveTo>
                      <a:lnTo>
                        <a:pt x="0" y="85561"/>
                      </a:lnTo>
                      <a:lnTo>
                        <a:pt x="148222" y="0"/>
                      </a:lnTo>
                      <a:lnTo>
                        <a:pt x="296445" y="85561"/>
                      </a:lnTo>
                      <a:lnTo>
                        <a:pt x="296445" y="201911"/>
                      </a:lnTo>
                      <a:lnTo>
                        <a:pt x="278729" y="96546"/>
                      </a:lnTo>
                      <a:lnTo>
                        <a:pt x="148222" y="26844"/>
                      </a:lnTo>
                      <a:lnTo>
                        <a:pt x="24214" y="98170"/>
                      </a:lnTo>
                      <a:lnTo>
                        <a:pt x="0" y="256682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8323780" y="2756256"/>
                  <a:ext cx="4641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16" h="38680" extrusionOk="0">
                      <a:moveTo>
                        <a:pt x="49789" y="5251"/>
                      </a:moveTo>
                      <a:cubicBezTo>
                        <a:pt x="35013" y="-13238"/>
                        <a:pt x="-10862" y="21652"/>
                        <a:pt x="2367" y="39522"/>
                      </a:cubicBezTo>
                      <a:cubicBezTo>
                        <a:pt x="14126" y="55458"/>
                        <a:pt x="66963" y="26757"/>
                        <a:pt x="49789" y="5251"/>
                      </a:cubicBez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8304292" y="2807808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10019" y="270"/>
                      </a:moveTo>
                      <a:cubicBezTo>
                        <a:pt x="-5530" y="3287"/>
                        <a:pt x="-1740" y="33999"/>
                        <a:pt x="12881" y="31601"/>
                      </a:cubicBezTo>
                      <a:cubicBezTo>
                        <a:pt x="25955" y="29435"/>
                        <a:pt x="28044" y="-3288"/>
                        <a:pt x="10019" y="270"/>
                      </a:cubicBez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9850342" y="145404"/>
                <a:ext cx="231849" cy="238115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93969" extrusionOk="0">
                    <a:moveTo>
                      <a:pt x="292190" y="0"/>
                    </a:moveTo>
                    <a:lnTo>
                      <a:pt x="292190" y="122694"/>
                    </a:lnTo>
                    <a:lnTo>
                      <a:pt x="0" y="294047"/>
                    </a:lnTo>
                    <a:lnTo>
                      <a:pt x="0" y="171353"/>
                    </a:lnTo>
                    <a:lnTo>
                      <a:pt x="2921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151469" y="967533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168878"/>
                    </a:moveTo>
                    <a:lnTo>
                      <a:pt x="292036" y="291649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292036" y="1688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613584" y="1390637"/>
                <a:ext cx="213050" cy="219316"/>
              </a:xfrm>
              <a:custGeom>
                <a:avLst/>
                <a:gdLst/>
                <a:ahLst/>
                <a:cxnLst/>
                <a:rect l="l" t="t" r="r" b="b"/>
                <a:pathLst>
                  <a:path w="263025" h="270761" extrusionOk="0">
                    <a:moveTo>
                      <a:pt x="266429" y="0"/>
                    </a:moveTo>
                    <a:lnTo>
                      <a:pt x="266429" y="122694"/>
                    </a:lnTo>
                    <a:lnTo>
                      <a:pt x="0" y="274010"/>
                    </a:lnTo>
                    <a:lnTo>
                      <a:pt x="0" y="151317"/>
                    </a:lnTo>
                    <a:lnTo>
                      <a:pt x="266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388164" y="1377533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168878"/>
                    </a:moveTo>
                    <a:lnTo>
                      <a:pt x="292036" y="291571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292036" y="1688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829525" y="1390637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167331"/>
                    </a:moveTo>
                    <a:lnTo>
                      <a:pt x="292036" y="290102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292036" y="1673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066220" y="1379289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797" y="0"/>
                    </a:moveTo>
                    <a:lnTo>
                      <a:pt x="317797" y="122694"/>
                    </a:lnTo>
                    <a:lnTo>
                      <a:pt x="0" y="304104"/>
                    </a:lnTo>
                    <a:lnTo>
                      <a:pt x="0" y="181333"/>
                    </a:lnTo>
                    <a:lnTo>
                      <a:pt x="317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88164" y="2197594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874" y="183499"/>
                    </a:moveTo>
                    <a:lnTo>
                      <a:pt x="317874" y="306270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317874" y="183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356010" y="2209005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169419"/>
                    </a:moveTo>
                    <a:lnTo>
                      <a:pt x="292036" y="292190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292036" y="169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592705" y="2197594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874" y="0"/>
                    </a:moveTo>
                    <a:lnTo>
                      <a:pt x="317874" y="122694"/>
                    </a:lnTo>
                    <a:lnTo>
                      <a:pt x="0" y="306270"/>
                    </a:lnTo>
                    <a:lnTo>
                      <a:pt x="0" y="183499"/>
                    </a:lnTo>
                    <a:lnTo>
                      <a:pt x="3178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151469" y="-298768"/>
                <a:ext cx="2168103" cy="2638067"/>
              </a:xfrm>
              <a:custGeom>
                <a:avLst/>
                <a:gdLst/>
                <a:ahLst/>
                <a:cxnLst/>
                <a:rect l="l" t="t" r="r" b="b"/>
                <a:pathLst>
                  <a:path w="2676670" h="3256873" extrusionOk="0">
                    <a:moveTo>
                      <a:pt x="2070397" y="0"/>
                    </a:moveTo>
                    <a:lnTo>
                      <a:pt x="2388271" y="183499"/>
                    </a:lnTo>
                    <a:lnTo>
                      <a:pt x="2388271" y="548021"/>
                    </a:lnTo>
                    <a:lnTo>
                      <a:pt x="2096080" y="719375"/>
                    </a:lnTo>
                    <a:lnTo>
                      <a:pt x="2096080" y="1033148"/>
                    </a:lnTo>
                    <a:lnTo>
                      <a:pt x="2388271" y="1195296"/>
                    </a:lnTo>
                    <a:lnTo>
                      <a:pt x="2388271" y="1535836"/>
                    </a:lnTo>
                    <a:lnTo>
                      <a:pt x="2680229" y="1701156"/>
                    </a:lnTo>
                    <a:lnTo>
                      <a:pt x="2680229" y="2070397"/>
                    </a:lnTo>
                    <a:lnTo>
                      <a:pt x="2362432" y="2251730"/>
                    </a:lnTo>
                    <a:lnTo>
                      <a:pt x="2070397" y="2084399"/>
                    </a:lnTo>
                    <a:lnTo>
                      <a:pt x="1803967" y="2235716"/>
                    </a:lnTo>
                    <a:lnTo>
                      <a:pt x="1803967" y="2543765"/>
                    </a:lnTo>
                    <a:lnTo>
                      <a:pt x="2096080" y="2712953"/>
                    </a:lnTo>
                    <a:lnTo>
                      <a:pt x="2096080" y="3080028"/>
                    </a:lnTo>
                    <a:lnTo>
                      <a:pt x="1778206" y="3263527"/>
                    </a:lnTo>
                    <a:lnTo>
                      <a:pt x="1486171" y="3094107"/>
                    </a:lnTo>
                    <a:lnTo>
                      <a:pt x="1194135" y="3263527"/>
                    </a:lnTo>
                    <a:lnTo>
                      <a:pt x="901945" y="3093953"/>
                    </a:lnTo>
                    <a:lnTo>
                      <a:pt x="609910" y="3263527"/>
                    </a:lnTo>
                    <a:lnTo>
                      <a:pt x="292036" y="3080028"/>
                    </a:lnTo>
                    <a:lnTo>
                      <a:pt x="292036" y="2712953"/>
                    </a:lnTo>
                    <a:lnTo>
                      <a:pt x="584071" y="2543765"/>
                    </a:lnTo>
                    <a:lnTo>
                      <a:pt x="584071" y="2237109"/>
                    </a:lnTo>
                    <a:lnTo>
                      <a:pt x="292036" y="2068231"/>
                    </a:lnTo>
                    <a:lnTo>
                      <a:pt x="292036" y="1731249"/>
                    </a:lnTo>
                    <a:lnTo>
                      <a:pt x="0" y="1562371"/>
                    </a:lnTo>
                    <a:lnTo>
                      <a:pt x="0" y="1195296"/>
                    </a:lnTo>
                    <a:lnTo>
                      <a:pt x="292036" y="1026650"/>
                    </a:lnTo>
                    <a:lnTo>
                      <a:pt x="292036" y="689359"/>
                    </a:lnTo>
                    <a:lnTo>
                      <a:pt x="584071" y="519862"/>
                    </a:lnTo>
                    <a:lnTo>
                      <a:pt x="584071" y="183499"/>
                    </a:lnTo>
                    <a:lnTo>
                      <a:pt x="901945" y="0"/>
                    </a:lnTo>
                    <a:lnTo>
                      <a:pt x="1194135" y="169497"/>
                    </a:lnTo>
                    <a:lnTo>
                      <a:pt x="1486171" y="0"/>
                    </a:lnTo>
                    <a:lnTo>
                      <a:pt x="1778206" y="169574"/>
                    </a:lnTo>
                    <a:lnTo>
                      <a:pt x="2070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119316" y="2209005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0"/>
                    </a:moveTo>
                    <a:lnTo>
                      <a:pt x="292036" y="122694"/>
                    </a:lnTo>
                    <a:lnTo>
                      <a:pt x="0" y="292190"/>
                    </a:lnTo>
                    <a:lnTo>
                      <a:pt x="0" y="169419"/>
                    </a:lnTo>
                    <a:lnTo>
                      <a:pt x="292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882496" y="2208881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190" y="169574"/>
                    </a:moveTo>
                    <a:lnTo>
                      <a:pt x="292190" y="292345"/>
                    </a:lnTo>
                    <a:lnTo>
                      <a:pt x="0" y="122771"/>
                    </a:lnTo>
                    <a:lnTo>
                      <a:pt x="0" y="0"/>
                    </a:lnTo>
                    <a:lnTo>
                      <a:pt x="292190" y="1695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645800" y="2208881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0"/>
                    </a:moveTo>
                    <a:lnTo>
                      <a:pt x="292036" y="122771"/>
                    </a:lnTo>
                    <a:lnTo>
                      <a:pt x="0" y="292345"/>
                    </a:lnTo>
                    <a:lnTo>
                      <a:pt x="0" y="169574"/>
                    </a:lnTo>
                    <a:lnTo>
                      <a:pt x="292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850342" y="145404"/>
                <a:ext cx="231849" cy="238115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93969" extrusionOk="0">
                    <a:moveTo>
                      <a:pt x="292190" y="0"/>
                    </a:moveTo>
                    <a:lnTo>
                      <a:pt x="292190" y="122694"/>
                    </a:lnTo>
                    <a:lnTo>
                      <a:pt x="0" y="294047"/>
                    </a:lnTo>
                    <a:lnTo>
                      <a:pt x="0" y="171353"/>
                    </a:lnTo>
                    <a:lnTo>
                      <a:pt x="29219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9613584" y="1390637"/>
                <a:ext cx="213050" cy="219316"/>
              </a:xfrm>
              <a:custGeom>
                <a:avLst/>
                <a:gdLst/>
                <a:ahLst/>
                <a:cxnLst/>
                <a:rect l="l" t="t" r="r" b="b"/>
                <a:pathLst>
                  <a:path w="263025" h="270761" extrusionOk="0">
                    <a:moveTo>
                      <a:pt x="266429" y="0"/>
                    </a:moveTo>
                    <a:lnTo>
                      <a:pt x="266429" y="122694"/>
                    </a:lnTo>
                    <a:lnTo>
                      <a:pt x="0" y="274010"/>
                    </a:lnTo>
                    <a:lnTo>
                      <a:pt x="0" y="151317"/>
                    </a:lnTo>
                    <a:lnTo>
                      <a:pt x="266429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066220" y="1379289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797" y="0"/>
                    </a:moveTo>
                    <a:lnTo>
                      <a:pt x="317797" y="122694"/>
                    </a:lnTo>
                    <a:lnTo>
                      <a:pt x="0" y="304104"/>
                    </a:lnTo>
                    <a:lnTo>
                      <a:pt x="0" y="181333"/>
                    </a:lnTo>
                    <a:lnTo>
                      <a:pt x="317797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9592705" y="2197594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874" y="0"/>
                    </a:moveTo>
                    <a:lnTo>
                      <a:pt x="317874" y="122694"/>
                    </a:lnTo>
                    <a:lnTo>
                      <a:pt x="0" y="306270"/>
                    </a:lnTo>
                    <a:lnTo>
                      <a:pt x="0" y="183499"/>
                    </a:lnTo>
                    <a:lnTo>
                      <a:pt x="31787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119316" y="2209005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0"/>
                    </a:moveTo>
                    <a:lnTo>
                      <a:pt x="292036" y="122694"/>
                    </a:lnTo>
                    <a:lnTo>
                      <a:pt x="0" y="292190"/>
                    </a:lnTo>
                    <a:lnTo>
                      <a:pt x="0" y="169419"/>
                    </a:lnTo>
                    <a:lnTo>
                      <a:pt x="292036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645800" y="2208881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0"/>
                    </a:moveTo>
                    <a:lnTo>
                      <a:pt x="292036" y="122771"/>
                    </a:lnTo>
                    <a:lnTo>
                      <a:pt x="0" y="292345"/>
                    </a:lnTo>
                    <a:lnTo>
                      <a:pt x="0" y="169574"/>
                    </a:lnTo>
                    <a:lnTo>
                      <a:pt x="292036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624921" y="-2987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666680" y="-25048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666680" y="-25048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748293" y="-6896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666680" y="-25048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31207" y="-13649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02822" y="-61395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9098374" y="-2987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9140195" y="-25048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9221746" y="-6896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140195" y="-25048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9204660" y="-13649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176338" y="-61395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9571826" y="-2987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9613647" y="-25048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695198" y="-6896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613647" y="-25048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9678112" y="-13649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9649790" y="-61395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388164" y="111231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429985" y="159511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511536" y="34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1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429985" y="159511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5" y="48196"/>
                    </a:lnTo>
                    <a:lnTo>
                      <a:pt x="43400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494449" y="273507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466128" y="34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861616" y="111231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903437" y="159511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984988" y="34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903437" y="159511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967902" y="273507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939580" y="34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9335068" y="111231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376890" y="159511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9376890" y="159511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458440" y="34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376890" y="159511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441417" y="273507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413033" y="34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151406" y="52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193228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193228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274779" y="75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193228" y="56957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2" y="173442"/>
                    </a:lnTo>
                    <a:lnTo>
                      <a:pt x="266275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257692" y="68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229370" y="75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624921" y="52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666680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666680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748293" y="75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666680" y="56957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731207" y="68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702822" y="75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9098374" y="52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9140195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9221746" y="75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9140195" y="56957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04660" y="68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9176338" y="75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571826" y="52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9613647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9613647" y="56957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9695198" y="751096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9613647" y="56957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9678112" y="68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9649790" y="758666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388164" y="93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429985" y="979572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511536" y="1161158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1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429985" y="979572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5" y="48196"/>
                    </a:lnTo>
                    <a:lnTo>
                      <a:pt x="43400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494449" y="109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466128" y="1168728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861616" y="93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903437" y="979572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984988" y="1161158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903437" y="979572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967902" y="109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939580" y="1168728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9335068" y="93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9376890" y="979572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9458440" y="1161158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9376890" y="979572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441417" y="109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9413033" y="1168728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9808584" y="93129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9850342" y="979572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9931955" y="1161158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9850342" y="979572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9914869" y="10935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4" y="70931"/>
                    </a:cubicBezTo>
                    <a:cubicBezTo>
                      <a:pt x="25442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9886548" y="1168728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2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8624921" y="134135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8666680" y="1389635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8748293" y="1571157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8666680" y="1389635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5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8731207" y="1503631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702822" y="1578727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9098374" y="134135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9140195" y="1389635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9140195" y="1389635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9221746" y="1571157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9140195" y="1389635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9204660" y="1503631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9176338" y="1578727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388164" y="175135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429985" y="179963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8511536" y="1981219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1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8429985" y="179963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549" y="153715"/>
                    </a:lnTo>
                    <a:lnTo>
                      <a:pt x="532549" y="362821"/>
                    </a:lnTo>
                    <a:lnTo>
                      <a:pt x="500754" y="173520"/>
                    </a:lnTo>
                    <a:lnTo>
                      <a:pt x="266275" y="48196"/>
                    </a:lnTo>
                    <a:lnTo>
                      <a:pt x="43400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8494449" y="191363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466128" y="1988789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8861616" y="175135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903437" y="179963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903437" y="179963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984988" y="1981219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8903437" y="179963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1"/>
                    </a:lnTo>
                    <a:lnTo>
                      <a:pt x="500754" y="173520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967902" y="191363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8939580" y="1988789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9335068" y="175135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9376890" y="179963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9458440" y="1981219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9376890" y="179963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1"/>
                    </a:lnTo>
                    <a:lnTo>
                      <a:pt x="500831" y="173520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9441417" y="191363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9413033" y="1988789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9932292" y="1354081"/>
                <a:ext cx="300776" cy="438633"/>
              </a:xfrm>
              <a:custGeom>
                <a:avLst/>
                <a:gdLst/>
                <a:ahLst/>
                <a:cxnLst/>
                <a:rect l="l" t="t" r="r" b="b"/>
                <a:pathLst>
                  <a:path w="371329" h="541522" extrusionOk="0">
                    <a:moveTo>
                      <a:pt x="77" y="57326"/>
                    </a:moveTo>
                    <a:cubicBezTo>
                      <a:pt x="77" y="57326"/>
                      <a:pt x="30557" y="26846"/>
                      <a:pt x="63667" y="24138"/>
                    </a:cubicBezTo>
                    <a:cubicBezTo>
                      <a:pt x="96855" y="21431"/>
                      <a:pt x="137779" y="36593"/>
                      <a:pt x="170889" y="33422"/>
                    </a:cubicBezTo>
                    <a:cubicBezTo>
                      <a:pt x="203999" y="30250"/>
                      <a:pt x="261091" y="234"/>
                      <a:pt x="283294" y="2"/>
                    </a:cubicBezTo>
                    <a:cubicBezTo>
                      <a:pt x="305574" y="-230"/>
                      <a:pt x="342552" y="22668"/>
                      <a:pt x="353692" y="42086"/>
                    </a:cubicBezTo>
                    <a:cubicBezTo>
                      <a:pt x="364831" y="61426"/>
                      <a:pt x="386183" y="144511"/>
                      <a:pt x="375740" y="176461"/>
                    </a:cubicBezTo>
                    <a:cubicBezTo>
                      <a:pt x="359958" y="224966"/>
                      <a:pt x="303021" y="229530"/>
                      <a:pt x="284918" y="253512"/>
                    </a:cubicBezTo>
                    <a:cubicBezTo>
                      <a:pt x="266739" y="277494"/>
                      <a:pt x="274397" y="341161"/>
                      <a:pt x="244614" y="370017"/>
                    </a:cubicBezTo>
                    <a:cubicBezTo>
                      <a:pt x="214830" y="398872"/>
                      <a:pt x="173751" y="396242"/>
                      <a:pt x="171430" y="440105"/>
                    </a:cubicBezTo>
                    <a:cubicBezTo>
                      <a:pt x="169110" y="483969"/>
                      <a:pt x="192240" y="542144"/>
                      <a:pt x="130584" y="548023"/>
                    </a:cubicBezTo>
                    <a:cubicBezTo>
                      <a:pt x="68928" y="553902"/>
                      <a:pt x="118980" y="416356"/>
                      <a:pt x="101651" y="379919"/>
                    </a:cubicBezTo>
                    <a:cubicBezTo>
                      <a:pt x="84245" y="343482"/>
                      <a:pt x="31176" y="331801"/>
                      <a:pt x="25451" y="272001"/>
                    </a:cubicBezTo>
                    <a:cubicBezTo>
                      <a:pt x="19804" y="212201"/>
                      <a:pt x="58020" y="149849"/>
                      <a:pt x="61424" y="100029"/>
                    </a:cubicBezTo>
                    <a:cubicBezTo>
                      <a:pt x="62352" y="86646"/>
                      <a:pt x="0" y="57326"/>
                      <a:pt x="0" y="573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9931790" y="1349118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9996121" y="1360107"/>
                <a:ext cx="206784" cy="31331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38680" extrusionOk="0">
                    <a:moveTo>
                      <a:pt x="155" y="25600"/>
                    </a:moveTo>
                    <a:cubicBezTo>
                      <a:pt x="23053" y="24672"/>
                      <a:pt x="46184" y="31712"/>
                      <a:pt x="68000" y="36508"/>
                    </a:cubicBezTo>
                    <a:cubicBezTo>
                      <a:pt x="104514" y="46023"/>
                      <a:pt x="132905" y="26761"/>
                      <a:pt x="164391" y="11753"/>
                    </a:cubicBezTo>
                    <a:cubicBezTo>
                      <a:pt x="189997" y="-625"/>
                      <a:pt x="207326" y="-6582"/>
                      <a:pt x="233087" y="10979"/>
                    </a:cubicBezTo>
                    <a:cubicBezTo>
                      <a:pt x="242989" y="17400"/>
                      <a:pt x="251885" y="24981"/>
                      <a:pt x="259776" y="33568"/>
                    </a:cubicBezTo>
                    <a:lnTo>
                      <a:pt x="259157" y="34265"/>
                    </a:lnTo>
                    <a:cubicBezTo>
                      <a:pt x="241210" y="24053"/>
                      <a:pt x="219936" y="8503"/>
                      <a:pt x="199280" y="10051"/>
                    </a:cubicBezTo>
                    <a:cubicBezTo>
                      <a:pt x="189146" y="11675"/>
                      <a:pt x="178393" y="15930"/>
                      <a:pt x="167872" y="20030"/>
                    </a:cubicBezTo>
                    <a:cubicBezTo>
                      <a:pt x="146675" y="28849"/>
                      <a:pt x="124396" y="35967"/>
                      <a:pt x="101884" y="41072"/>
                    </a:cubicBezTo>
                    <a:cubicBezTo>
                      <a:pt x="90589" y="43471"/>
                      <a:pt x="78753" y="45637"/>
                      <a:pt x="66762" y="44399"/>
                    </a:cubicBezTo>
                    <a:cubicBezTo>
                      <a:pt x="55003" y="43238"/>
                      <a:pt x="44096" y="39293"/>
                      <a:pt x="32956" y="36121"/>
                    </a:cubicBezTo>
                    <a:cubicBezTo>
                      <a:pt x="22048" y="32795"/>
                      <a:pt x="11062" y="29932"/>
                      <a:pt x="0" y="26606"/>
                    </a:cubicBezTo>
                    <a:lnTo>
                      <a:pt x="155" y="25677"/>
                    </a:lnTo>
                    <a:lnTo>
                      <a:pt x="155" y="25677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0060013" y="1518045"/>
                <a:ext cx="125323" cy="175453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216609" extrusionOk="0">
                    <a:moveTo>
                      <a:pt x="155417" y="1393"/>
                    </a:moveTo>
                    <a:cubicBezTo>
                      <a:pt x="132905" y="17793"/>
                      <a:pt x="112869" y="38990"/>
                      <a:pt x="104437" y="65988"/>
                    </a:cubicBezTo>
                    <a:cubicBezTo>
                      <a:pt x="96701" y="94921"/>
                      <a:pt x="100336" y="127954"/>
                      <a:pt x="80532" y="152942"/>
                    </a:cubicBezTo>
                    <a:cubicBezTo>
                      <a:pt x="74885" y="160523"/>
                      <a:pt x="67458" y="167485"/>
                      <a:pt x="59335" y="172359"/>
                    </a:cubicBezTo>
                    <a:cubicBezTo>
                      <a:pt x="47190" y="179631"/>
                      <a:pt x="34580" y="186439"/>
                      <a:pt x="23827" y="195722"/>
                    </a:cubicBezTo>
                    <a:cubicBezTo>
                      <a:pt x="15317" y="202994"/>
                      <a:pt x="7349" y="211272"/>
                      <a:pt x="1392" y="221328"/>
                    </a:cubicBezTo>
                    <a:lnTo>
                      <a:pt x="0" y="220942"/>
                    </a:lnTo>
                    <a:cubicBezTo>
                      <a:pt x="4332" y="192937"/>
                      <a:pt x="28004" y="172591"/>
                      <a:pt x="51367" y="159208"/>
                    </a:cubicBezTo>
                    <a:cubicBezTo>
                      <a:pt x="57169" y="155959"/>
                      <a:pt x="62507" y="151704"/>
                      <a:pt x="67381" y="147217"/>
                    </a:cubicBezTo>
                    <a:cubicBezTo>
                      <a:pt x="83936" y="129811"/>
                      <a:pt x="94844" y="106912"/>
                      <a:pt x="96391" y="82698"/>
                    </a:cubicBezTo>
                    <a:cubicBezTo>
                      <a:pt x="97165" y="70630"/>
                      <a:pt x="95308" y="57788"/>
                      <a:pt x="99795" y="46107"/>
                    </a:cubicBezTo>
                    <a:cubicBezTo>
                      <a:pt x="108459" y="22512"/>
                      <a:pt x="130816" y="5029"/>
                      <a:pt x="154875" y="0"/>
                    </a:cubicBezTo>
                    <a:lnTo>
                      <a:pt x="155417" y="1315"/>
                    </a:lnTo>
                    <a:lnTo>
                      <a:pt x="155417" y="131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9966714" y="1383597"/>
                <a:ext cx="125323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30944" extrusionOk="0">
                    <a:moveTo>
                      <a:pt x="158511" y="15030"/>
                    </a:moveTo>
                    <a:cubicBezTo>
                      <a:pt x="103972" y="62375"/>
                      <a:pt x="57092" y="11162"/>
                      <a:pt x="0" y="3116"/>
                    </a:cubicBezTo>
                    <a:lnTo>
                      <a:pt x="0" y="2188"/>
                    </a:lnTo>
                    <a:cubicBezTo>
                      <a:pt x="13847" y="-1835"/>
                      <a:pt x="29165" y="99"/>
                      <a:pt x="42703" y="4664"/>
                    </a:cubicBezTo>
                    <a:cubicBezTo>
                      <a:pt x="59645" y="10156"/>
                      <a:pt x="73570" y="21451"/>
                      <a:pt x="89196" y="29264"/>
                    </a:cubicBezTo>
                    <a:cubicBezTo>
                      <a:pt x="105906" y="35531"/>
                      <a:pt x="121920" y="24004"/>
                      <a:pt x="137934" y="20058"/>
                    </a:cubicBezTo>
                    <a:cubicBezTo>
                      <a:pt x="144509" y="17892"/>
                      <a:pt x="151085" y="15649"/>
                      <a:pt x="158125" y="14179"/>
                    </a:cubicBezTo>
                    <a:lnTo>
                      <a:pt x="158589" y="15030"/>
                    </a:lnTo>
                    <a:lnTo>
                      <a:pt x="158589" y="1503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0076127" y="1470017"/>
                <a:ext cx="100259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23776" h="30944" extrusionOk="0">
                    <a:moveTo>
                      <a:pt x="154" y="20191"/>
                    </a:moveTo>
                    <a:cubicBezTo>
                      <a:pt x="11836" y="19185"/>
                      <a:pt x="24059" y="21738"/>
                      <a:pt x="34425" y="26535"/>
                    </a:cubicBezTo>
                    <a:cubicBezTo>
                      <a:pt x="44714" y="33033"/>
                      <a:pt x="56241" y="29629"/>
                      <a:pt x="66298" y="24214"/>
                    </a:cubicBezTo>
                    <a:cubicBezTo>
                      <a:pt x="75426" y="19804"/>
                      <a:pt x="87649" y="12996"/>
                      <a:pt x="96855" y="8896"/>
                    </a:cubicBezTo>
                    <a:cubicBezTo>
                      <a:pt x="107608" y="4332"/>
                      <a:pt x="119057" y="773"/>
                      <a:pt x="130894" y="0"/>
                    </a:cubicBezTo>
                    <a:lnTo>
                      <a:pt x="131203" y="928"/>
                    </a:lnTo>
                    <a:cubicBezTo>
                      <a:pt x="111012" y="12996"/>
                      <a:pt x="91285" y="25374"/>
                      <a:pt x="68155" y="29938"/>
                    </a:cubicBezTo>
                    <a:cubicBezTo>
                      <a:pt x="56164" y="31408"/>
                      <a:pt x="44637" y="35354"/>
                      <a:pt x="32337" y="33652"/>
                    </a:cubicBezTo>
                    <a:cubicBezTo>
                      <a:pt x="20578" y="31176"/>
                      <a:pt x="10676" y="26689"/>
                      <a:pt x="0" y="21119"/>
                    </a:cubicBezTo>
                    <a:lnTo>
                      <a:pt x="232" y="20191"/>
                    </a:lnTo>
                    <a:lnTo>
                      <a:pt x="232" y="2019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9963810" y="1506884"/>
                <a:ext cx="25065" cy="100259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18436" y="464"/>
                    </a:moveTo>
                    <a:cubicBezTo>
                      <a:pt x="19751" y="12223"/>
                      <a:pt x="18358" y="23982"/>
                      <a:pt x="14723" y="35122"/>
                    </a:cubicBezTo>
                    <a:cubicBezTo>
                      <a:pt x="11396" y="43012"/>
                      <a:pt x="7064" y="51058"/>
                      <a:pt x="7837" y="59954"/>
                    </a:cubicBezTo>
                    <a:cubicBezTo>
                      <a:pt x="8379" y="68309"/>
                      <a:pt x="11783" y="76742"/>
                      <a:pt x="13639" y="84555"/>
                    </a:cubicBezTo>
                    <a:cubicBezTo>
                      <a:pt x="15032" y="88887"/>
                      <a:pt x="17662" y="94999"/>
                      <a:pt x="19287" y="99176"/>
                    </a:cubicBezTo>
                    <a:cubicBezTo>
                      <a:pt x="23078" y="108846"/>
                      <a:pt x="28338" y="117665"/>
                      <a:pt x="35068" y="128109"/>
                    </a:cubicBezTo>
                    <a:lnTo>
                      <a:pt x="34217" y="129269"/>
                    </a:lnTo>
                    <a:cubicBezTo>
                      <a:pt x="15496" y="124782"/>
                      <a:pt x="1803" y="106293"/>
                      <a:pt x="411" y="87185"/>
                    </a:cubicBezTo>
                    <a:cubicBezTo>
                      <a:pt x="-1446" y="74962"/>
                      <a:pt x="3583" y="62894"/>
                      <a:pt x="3814" y="50903"/>
                    </a:cubicBezTo>
                    <a:cubicBezTo>
                      <a:pt x="3196" y="38912"/>
                      <a:pt x="1726" y="26844"/>
                      <a:pt x="7451" y="15550"/>
                    </a:cubicBezTo>
                    <a:cubicBezTo>
                      <a:pt x="9849" y="10057"/>
                      <a:pt x="12711" y="4797"/>
                      <a:pt x="16966" y="0"/>
                    </a:cubicBezTo>
                    <a:lnTo>
                      <a:pt x="18358" y="387"/>
                    </a:lnTo>
                    <a:lnTo>
                      <a:pt x="18358" y="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0043334" y="1716994"/>
                <a:ext cx="12532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77360" extrusionOk="0">
                    <a:moveTo>
                      <a:pt x="16169" y="0"/>
                    </a:moveTo>
                    <a:cubicBezTo>
                      <a:pt x="19959" y="6498"/>
                      <a:pt x="21738" y="13616"/>
                      <a:pt x="21197" y="20965"/>
                    </a:cubicBezTo>
                    <a:cubicBezTo>
                      <a:pt x="20733" y="24601"/>
                      <a:pt x="19340" y="28159"/>
                      <a:pt x="19031" y="31718"/>
                    </a:cubicBezTo>
                    <a:cubicBezTo>
                      <a:pt x="18334" y="38990"/>
                      <a:pt x="21352" y="46262"/>
                      <a:pt x="20346" y="53611"/>
                    </a:cubicBezTo>
                    <a:cubicBezTo>
                      <a:pt x="20037" y="65138"/>
                      <a:pt x="12455" y="77747"/>
                      <a:pt x="464" y="79681"/>
                    </a:cubicBezTo>
                    <a:cubicBezTo>
                      <a:pt x="464" y="79681"/>
                      <a:pt x="0" y="78908"/>
                      <a:pt x="0" y="78908"/>
                    </a:cubicBezTo>
                    <a:cubicBezTo>
                      <a:pt x="4178" y="72487"/>
                      <a:pt x="6653" y="67304"/>
                      <a:pt x="8432" y="61192"/>
                    </a:cubicBezTo>
                    <a:cubicBezTo>
                      <a:pt x="11140" y="51754"/>
                      <a:pt x="16323" y="41852"/>
                      <a:pt x="16014" y="31795"/>
                    </a:cubicBezTo>
                    <a:cubicBezTo>
                      <a:pt x="14699" y="24910"/>
                      <a:pt x="11681" y="18257"/>
                      <a:pt x="12920" y="10908"/>
                    </a:cubicBezTo>
                    <a:cubicBezTo>
                      <a:pt x="13306" y="7349"/>
                      <a:pt x="13693" y="3791"/>
                      <a:pt x="15240" y="155"/>
                    </a:cubicBezTo>
                    <a:lnTo>
                      <a:pt x="16169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8557017" y="2184683"/>
                <a:ext cx="263180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324913" h="286233" extrusionOk="0">
                    <a:moveTo>
                      <a:pt x="202298" y="181868"/>
                    </a:moveTo>
                    <a:cubicBezTo>
                      <a:pt x="181642" y="191848"/>
                      <a:pt x="186671" y="230914"/>
                      <a:pt x="179090" y="256057"/>
                    </a:cubicBezTo>
                    <a:cubicBezTo>
                      <a:pt x="172282" y="278801"/>
                      <a:pt x="154257" y="290791"/>
                      <a:pt x="138630" y="290791"/>
                    </a:cubicBezTo>
                    <a:cubicBezTo>
                      <a:pt x="105752" y="290791"/>
                      <a:pt x="111631" y="227046"/>
                      <a:pt x="98093" y="200666"/>
                    </a:cubicBezTo>
                    <a:cubicBezTo>
                      <a:pt x="84555" y="174287"/>
                      <a:pt x="68851" y="140171"/>
                      <a:pt x="33110" y="113249"/>
                    </a:cubicBezTo>
                    <a:cubicBezTo>
                      <a:pt x="8432" y="94605"/>
                      <a:pt x="0" y="76658"/>
                      <a:pt x="0" y="76658"/>
                    </a:cubicBezTo>
                    <a:cubicBezTo>
                      <a:pt x="6963" y="65595"/>
                      <a:pt x="26689" y="45095"/>
                      <a:pt x="68928" y="42000"/>
                    </a:cubicBezTo>
                    <a:cubicBezTo>
                      <a:pt x="90048" y="40453"/>
                      <a:pt x="134685" y="53140"/>
                      <a:pt x="146289" y="48576"/>
                    </a:cubicBezTo>
                    <a:cubicBezTo>
                      <a:pt x="225738" y="17477"/>
                      <a:pt x="298070" y="-19269"/>
                      <a:pt x="331490" y="11752"/>
                    </a:cubicBezTo>
                    <a:cubicBezTo>
                      <a:pt x="331490" y="11752"/>
                      <a:pt x="304723" y="27070"/>
                      <a:pt x="290411" y="48576"/>
                    </a:cubicBezTo>
                    <a:cubicBezTo>
                      <a:pt x="260395" y="93600"/>
                      <a:pt x="268982" y="149686"/>
                      <a:pt x="202298" y="1818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8591063" y="2227611"/>
                <a:ext cx="125323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30944" extrusionOk="0">
                    <a:moveTo>
                      <a:pt x="158511" y="15030"/>
                    </a:moveTo>
                    <a:cubicBezTo>
                      <a:pt x="103972" y="62374"/>
                      <a:pt x="57092" y="11162"/>
                      <a:pt x="0" y="3116"/>
                    </a:cubicBezTo>
                    <a:cubicBezTo>
                      <a:pt x="0" y="3116"/>
                      <a:pt x="0" y="2188"/>
                      <a:pt x="0" y="2188"/>
                    </a:cubicBezTo>
                    <a:cubicBezTo>
                      <a:pt x="13925" y="-1835"/>
                      <a:pt x="29242" y="99"/>
                      <a:pt x="42781" y="4664"/>
                    </a:cubicBezTo>
                    <a:cubicBezTo>
                      <a:pt x="59722" y="10156"/>
                      <a:pt x="73647" y="21451"/>
                      <a:pt x="89274" y="29264"/>
                    </a:cubicBezTo>
                    <a:cubicBezTo>
                      <a:pt x="105984" y="35530"/>
                      <a:pt x="121998" y="24004"/>
                      <a:pt x="138011" y="20058"/>
                    </a:cubicBezTo>
                    <a:cubicBezTo>
                      <a:pt x="144587" y="17892"/>
                      <a:pt x="151163" y="15649"/>
                      <a:pt x="158202" y="14179"/>
                    </a:cubicBezTo>
                    <a:lnTo>
                      <a:pt x="158666" y="15030"/>
                    </a:lnTo>
                    <a:lnTo>
                      <a:pt x="158666" y="1503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8638214" y="2210197"/>
                <a:ext cx="100259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23776" h="30944" extrusionOk="0">
                    <a:moveTo>
                      <a:pt x="155" y="20191"/>
                    </a:moveTo>
                    <a:cubicBezTo>
                      <a:pt x="11836" y="19185"/>
                      <a:pt x="24059" y="21738"/>
                      <a:pt x="34425" y="26535"/>
                    </a:cubicBezTo>
                    <a:cubicBezTo>
                      <a:pt x="44714" y="32956"/>
                      <a:pt x="56241" y="29629"/>
                      <a:pt x="66298" y="24214"/>
                    </a:cubicBezTo>
                    <a:cubicBezTo>
                      <a:pt x="75426" y="19804"/>
                      <a:pt x="87649" y="12996"/>
                      <a:pt x="96855" y="8896"/>
                    </a:cubicBezTo>
                    <a:cubicBezTo>
                      <a:pt x="107608" y="4332"/>
                      <a:pt x="119058" y="774"/>
                      <a:pt x="130894" y="0"/>
                    </a:cubicBezTo>
                    <a:lnTo>
                      <a:pt x="131203" y="928"/>
                    </a:lnTo>
                    <a:cubicBezTo>
                      <a:pt x="111012" y="12996"/>
                      <a:pt x="91285" y="25374"/>
                      <a:pt x="68155" y="29938"/>
                    </a:cubicBezTo>
                    <a:cubicBezTo>
                      <a:pt x="56164" y="31408"/>
                      <a:pt x="44637" y="35354"/>
                      <a:pt x="32337" y="33652"/>
                    </a:cubicBezTo>
                    <a:cubicBezTo>
                      <a:pt x="20578" y="31176"/>
                      <a:pt x="10676" y="26689"/>
                      <a:pt x="0" y="21119"/>
                    </a:cubicBezTo>
                    <a:lnTo>
                      <a:pt x="232" y="20191"/>
                    </a:lnTo>
                    <a:lnTo>
                      <a:pt x="232" y="2019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8686598" y="2293400"/>
                <a:ext cx="56395" cy="87726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108304" extrusionOk="0">
                    <a:moveTo>
                      <a:pt x="73054" y="1161"/>
                    </a:moveTo>
                    <a:cubicBezTo>
                      <a:pt x="67175" y="11372"/>
                      <a:pt x="59051" y="20114"/>
                      <a:pt x="49536" y="26922"/>
                    </a:cubicBezTo>
                    <a:cubicBezTo>
                      <a:pt x="42187" y="31331"/>
                      <a:pt x="33909" y="35276"/>
                      <a:pt x="29345" y="42935"/>
                    </a:cubicBezTo>
                    <a:cubicBezTo>
                      <a:pt x="24858" y="49975"/>
                      <a:pt x="22615" y="58794"/>
                      <a:pt x="19520" y="66221"/>
                    </a:cubicBezTo>
                    <a:cubicBezTo>
                      <a:pt x="18051" y="70553"/>
                      <a:pt x="16581" y="77051"/>
                      <a:pt x="15421" y="81383"/>
                    </a:cubicBezTo>
                    <a:cubicBezTo>
                      <a:pt x="12790" y="91363"/>
                      <a:pt x="11784" y="101652"/>
                      <a:pt x="11011" y="114107"/>
                    </a:cubicBezTo>
                    <a:lnTo>
                      <a:pt x="9695" y="114571"/>
                    </a:lnTo>
                    <a:cubicBezTo>
                      <a:pt x="-2759" y="99872"/>
                      <a:pt x="-2837" y="76896"/>
                      <a:pt x="7297" y="60573"/>
                    </a:cubicBezTo>
                    <a:cubicBezTo>
                      <a:pt x="13022" y="49588"/>
                      <a:pt x="24239" y="42858"/>
                      <a:pt x="31511" y="33265"/>
                    </a:cubicBezTo>
                    <a:cubicBezTo>
                      <a:pt x="38087" y="23208"/>
                      <a:pt x="44044" y="12610"/>
                      <a:pt x="55338" y="6885"/>
                    </a:cubicBezTo>
                    <a:cubicBezTo>
                      <a:pt x="60521" y="3868"/>
                      <a:pt x="65937" y="1315"/>
                      <a:pt x="72203" y="0"/>
                    </a:cubicBezTo>
                    <a:lnTo>
                      <a:pt x="73054" y="1161"/>
                    </a:lnTo>
                    <a:lnTo>
                      <a:pt x="73054" y="1161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9931790" y="1349118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" name="Google Shape;177;p2"/>
              <p:cNvGrpSpPr/>
              <p:nvPr/>
            </p:nvGrpSpPr>
            <p:grpSpPr>
              <a:xfrm>
                <a:off x="10256831" y="594465"/>
                <a:ext cx="282277" cy="386297"/>
                <a:chOff x="18250644" y="2644848"/>
                <a:chExt cx="348275" cy="476616"/>
              </a:xfrm>
            </p:grpSpPr>
            <p:sp>
              <p:nvSpPr>
                <p:cNvPr id="178" name="Google Shape;178;p2"/>
                <p:cNvSpPr/>
                <p:nvPr/>
              </p:nvSpPr>
              <p:spPr>
                <a:xfrm>
                  <a:off x="18250644" y="2951272"/>
                  <a:ext cx="170192" cy="17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70192" extrusionOk="0">
                      <a:moveTo>
                        <a:pt x="177078" y="102116"/>
                      </a:moveTo>
                      <a:lnTo>
                        <a:pt x="177078" y="170425"/>
                      </a:lnTo>
                      <a:lnTo>
                        <a:pt x="0" y="69005"/>
                      </a:lnTo>
                      <a:lnTo>
                        <a:pt x="154" y="0"/>
                      </a:lnTo>
                      <a:lnTo>
                        <a:pt x="177078" y="10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18427721" y="2952433"/>
                  <a:ext cx="170192" cy="16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62456" extrusionOk="0">
                      <a:moveTo>
                        <a:pt x="176923" y="0"/>
                      </a:moveTo>
                      <a:lnTo>
                        <a:pt x="176923" y="68309"/>
                      </a:lnTo>
                      <a:lnTo>
                        <a:pt x="0" y="169265"/>
                      </a:lnTo>
                      <a:lnTo>
                        <a:pt x="0" y="100955"/>
                      </a:lnTo>
                      <a:lnTo>
                        <a:pt x="1769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18427721" y="2952433"/>
                  <a:ext cx="170192" cy="16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62456" extrusionOk="0">
                      <a:moveTo>
                        <a:pt x="176923" y="0"/>
                      </a:moveTo>
                      <a:lnTo>
                        <a:pt x="176923" y="68309"/>
                      </a:lnTo>
                      <a:lnTo>
                        <a:pt x="0" y="169265"/>
                      </a:lnTo>
                      <a:lnTo>
                        <a:pt x="0" y="100955"/>
                      </a:lnTo>
                      <a:lnTo>
                        <a:pt x="176923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18250798" y="2644848"/>
                  <a:ext cx="348121" cy="40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121" h="402274" extrusionOk="0">
                      <a:moveTo>
                        <a:pt x="353846" y="306425"/>
                      </a:moveTo>
                      <a:lnTo>
                        <a:pt x="353846" y="102116"/>
                      </a:lnTo>
                      <a:lnTo>
                        <a:pt x="176923" y="0"/>
                      </a:lnTo>
                      <a:lnTo>
                        <a:pt x="0" y="102116"/>
                      </a:lnTo>
                      <a:lnTo>
                        <a:pt x="0" y="306425"/>
                      </a:lnTo>
                      <a:lnTo>
                        <a:pt x="176923" y="408540"/>
                      </a:lnTo>
                      <a:lnTo>
                        <a:pt x="353846" y="3064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18250798" y="2644848"/>
                  <a:ext cx="348121" cy="40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121" h="402274" extrusionOk="0">
                      <a:moveTo>
                        <a:pt x="353846" y="306425"/>
                      </a:moveTo>
                      <a:lnTo>
                        <a:pt x="353846" y="102116"/>
                      </a:lnTo>
                      <a:lnTo>
                        <a:pt x="176923" y="0"/>
                      </a:lnTo>
                      <a:lnTo>
                        <a:pt x="0" y="102116"/>
                      </a:lnTo>
                      <a:lnTo>
                        <a:pt x="0" y="306425"/>
                      </a:lnTo>
                      <a:lnTo>
                        <a:pt x="176923" y="408540"/>
                      </a:lnTo>
                      <a:lnTo>
                        <a:pt x="353846" y="306425"/>
                      </a:ln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18279499" y="2677958"/>
                  <a:ext cx="293969" cy="34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69" h="340385" extrusionOk="0">
                      <a:moveTo>
                        <a:pt x="296445" y="256682"/>
                      </a:moveTo>
                      <a:lnTo>
                        <a:pt x="296445" y="85561"/>
                      </a:lnTo>
                      <a:lnTo>
                        <a:pt x="148222" y="0"/>
                      </a:lnTo>
                      <a:lnTo>
                        <a:pt x="0" y="85561"/>
                      </a:lnTo>
                      <a:lnTo>
                        <a:pt x="0" y="256682"/>
                      </a:lnTo>
                      <a:lnTo>
                        <a:pt x="148222" y="342320"/>
                      </a:lnTo>
                      <a:lnTo>
                        <a:pt x="296445" y="2566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18335480" y="2802689"/>
                  <a:ext cx="239817" cy="21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17" h="216609" extrusionOk="0">
                      <a:moveTo>
                        <a:pt x="92241" y="217589"/>
                      </a:moveTo>
                      <a:cubicBezTo>
                        <a:pt x="92241" y="217589"/>
                        <a:pt x="18284" y="174886"/>
                        <a:pt x="4746" y="167073"/>
                      </a:cubicBezTo>
                      <a:cubicBezTo>
                        <a:pt x="-8714" y="159259"/>
                        <a:pt x="4050" y="76406"/>
                        <a:pt x="74371" y="30222"/>
                      </a:cubicBezTo>
                      <a:cubicBezTo>
                        <a:pt x="157069" y="-24085"/>
                        <a:pt x="239767" y="7556"/>
                        <a:pt x="239767" y="26973"/>
                      </a:cubicBezTo>
                      <a:cubicBezTo>
                        <a:pt x="239767" y="62636"/>
                        <a:pt x="240464" y="132028"/>
                        <a:pt x="240464" y="132028"/>
                      </a:cubicBezTo>
                      <a:lnTo>
                        <a:pt x="92241" y="217589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18279499" y="2677958"/>
                  <a:ext cx="293969" cy="25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69" h="255289" extrusionOk="0">
                      <a:moveTo>
                        <a:pt x="0" y="256682"/>
                      </a:moveTo>
                      <a:lnTo>
                        <a:pt x="0" y="85561"/>
                      </a:lnTo>
                      <a:lnTo>
                        <a:pt x="148222" y="0"/>
                      </a:lnTo>
                      <a:lnTo>
                        <a:pt x="296445" y="85561"/>
                      </a:lnTo>
                      <a:lnTo>
                        <a:pt x="296445" y="201911"/>
                      </a:lnTo>
                      <a:lnTo>
                        <a:pt x="278729" y="96546"/>
                      </a:lnTo>
                      <a:lnTo>
                        <a:pt x="148222" y="26844"/>
                      </a:lnTo>
                      <a:lnTo>
                        <a:pt x="24214" y="98170"/>
                      </a:lnTo>
                      <a:lnTo>
                        <a:pt x="0" y="256682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18323780" y="2756256"/>
                  <a:ext cx="4641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16" h="38680" extrusionOk="0">
                      <a:moveTo>
                        <a:pt x="49789" y="5251"/>
                      </a:moveTo>
                      <a:cubicBezTo>
                        <a:pt x="35013" y="-13238"/>
                        <a:pt x="-10862" y="21652"/>
                        <a:pt x="2367" y="39522"/>
                      </a:cubicBezTo>
                      <a:cubicBezTo>
                        <a:pt x="14126" y="55458"/>
                        <a:pt x="66963" y="26757"/>
                        <a:pt x="49789" y="5251"/>
                      </a:cubicBez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18304292" y="2807808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10019" y="270"/>
                      </a:moveTo>
                      <a:cubicBezTo>
                        <a:pt x="-5530" y="3287"/>
                        <a:pt x="-1740" y="33999"/>
                        <a:pt x="12881" y="31601"/>
                      </a:cubicBezTo>
                      <a:cubicBezTo>
                        <a:pt x="25955" y="29435"/>
                        <a:pt x="28044" y="-3288"/>
                        <a:pt x="10019" y="270"/>
                      </a:cubicBez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" name="Google Shape;188;p2"/>
              <p:cNvGrpSpPr/>
              <p:nvPr/>
            </p:nvGrpSpPr>
            <p:grpSpPr>
              <a:xfrm>
                <a:off x="9999647" y="1751783"/>
                <a:ext cx="503675" cy="689234"/>
                <a:chOff x="18250644" y="2644848"/>
                <a:chExt cx="348275" cy="476616"/>
              </a:xfrm>
            </p:grpSpPr>
            <p:sp>
              <p:nvSpPr>
                <p:cNvPr id="189" name="Google Shape;189;p2"/>
                <p:cNvSpPr/>
                <p:nvPr/>
              </p:nvSpPr>
              <p:spPr>
                <a:xfrm>
                  <a:off x="18250644" y="2951272"/>
                  <a:ext cx="170192" cy="17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70192" extrusionOk="0">
                      <a:moveTo>
                        <a:pt x="177078" y="102116"/>
                      </a:moveTo>
                      <a:lnTo>
                        <a:pt x="177078" y="170425"/>
                      </a:lnTo>
                      <a:lnTo>
                        <a:pt x="0" y="69005"/>
                      </a:lnTo>
                      <a:lnTo>
                        <a:pt x="154" y="0"/>
                      </a:lnTo>
                      <a:lnTo>
                        <a:pt x="177078" y="10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18427721" y="2952433"/>
                  <a:ext cx="170192" cy="16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62456" extrusionOk="0">
                      <a:moveTo>
                        <a:pt x="176923" y="0"/>
                      </a:moveTo>
                      <a:lnTo>
                        <a:pt x="176923" y="68309"/>
                      </a:lnTo>
                      <a:lnTo>
                        <a:pt x="0" y="169265"/>
                      </a:lnTo>
                      <a:lnTo>
                        <a:pt x="0" y="100955"/>
                      </a:lnTo>
                      <a:lnTo>
                        <a:pt x="1769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18427721" y="2952433"/>
                  <a:ext cx="170192" cy="16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92" h="162456" extrusionOk="0">
                      <a:moveTo>
                        <a:pt x="176923" y="0"/>
                      </a:moveTo>
                      <a:lnTo>
                        <a:pt x="176923" y="68309"/>
                      </a:lnTo>
                      <a:lnTo>
                        <a:pt x="0" y="169265"/>
                      </a:lnTo>
                      <a:lnTo>
                        <a:pt x="0" y="100955"/>
                      </a:lnTo>
                      <a:lnTo>
                        <a:pt x="176923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18250798" y="2644848"/>
                  <a:ext cx="348121" cy="40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121" h="402274" extrusionOk="0">
                      <a:moveTo>
                        <a:pt x="353846" y="306425"/>
                      </a:moveTo>
                      <a:lnTo>
                        <a:pt x="353846" y="102116"/>
                      </a:lnTo>
                      <a:lnTo>
                        <a:pt x="176923" y="0"/>
                      </a:lnTo>
                      <a:lnTo>
                        <a:pt x="0" y="102116"/>
                      </a:lnTo>
                      <a:lnTo>
                        <a:pt x="0" y="306425"/>
                      </a:lnTo>
                      <a:lnTo>
                        <a:pt x="176923" y="408540"/>
                      </a:lnTo>
                      <a:lnTo>
                        <a:pt x="353846" y="3064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18250798" y="2644848"/>
                  <a:ext cx="348121" cy="40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121" h="402274" extrusionOk="0">
                      <a:moveTo>
                        <a:pt x="353846" y="306425"/>
                      </a:moveTo>
                      <a:lnTo>
                        <a:pt x="353846" y="102116"/>
                      </a:lnTo>
                      <a:lnTo>
                        <a:pt x="176923" y="0"/>
                      </a:lnTo>
                      <a:lnTo>
                        <a:pt x="0" y="102116"/>
                      </a:lnTo>
                      <a:lnTo>
                        <a:pt x="0" y="306425"/>
                      </a:lnTo>
                      <a:lnTo>
                        <a:pt x="176923" y="408540"/>
                      </a:lnTo>
                      <a:lnTo>
                        <a:pt x="353846" y="306425"/>
                      </a:ln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18279499" y="2677958"/>
                  <a:ext cx="293969" cy="34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69" h="340385" extrusionOk="0">
                      <a:moveTo>
                        <a:pt x="296445" y="256682"/>
                      </a:moveTo>
                      <a:lnTo>
                        <a:pt x="296445" y="85561"/>
                      </a:lnTo>
                      <a:lnTo>
                        <a:pt x="148222" y="0"/>
                      </a:lnTo>
                      <a:lnTo>
                        <a:pt x="0" y="85561"/>
                      </a:lnTo>
                      <a:lnTo>
                        <a:pt x="0" y="256682"/>
                      </a:lnTo>
                      <a:lnTo>
                        <a:pt x="148222" y="342320"/>
                      </a:lnTo>
                      <a:lnTo>
                        <a:pt x="296445" y="2566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18335480" y="2802689"/>
                  <a:ext cx="239817" cy="21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17" h="216609" extrusionOk="0">
                      <a:moveTo>
                        <a:pt x="92241" y="217589"/>
                      </a:moveTo>
                      <a:cubicBezTo>
                        <a:pt x="92241" y="217589"/>
                        <a:pt x="18284" y="174886"/>
                        <a:pt x="4746" y="167073"/>
                      </a:cubicBezTo>
                      <a:cubicBezTo>
                        <a:pt x="-8714" y="159259"/>
                        <a:pt x="4050" y="76406"/>
                        <a:pt x="74371" y="30222"/>
                      </a:cubicBezTo>
                      <a:cubicBezTo>
                        <a:pt x="157069" y="-24085"/>
                        <a:pt x="239767" y="7556"/>
                        <a:pt x="239767" y="26973"/>
                      </a:cubicBezTo>
                      <a:cubicBezTo>
                        <a:pt x="239767" y="62636"/>
                        <a:pt x="240464" y="132028"/>
                        <a:pt x="240464" y="132028"/>
                      </a:cubicBezTo>
                      <a:lnTo>
                        <a:pt x="92241" y="217589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18279499" y="2677958"/>
                  <a:ext cx="293969" cy="25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69" h="255289" extrusionOk="0">
                      <a:moveTo>
                        <a:pt x="0" y="256682"/>
                      </a:moveTo>
                      <a:lnTo>
                        <a:pt x="0" y="85561"/>
                      </a:lnTo>
                      <a:lnTo>
                        <a:pt x="148222" y="0"/>
                      </a:lnTo>
                      <a:lnTo>
                        <a:pt x="296445" y="85561"/>
                      </a:lnTo>
                      <a:lnTo>
                        <a:pt x="296445" y="201911"/>
                      </a:lnTo>
                      <a:lnTo>
                        <a:pt x="278729" y="96546"/>
                      </a:lnTo>
                      <a:lnTo>
                        <a:pt x="148222" y="26844"/>
                      </a:lnTo>
                      <a:lnTo>
                        <a:pt x="24214" y="98170"/>
                      </a:lnTo>
                      <a:lnTo>
                        <a:pt x="0" y="256682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>
                  <a:off x="18323780" y="2756256"/>
                  <a:ext cx="4641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16" h="38680" extrusionOk="0">
                      <a:moveTo>
                        <a:pt x="49789" y="5251"/>
                      </a:moveTo>
                      <a:cubicBezTo>
                        <a:pt x="35013" y="-13238"/>
                        <a:pt x="-10862" y="21652"/>
                        <a:pt x="2367" y="39522"/>
                      </a:cubicBezTo>
                      <a:cubicBezTo>
                        <a:pt x="14126" y="55458"/>
                        <a:pt x="66963" y="26757"/>
                        <a:pt x="49789" y="5251"/>
                      </a:cubicBez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18304292" y="2807808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10019" y="270"/>
                      </a:moveTo>
                      <a:cubicBezTo>
                        <a:pt x="-5530" y="3287"/>
                        <a:pt x="-1740" y="33999"/>
                        <a:pt x="12881" y="31601"/>
                      </a:cubicBezTo>
                      <a:cubicBezTo>
                        <a:pt x="25955" y="29435"/>
                        <a:pt x="28044" y="-3288"/>
                        <a:pt x="10019" y="270"/>
                      </a:cubicBezTo>
                      <a:close/>
                    </a:path>
                  </a:pathLst>
                </a:custGeom>
                <a:solidFill>
                  <a:srgbClr val="FFFFFF">
                    <a:alpha val="498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9" name="Google Shape;199;p2"/>
              <p:cNvSpPr/>
              <p:nvPr/>
            </p:nvSpPr>
            <p:spPr>
              <a:xfrm>
                <a:off x="8557017" y="2184683"/>
                <a:ext cx="263180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324913" h="286233" extrusionOk="0">
                    <a:moveTo>
                      <a:pt x="202298" y="181868"/>
                    </a:moveTo>
                    <a:cubicBezTo>
                      <a:pt x="181642" y="191848"/>
                      <a:pt x="186671" y="230914"/>
                      <a:pt x="179090" y="256057"/>
                    </a:cubicBezTo>
                    <a:cubicBezTo>
                      <a:pt x="172282" y="278801"/>
                      <a:pt x="154257" y="290791"/>
                      <a:pt x="138630" y="290791"/>
                    </a:cubicBezTo>
                    <a:cubicBezTo>
                      <a:pt x="105752" y="290791"/>
                      <a:pt x="111631" y="227046"/>
                      <a:pt x="98093" y="200666"/>
                    </a:cubicBezTo>
                    <a:cubicBezTo>
                      <a:pt x="84555" y="174287"/>
                      <a:pt x="68851" y="140171"/>
                      <a:pt x="33110" y="113249"/>
                    </a:cubicBezTo>
                    <a:cubicBezTo>
                      <a:pt x="8432" y="94605"/>
                      <a:pt x="0" y="76658"/>
                      <a:pt x="0" y="76658"/>
                    </a:cubicBezTo>
                    <a:cubicBezTo>
                      <a:pt x="6963" y="65595"/>
                      <a:pt x="26689" y="45095"/>
                      <a:pt x="68928" y="42000"/>
                    </a:cubicBezTo>
                    <a:cubicBezTo>
                      <a:pt x="90048" y="40453"/>
                      <a:pt x="134685" y="53140"/>
                      <a:pt x="146289" y="48576"/>
                    </a:cubicBezTo>
                    <a:cubicBezTo>
                      <a:pt x="225738" y="17477"/>
                      <a:pt x="298070" y="-19269"/>
                      <a:pt x="331490" y="11752"/>
                    </a:cubicBezTo>
                    <a:cubicBezTo>
                      <a:pt x="331490" y="11752"/>
                      <a:pt x="304723" y="27070"/>
                      <a:pt x="290411" y="48576"/>
                    </a:cubicBezTo>
                    <a:cubicBezTo>
                      <a:pt x="260395" y="93600"/>
                      <a:pt x="268982" y="149686"/>
                      <a:pt x="202298" y="181868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2"/>
            <p:cNvGrpSpPr/>
            <p:nvPr/>
          </p:nvGrpSpPr>
          <p:grpSpPr>
            <a:xfrm>
              <a:off x="1273346" y="-207156"/>
              <a:ext cx="1460732" cy="589021"/>
              <a:chOff x="-2431454" y="-3967356"/>
              <a:chExt cx="1460732" cy="589021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-2431454" y="-39673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-2389695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-2389695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-2308082" y="-373755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-2389695" y="-39190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-2325168" y="-38050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-2353553" y="-372998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-1958001" y="-39673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-1916180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-1834629" y="-373755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-1916180" y="-39190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-1851715" y="-38050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-1880037" y="-372998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-1484549" y="-39673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-1442728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-1361177" y="-373755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-1442728" y="-39190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-1378263" y="-38050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-1406585" y="-372998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2"/>
          <p:cNvGrpSpPr/>
          <p:nvPr/>
        </p:nvGrpSpPr>
        <p:grpSpPr>
          <a:xfrm>
            <a:off x="-466081" y="723188"/>
            <a:ext cx="9802946" cy="3958171"/>
            <a:chOff x="-466081" y="723188"/>
            <a:chExt cx="9802946" cy="3958171"/>
          </a:xfrm>
        </p:grpSpPr>
        <p:sp>
          <p:nvSpPr>
            <p:cNvPr id="221" name="Google Shape;221;p2"/>
            <p:cNvSpPr/>
            <p:nvPr/>
          </p:nvSpPr>
          <p:spPr>
            <a:xfrm>
              <a:off x="-466081" y="723188"/>
              <a:ext cx="1508527" cy="193401"/>
            </a:xfrm>
            <a:custGeom>
              <a:avLst/>
              <a:gdLst/>
              <a:ahLst/>
              <a:cxnLst/>
              <a:rect l="l" t="t" r="r" b="b"/>
              <a:pathLst>
                <a:path w="1508527" h="193401" extrusionOk="0">
                  <a:moveTo>
                    <a:pt x="1513" y="200556"/>
                  </a:moveTo>
                  <a:cubicBezTo>
                    <a:pt x="47078" y="200556"/>
                    <a:pt x="1183812" y="192665"/>
                    <a:pt x="1504858" y="192665"/>
                  </a:cubicBezTo>
                  <a:cubicBezTo>
                    <a:pt x="1527292" y="192665"/>
                    <a:pt x="1498901" y="153753"/>
                    <a:pt x="1486523" y="151046"/>
                  </a:cubicBezTo>
                  <a:cubicBezTo>
                    <a:pt x="1447069" y="142381"/>
                    <a:pt x="1405914" y="141917"/>
                    <a:pt x="1365764" y="137817"/>
                  </a:cubicBezTo>
                  <a:cubicBezTo>
                    <a:pt x="1325459" y="133640"/>
                    <a:pt x="1288016" y="124743"/>
                    <a:pt x="1250729" y="108962"/>
                  </a:cubicBezTo>
                  <a:cubicBezTo>
                    <a:pt x="1219166" y="95656"/>
                    <a:pt x="1187603" y="80184"/>
                    <a:pt x="1153409" y="74846"/>
                  </a:cubicBezTo>
                  <a:cubicBezTo>
                    <a:pt x="1087266" y="64479"/>
                    <a:pt x="1029246" y="100297"/>
                    <a:pt x="967203" y="116156"/>
                  </a:cubicBezTo>
                  <a:cubicBezTo>
                    <a:pt x="926898" y="126445"/>
                    <a:pt x="890307" y="122268"/>
                    <a:pt x="854411" y="100761"/>
                  </a:cubicBezTo>
                  <a:cubicBezTo>
                    <a:pt x="825711" y="83587"/>
                    <a:pt x="799640" y="62932"/>
                    <a:pt x="769702" y="47692"/>
                  </a:cubicBezTo>
                  <a:cubicBezTo>
                    <a:pt x="655827" y="-9787"/>
                    <a:pt x="517043" y="-15125"/>
                    <a:pt x="398217" y="30673"/>
                  </a:cubicBezTo>
                  <a:cubicBezTo>
                    <a:pt x="369826" y="41658"/>
                    <a:pt x="342440" y="55506"/>
                    <a:pt x="316989" y="72293"/>
                  </a:cubicBezTo>
                  <a:cubicBezTo>
                    <a:pt x="286663" y="92174"/>
                    <a:pt x="260593" y="117549"/>
                    <a:pt x="230190" y="137198"/>
                  </a:cubicBezTo>
                  <a:cubicBezTo>
                    <a:pt x="162887" y="180752"/>
                    <a:pt x="79647" y="166595"/>
                    <a:pt x="6154" y="191583"/>
                  </a:cubicBezTo>
                  <a:cubicBezTo>
                    <a:pt x="2132" y="192898"/>
                    <a:pt x="-2433" y="200479"/>
                    <a:pt x="1513" y="2004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501373" y="4526639"/>
              <a:ext cx="835492" cy="154720"/>
            </a:xfrm>
            <a:custGeom>
              <a:avLst/>
              <a:gdLst/>
              <a:ahLst/>
              <a:cxnLst/>
              <a:rect l="l" t="t" r="r" b="b"/>
              <a:pathLst>
                <a:path w="835492" h="154720" extrusionOk="0">
                  <a:moveTo>
                    <a:pt x="2606" y="152954"/>
                  </a:moveTo>
                  <a:cubicBezTo>
                    <a:pt x="46547" y="152954"/>
                    <a:pt x="786499" y="157827"/>
                    <a:pt x="832993" y="156357"/>
                  </a:cubicBezTo>
                  <a:cubicBezTo>
                    <a:pt x="836319" y="156280"/>
                    <a:pt x="838099" y="151329"/>
                    <a:pt x="834772" y="149704"/>
                  </a:cubicBezTo>
                  <a:cubicBezTo>
                    <a:pt x="805453" y="135161"/>
                    <a:pt x="772188" y="138100"/>
                    <a:pt x="741785" y="127812"/>
                  </a:cubicBezTo>
                  <a:cubicBezTo>
                    <a:pt x="723837" y="121777"/>
                    <a:pt x="712852" y="110019"/>
                    <a:pt x="700397" y="96635"/>
                  </a:cubicBezTo>
                  <a:cubicBezTo>
                    <a:pt x="689644" y="85031"/>
                    <a:pt x="677189" y="76135"/>
                    <a:pt x="661872" y="71493"/>
                  </a:cubicBezTo>
                  <a:cubicBezTo>
                    <a:pt x="648334" y="67470"/>
                    <a:pt x="633712" y="66929"/>
                    <a:pt x="619942" y="70178"/>
                  </a:cubicBezTo>
                  <a:cubicBezTo>
                    <a:pt x="604934" y="73737"/>
                    <a:pt x="591860" y="82324"/>
                    <a:pt x="577549" y="87739"/>
                  </a:cubicBezTo>
                  <a:cubicBezTo>
                    <a:pt x="542040" y="101122"/>
                    <a:pt x="507460" y="88435"/>
                    <a:pt x="482086" y="62132"/>
                  </a:cubicBezTo>
                  <a:cubicBezTo>
                    <a:pt x="461121" y="40472"/>
                    <a:pt x="440543" y="19971"/>
                    <a:pt x="412152" y="8290"/>
                  </a:cubicBezTo>
                  <a:cubicBezTo>
                    <a:pt x="388325" y="-1535"/>
                    <a:pt x="361868" y="-3547"/>
                    <a:pt x="338041" y="7284"/>
                  </a:cubicBezTo>
                  <a:cubicBezTo>
                    <a:pt x="310888" y="19584"/>
                    <a:pt x="292244" y="44340"/>
                    <a:pt x="266792" y="59193"/>
                  </a:cubicBezTo>
                  <a:cubicBezTo>
                    <a:pt x="236544" y="76831"/>
                    <a:pt x="200417" y="72654"/>
                    <a:pt x="167074" y="77991"/>
                  </a:cubicBezTo>
                  <a:cubicBezTo>
                    <a:pt x="133577" y="83329"/>
                    <a:pt x="108049" y="111411"/>
                    <a:pt x="78806" y="127657"/>
                  </a:cubicBezTo>
                  <a:cubicBezTo>
                    <a:pt x="68827" y="133227"/>
                    <a:pt x="58538" y="137791"/>
                    <a:pt x="46856" y="137559"/>
                  </a:cubicBezTo>
                  <a:cubicBezTo>
                    <a:pt x="40281" y="137404"/>
                    <a:pt x="33860" y="135625"/>
                    <a:pt x="27439" y="134851"/>
                  </a:cubicBezTo>
                  <a:cubicBezTo>
                    <a:pt x="17382" y="133614"/>
                    <a:pt x="7789" y="133923"/>
                    <a:pt x="982" y="142278"/>
                  </a:cubicBezTo>
                  <a:cubicBezTo>
                    <a:pt x="-643" y="144367"/>
                    <a:pt x="-333" y="153031"/>
                    <a:pt x="2529" y="153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947100" y="2504200"/>
            <a:ext cx="7249800" cy="9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latin typeface="Noka Bold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5" name="Google Shape;225;p3"/>
          <p:cNvSpPr txBox="1">
            <a:spLocks noGrp="1"/>
          </p:cNvSpPr>
          <p:nvPr>
            <p:ph type="title" idx="2" hasCustomPrompt="1"/>
          </p:nvPr>
        </p:nvSpPr>
        <p:spPr>
          <a:xfrm>
            <a:off x="3991950" y="1527300"/>
            <a:ext cx="1160100" cy="58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900">
                <a:solidFill>
                  <a:schemeClr val="lt1"/>
                </a:solidFill>
                <a:latin typeface="Noka Bold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"/>
          <p:cNvSpPr txBox="1">
            <a:spLocks noGrp="1"/>
          </p:cNvSpPr>
          <p:nvPr>
            <p:ph type="subTitle" idx="1"/>
          </p:nvPr>
        </p:nvSpPr>
        <p:spPr>
          <a:xfrm>
            <a:off x="947100" y="3537025"/>
            <a:ext cx="724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3"/>
          <p:cNvGrpSpPr/>
          <p:nvPr/>
        </p:nvGrpSpPr>
        <p:grpSpPr>
          <a:xfrm>
            <a:off x="-468634" y="260652"/>
            <a:ext cx="7474631" cy="4705996"/>
            <a:chOff x="-468634" y="260652"/>
            <a:chExt cx="7474631" cy="4705996"/>
          </a:xfrm>
        </p:grpSpPr>
        <p:grpSp>
          <p:nvGrpSpPr>
            <p:cNvPr id="228" name="Google Shape;228;p3"/>
            <p:cNvGrpSpPr/>
            <p:nvPr/>
          </p:nvGrpSpPr>
          <p:grpSpPr>
            <a:xfrm>
              <a:off x="-468634" y="260652"/>
              <a:ext cx="7474631" cy="598045"/>
              <a:chOff x="-468634" y="260652"/>
              <a:chExt cx="7474631" cy="598045"/>
            </a:xfrm>
          </p:grpSpPr>
          <p:sp>
            <p:nvSpPr>
              <p:cNvPr id="229" name="Google Shape;229;p3"/>
              <p:cNvSpPr/>
              <p:nvPr/>
            </p:nvSpPr>
            <p:spPr>
              <a:xfrm>
                <a:off x="-468634" y="665296"/>
                <a:ext cx="1508527" cy="193401"/>
              </a:xfrm>
              <a:custGeom>
                <a:avLst/>
                <a:gdLst/>
                <a:ahLst/>
                <a:cxnLst/>
                <a:rect l="l" t="t" r="r" b="b"/>
                <a:pathLst>
                  <a:path w="1508527" h="193401" extrusionOk="0">
                    <a:moveTo>
                      <a:pt x="1513" y="200582"/>
                    </a:moveTo>
                    <a:cubicBezTo>
                      <a:pt x="47078" y="200582"/>
                      <a:pt x="1183812" y="192691"/>
                      <a:pt x="1504858" y="192691"/>
                    </a:cubicBezTo>
                    <a:cubicBezTo>
                      <a:pt x="1527292" y="192691"/>
                      <a:pt x="1498901" y="153779"/>
                      <a:pt x="1486523" y="151071"/>
                    </a:cubicBezTo>
                    <a:cubicBezTo>
                      <a:pt x="1447070" y="142407"/>
                      <a:pt x="1405914" y="141943"/>
                      <a:pt x="1365764" y="137843"/>
                    </a:cubicBezTo>
                    <a:cubicBezTo>
                      <a:pt x="1325459" y="133665"/>
                      <a:pt x="1288017" y="124769"/>
                      <a:pt x="1250729" y="108987"/>
                    </a:cubicBezTo>
                    <a:cubicBezTo>
                      <a:pt x="1219166" y="95681"/>
                      <a:pt x="1187603" y="80209"/>
                      <a:pt x="1153409" y="74871"/>
                    </a:cubicBezTo>
                    <a:cubicBezTo>
                      <a:pt x="1087266" y="64505"/>
                      <a:pt x="1029246" y="100323"/>
                      <a:pt x="967203" y="116182"/>
                    </a:cubicBezTo>
                    <a:cubicBezTo>
                      <a:pt x="926898" y="126471"/>
                      <a:pt x="890307" y="122293"/>
                      <a:pt x="854411" y="100787"/>
                    </a:cubicBezTo>
                    <a:cubicBezTo>
                      <a:pt x="825711" y="83613"/>
                      <a:pt x="799640" y="62958"/>
                      <a:pt x="769702" y="47718"/>
                    </a:cubicBezTo>
                    <a:cubicBezTo>
                      <a:pt x="655827" y="-9838"/>
                      <a:pt x="517043" y="-15099"/>
                      <a:pt x="398217" y="30698"/>
                    </a:cubicBezTo>
                    <a:cubicBezTo>
                      <a:pt x="369826" y="41684"/>
                      <a:pt x="342440" y="55531"/>
                      <a:pt x="316989" y="72318"/>
                    </a:cubicBezTo>
                    <a:cubicBezTo>
                      <a:pt x="286663" y="92200"/>
                      <a:pt x="260593" y="117574"/>
                      <a:pt x="230190" y="137224"/>
                    </a:cubicBezTo>
                    <a:cubicBezTo>
                      <a:pt x="162887" y="180778"/>
                      <a:pt x="79647" y="166621"/>
                      <a:pt x="6154" y="191608"/>
                    </a:cubicBezTo>
                    <a:cubicBezTo>
                      <a:pt x="2132" y="192923"/>
                      <a:pt x="-2433" y="200505"/>
                      <a:pt x="1513" y="2005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101499" y="260652"/>
                <a:ext cx="904498" cy="165010"/>
              </a:xfrm>
              <a:custGeom>
                <a:avLst/>
                <a:gdLst/>
                <a:ahLst/>
                <a:cxnLst/>
                <a:rect l="l" t="t" r="r" b="b"/>
                <a:pathLst>
                  <a:path w="1144934" h="208873" extrusionOk="0">
                    <a:moveTo>
                      <a:pt x="3510" y="209434"/>
                    </a:moveTo>
                    <a:cubicBezTo>
                      <a:pt x="63696" y="209434"/>
                      <a:pt x="1077195" y="216087"/>
                      <a:pt x="1140862" y="214075"/>
                    </a:cubicBezTo>
                    <a:cubicBezTo>
                      <a:pt x="1145427" y="213921"/>
                      <a:pt x="1147902" y="207190"/>
                      <a:pt x="1143338" y="204947"/>
                    </a:cubicBezTo>
                    <a:cubicBezTo>
                      <a:pt x="1103188" y="185065"/>
                      <a:pt x="1057623" y="189088"/>
                      <a:pt x="1015925" y="175008"/>
                    </a:cubicBezTo>
                    <a:cubicBezTo>
                      <a:pt x="991402" y="166731"/>
                      <a:pt x="976317" y="150717"/>
                      <a:pt x="959297" y="132305"/>
                    </a:cubicBezTo>
                    <a:cubicBezTo>
                      <a:pt x="944599" y="116369"/>
                      <a:pt x="927502" y="104223"/>
                      <a:pt x="906538" y="97880"/>
                    </a:cubicBezTo>
                    <a:cubicBezTo>
                      <a:pt x="887971" y="92310"/>
                      <a:pt x="867935" y="91614"/>
                      <a:pt x="849136" y="96101"/>
                    </a:cubicBezTo>
                    <a:cubicBezTo>
                      <a:pt x="828558" y="100974"/>
                      <a:pt x="810688" y="112811"/>
                      <a:pt x="791116" y="120160"/>
                    </a:cubicBezTo>
                    <a:cubicBezTo>
                      <a:pt x="742456" y="138571"/>
                      <a:pt x="695112" y="121088"/>
                      <a:pt x="660377" y="85038"/>
                    </a:cubicBezTo>
                    <a:cubicBezTo>
                      <a:pt x="631676" y="55332"/>
                      <a:pt x="603517" y="27327"/>
                      <a:pt x="564527" y="11314"/>
                    </a:cubicBezTo>
                    <a:cubicBezTo>
                      <a:pt x="531881" y="-2070"/>
                      <a:pt x="495677" y="-4855"/>
                      <a:pt x="463030" y="9921"/>
                    </a:cubicBezTo>
                    <a:cubicBezTo>
                      <a:pt x="425820" y="26786"/>
                      <a:pt x="400369" y="60670"/>
                      <a:pt x="365402" y="81015"/>
                    </a:cubicBezTo>
                    <a:cubicBezTo>
                      <a:pt x="324014" y="105229"/>
                      <a:pt x="274503" y="99505"/>
                      <a:pt x="228783" y="106776"/>
                    </a:cubicBezTo>
                    <a:cubicBezTo>
                      <a:pt x="182908" y="114126"/>
                      <a:pt x="147941" y="152574"/>
                      <a:pt x="107869" y="174776"/>
                    </a:cubicBezTo>
                    <a:cubicBezTo>
                      <a:pt x="94176" y="182357"/>
                      <a:pt x="80174" y="188701"/>
                      <a:pt x="64160" y="188314"/>
                    </a:cubicBezTo>
                    <a:cubicBezTo>
                      <a:pt x="55186" y="188082"/>
                      <a:pt x="46367" y="185684"/>
                      <a:pt x="37548" y="184524"/>
                    </a:cubicBezTo>
                    <a:cubicBezTo>
                      <a:pt x="23778" y="182822"/>
                      <a:pt x="10627" y="183209"/>
                      <a:pt x="1343" y="194735"/>
                    </a:cubicBezTo>
                    <a:cubicBezTo>
                      <a:pt x="-900" y="197520"/>
                      <a:pt x="-436" y="209434"/>
                      <a:pt x="3510" y="209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Google Shape;231;p3"/>
            <p:cNvSpPr/>
            <p:nvPr/>
          </p:nvSpPr>
          <p:spPr>
            <a:xfrm>
              <a:off x="1702624" y="4780751"/>
              <a:ext cx="1018991" cy="185897"/>
            </a:xfrm>
            <a:custGeom>
              <a:avLst/>
              <a:gdLst/>
              <a:ahLst/>
              <a:cxnLst/>
              <a:rect l="l" t="t" r="r" b="b"/>
              <a:pathLst>
                <a:path w="1144934" h="208873" extrusionOk="0">
                  <a:moveTo>
                    <a:pt x="3510" y="209434"/>
                  </a:moveTo>
                  <a:cubicBezTo>
                    <a:pt x="63696" y="209434"/>
                    <a:pt x="1077195" y="216087"/>
                    <a:pt x="1140862" y="214075"/>
                  </a:cubicBezTo>
                  <a:cubicBezTo>
                    <a:pt x="1145427" y="213921"/>
                    <a:pt x="1147902" y="207190"/>
                    <a:pt x="1143338" y="204947"/>
                  </a:cubicBezTo>
                  <a:cubicBezTo>
                    <a:pt x="1103188" y="185065"/>
                    <a:pt x="1057623" y="189088"/>
                    <a:pt x="1015925" y="175008"/>
                  </a:cubicBezTo>
                  <a:cubicBezTo>
                    <a:pt x="991402" y="166731"/>
                    <a:pt x="976317" y="150717"/>
                    <a:pt x="959297" y="132305"/>
                  </a:cubicBezTo>
                  <a:cubicBezTo>
                    <a:pt x="944599" y="116369"/>
                    <a:pt x="927502" y="104223"/>
                    <a:pt x="906538" y="97880"/>
                  </a:cubicBezTo>
                  <a:cubicBezTo>
                    <a:pt x="887971" y="92310"/>
                    <a:pt x="867935" y="91614"/>
                    <a:pt x="849136" y="96101"/>
                  </a:cubicBezTo>
                  <a:cubicBezTo>
                    <a:pt x="828558" y="100974"/>
                    <a:pt x="810688" y="112811"/>
                    <a:pt x="791116" y="120160"/>
                  </a:cubicBezTo>
                  <a:cubicBezTo>
                    <a:pt x="742456" y="138571"/>
                    <a:pt x="695112" y="121088"/>
                    <a:pt x="660377" y="85038"/>
                  </a:cubicBezTo>
                  <a:cubicBezTo>
                    <a:pt x="631676" y="55332"/>
                    <a:pt x="603517" y="27327"/>
                    <a:pt x="564527" y="11314"/>
                  </a:cubicBezTo>
                  <a:cubicBezTo>
                    <a:pt x="531881" y="-2070"/>
                    <a:pt x="495677" y="-4855"/>
                    <a:pt x="463030" y="9921"/>
                  </a:cubicBezTo>
                  <a:cubicBezTo>
                    <a:pt x="425820" y="26786"/>
                    <a:pt x="400369" y="60670"/>
                    <a:pt x="365402" y="81015"/>
                  </a:cubicBezTo>
                  <a:cubicBezTo>
                    <a:pt x="324014" y="105229"/>
                    <a:pt x="274503" y="99505"/>
                    <a:pt x="228783" y="106776"/>
                  </a:cubicBezTo>
                  <a:cubicBezTo>
                    <a:pt x="182908" y="114126"/>
                    <a:pt x="147941" y="152574"/>
                    <a:pt x="107869" y="174776"/>
                  </a:cubicBezTo>
                  <a:cubicBezTo>
                    <a:pt x="94176" y="182357"/>
                    <a:pt x="80174" y="188701"/>
                    <a:pt x="64160" y="188314"/>
                  </a:cubicBezTo>
                  <a:cubicBezTo>
                    <a:pt x="55186" y="188082"/>
                    <a:pt x="46367" y="185684"/>
                    <a:pt x="37548" y="184524"/>
                  </a:cubicBezTo>
                  <a:cubicBezTo>
                    <a:pt x="23778" y="182822"/>
                    <a:pt x="10627" y="183209"/>
                    <a:pt x="1343" y="194735"/>
                  </a:cubicBezTo>
                  <a:cubicBezTo>
                    <a:pt x="-900" y="197520"/>
                    <a:pt x="-436" y="209434"/>
                    <a:pt x="3510" y="2094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-244043" y="3412334"/>
            <a:ext cx="8164697" cy="2224797"/>
            <a:chOff x="-244043" y="3412334"/>
            <a:chExt cx="8164697" cy="2224797"/>
          </a:xfrm>
        </p:grpSpPr>
        <p:grpSp>
          <p:nvGrpSpPr>
            <p:cNvPr id="233" name="Google Shape;233;p3"/>
            <p:cNvGrpSpPr/>
            <p:nvPr/>
          </p:nvGrpSpPr>
          <p:grpSpPr>
            <a:xfrm rot="5400000" flipH="1">
              <a:off x="6517441" y="4233919"/>
              <a:ext cx="987280" cy="1819145"/>
              <a:chOff x="-2059084" y="-2688456"/>
              <a:chExt cx="987280" cy="1819145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-2059084" y="-26884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-2017263" y="-26401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-1935712" y="-245859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-2017263" y="-26401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-1952798" y="-25261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-1981120" y="-245102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-1585632" y="-26884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-1543810" y="-2640176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-1543810" y="-2640176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-1462260" y="-245859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-1543810" y="-2640176"/>
                <a:ext cx="426100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-1479283" y="-25261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-1507667" y="-245102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-1822326" y="-22783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-1780505" y="-22301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-1698954" y="-20485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-1780505" y="-22301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-1716040" y="-21161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-1744362" y="-20410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-2059084" y="-18683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-2017263" y="-18201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-1935712" y="-16385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-2017263" y="-18201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-1952798" y="-17061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-1981120" y="-16309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-1585632" y="-18683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-1543810" y="-1820116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-1462260" y="-16385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-1543810" y="-1820116"/>
                <a:ext cx="426100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-1479283" y="-17061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-1507667" y="-16309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-1822326" y="-1458333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-1780505" y="-141005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-1780505" y="-1410053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-1698954" y="-122853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-1780505" y="-1410053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-1716040" y="-1296057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-1744362" y="-12209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p3"/>
            <p:cNvGrpSpPr/>
            <p:nvPr/>
          </p:nvGrpSpPr>
          <p:grpSpPr>
            <a:xfrm>
              <a:off x="-244043" y="3412334"/>
              <a:ext cx="486157" cy="665356"/>
              <a:chOff x="18250644" y="2644848"/>
              <a:chExt cx="348275" cy="476616"/>
            </a:xfrm>
          </p:grpSpPr>
          <p:sp>
            <p:nvSpPr>
              <p:cNvPr id="273" name="Google Shape;273;p3"/>
              <p:cNvSpPr/>
              <p:nvPr/>
            </p:nvSpPr>
            <p:spPr>
              <a:xfrm>
                <a:off x="18250644" y="2951272"/>
                <a:ext cx="170192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70192" extrusionOk="0">
                    <a:moveTo>
                      <a:pt x="177078" y="102116"/>
                    </a:moveTo>
                    <a:lnTo>
                      <a:pt x="177078" y="170425"/>
                    </a:lnTo>
                    <a:lnTo>
                      <a:pt x="0" y="69005"/>
                    </a:lnTo>
                    <a:lnTo>
                      <a:pt x="154" y="0"/>
                    </a:lnTo>
                    <a:lnTo>
                      <a:pt x="177078" y="102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18279499" y="2677958"/>
                <a:ext cx="293969" cy="340385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340385" extrusionOk="0">
                    <a:moveTo>
                      <a:pt x="296445" y="256682"/>
                    </a:moveTo>
                    <a:lnTo>
                      <a:pt x="296445" y="85561"/>
                    </a:lnTo>
                    <a:lnTo>
                      <a:pt x="148222" y="0"/>
                    </a:lnTo>
                    <a:lnTo>
                      <a:pt x="0" y="85561"/>
                    </a:lnTo>
                    <a:lnTo>
                      <a:pt x="0" y="256682"/>
                    </a:lnTo>
                    <a:lnTo>
                      <a:pt x="148222" y="342320"/>
                    </a:lnTo>
                    <a:lnTo>
                      <a:pt x="296445" y="2566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18335480" y="2802689"/>
                <a:ext cx="239817" cy="216609"/>
              </a:xfrm>
              <a:custGeom>
                <a:avLst/>
                <a:gdLst/>
                <a:ahLst/>
                <a:cxnLst/>
                <a:rect l="l" t="t" r="r" b="b"/>
                <a:pathLst>
                  <a:path w="239817" h="216609" extrusionOk="0">
                    <a:moveTo>
                      <a:pt x="92241" y="217589"/>
                    </a:moveTo>
                    <a:cubicBezTo>
                      <a:pt x="92241" y="217589"/>
                      <a:pt x="18284" y="174886"/>
                      <a:pt x="4746" y="167073"/>
                    </a:cubicBezTo>
                    <a:cubicBezTo>
                      <a:pt x="-8714" y="159259"/>
                      <a:pt x="4050" y="76406"/>
                      <a:pt x="74371" y="30222"/>
                    </a:cubicBezTo>
                    <a:cubicBezTo>
                      <a:pt x="157069" y="-24085"/>
                      <a:pt x="239767" y="7556"/>
                      <a:pt x="239767" y="26973"/>
                    </a:cubicBezTo>
                    <a:cubicBezTo>
                      <a:pt x="239767" y="62636"/>
                      <a:pt x="240464" y="132028"/>
                      <a:pt x="240464" y="132028"/>
                    </a:cubicBezTo>
                    <a:lnTo>
                      <a:pt x="92241" y="217589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18279499" y="2677958"/>
                <a:ext cx="293969" cy="255289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255289" extrusionOk="0">
                    <a:moveTo>
                      <a:pt x="0" y="256682"/>
                    </a:moveTo>
                    <a:lnTo>
                      <a:pt x="0" y="85561"/>
                    </a:lnTo>
                    <a:lnTo>
                      <a:pt x="148222" y="0"/>
                    </a:lnTo>
                    <a:lnTo>
                      <a:pt x="296445" y="85561"/>
                    </a:lnTo>
                    <a:lnTo>
                      <a:pt x="296445" y="201911"/>
                    </a:lnTo>
                    <a:lnTo>
                      <a:pt x="278729" y="96546"/>
                    </a:lnTo>
                    <a:lnTo>
                      <a:pt x="148222" y="26844"/>
                    </a:lnTo>
                    <a:lnTo>
                      <a:pt x="24214" y="98170"/>
                    </a:lnTo>
                    <a:lnTo>
                      <a:pt x="0" y="256682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18323780" y="2756256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49789" y="5251"/>
                    </a:moveTo>
                    <a:cubicBezTo>
                      <a:pt x="35013" y="-13238"/>
                      <a:pt x="-10862" y="21652"/>
                      <a:pt x="2367" y="39522"/>
                    </a:cubicBezTo>
                    <a:cubicBezTo>
                      <a:pt x="14126" y="55458"/>
                      <a:pt x="66963" y="26757"/>
                      <a:pt x="49789" y="5251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18304292" y="280780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10019" y="270"/>
                    </a:moveTo>
                    <a:cubicBezTo>
                      <a:pt x="-5530" y="3287"/>
                      <a:pt x="-1740" y="33999"/>
                      <a:pt x="12881" y="31601"/>
                    </a:cubicBezTo>
                    <a:cubicBezTo>
                      <a:pt x="25955" y="29435"/>
                      <a:pt x="28044" y="-3288"/>
                      <a:pt x="10019" y="27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oka Bold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6"/>
          <p:cNvSpPr/>
          <p:nvPr/>
        </p:nvSpPr>
        <p:spPr>
          <a:xfrm>
            <a:off x="719999" y="237027"/>
            <a:ext cx="678373" cy="123757"/>
          </a:xfrm>
          <a:custGeom>
            <a:avLst/>
            <a:gdLst/>
            <a:ahLst/>
            <a:cxnLst/>
            <a:rect l="l" t="t" r="r" b="b"/>
            <a:pathLst>
              <a:path w="1144934" h="208873" extrusionOk="0">
                <a:moveTo>
                  <a:pt x="3510" y="209434"/>
                </a:moveTo>
                <a:cubicBezTo>
                  <a:pt x="63696" y="209434"/>
                  <a:pt x="1077195" y="216087"/>
                  <a:pt x="1140862" y="214075"/>
                </a:cubicBezTo>
                <a:cubicBezTo>
                  <a:pt x="1145427" y="213921"/>
                  <a:pt x="1147902" y="207190"/>
                  <a:pt x="1143338" y="204947"/>
                </a:cubicBezTo>
                <a:cubicBezTo>
                  <a:pt x="1103188" y="185065"/>
                  <a:pt x="1057623" y="189088"/>
                  <a:pt x="1015925" y="175008"/>
                </a:cubicBezTo>
                <a:cubicBezTo>
                  <a:pt x="991402" y="166731"/>
                  <a:pt x="976317" y="150717"/>
                  <a:pt x="959297" y="132305"/>
                </a:cubicBezTo>
                <a:cubicBezTo>
                  <a:pt x="944599" y="116369"/>
                  <a:pt x="927502" y="104223"/>
                  <a:pt x="906538" y="97880"/>
                </a:cubicBezTo>
                <a:cubicBezTo>
                  <a:pt x="887971" y="92310"/>
                  <a:pt x="867935" y="91614"/>
                  <a:pt x="849136" y="96101"/>
                </a:cubicBezTo>
                <a:cubicBezTo>
                  <a:pt x="828558" y="100974"/>
                  <a:pt x="810688" y="112811"/>
                  <a:pt x="791116" y="120160"/>
                </a:cubicBezTo>
                <a:cubicBezTo>
                  <a:pt x="742456" y="138571"/>
                  <a:pt x="695112" y="121088"/>
                  <a:pt x="660377" y="85038"/>
                </a:cubicBezTo>
                <a:cubicBezTo>
                  <a:pt x="631676" y="55332"/>
                  <a:pt x="603517" y="27327"/>
                  <a:pt x="564527" y="11314"/>
                </a:cubicBezTo>
                <a:cubicBezTo>
                  <a:pt x="531881" y="-2070"/>
                  <a:pt x="495677" y="-4855"/>
                  <a:pt x="463030" y="9921"/>
                </a:cubicBezTo>
                <a:cubicBezTo>
                  <a:pt x="425820" y="26786"/>
                  <a:pt x="400369" y="60670"/>
                  <a:pt x="365402" y="81015"/>
                </a:cubicBezTo>
                <a:cubicBezTo>
                  <a:pt x="324014" y="105229"/>
                  <a:pt x="274503" y="99505"/>
                  <a:pt x="228783" y="106776"/>
                </a:cubicBezTo>
                <a:cubicBezTo>
                  <a:pt x="182908" y="114126"/>
                  <a:pt x="147941" y="152574"/>
                  <a:pt x="107869" y="174776"/>
                </a:cubicBezTo>
                <a:cubicBezTo>
                  <a:pt x="94176" y="182357"/>
                  <a:pt x="80174" y="188701"/>
                  <a:pt x="64160" y="188314"/>
                </a:cubicBezTo>
                <a:cubicBezTo>
                  <a:pt x="55186" y="188082"/>
                  <a:pt x="46367" y="185684"/>
                  <a:pt x="37548" y="184524"/>
                </a:cubicBezTo>
                <a:cubicBezTo>
                  <a:pt x="23778" y="182822"/>
                  <a:pt x="10627" y="183209"/>
                  <a:pt x="1343" y="194735"/>
                </a:cubicBezTo>
                <a:cubicBezTo>
                  <a:pt x="-900" y="197520"/>
                  <a:pt x="-436" y="209434"/>
                  <a:pt x="3510" y="2094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6"/>
          <p:cNvGrpSpPr/>
          <p:nvPr/>
        </p:nvGrpSpPr>
        <p:grpSpPr>
          <a:xfrm>
            <a:off x="-493669" y="167378"/>
            <a:ext cx="10562123" cy="5469753"/>
            <a:chOff x="-493669" y="167378"/>
            <a:chExt cx="10562123" cy="5469753"/>
          </a:xfrm>
        </p:grpSpPr>
        <p:grpSp>
          <p:nvGrpSpPr>
            <p:cNvPr id="500" name="Google Shape;500;p6"/>
            <p:cNvGrpSpPr/>
            <p:nvPr/>
          </p:nvGrpSpPr>
          <p:grpSpPr>
            <a:xfrm rot="5400000">
              <a:off x="-201822" y="1135787"/>
              <a:ext cx="628447" cy="785083"/>
              <a:chOff x="9268311" y="-1850445"/>
              <a:chExt cx="1120226" cy="1399435"/>
            </a:xfrm>
          </p:grpSpPr>
          <p:sp>
            <p:nvSpPr>
              <p:cNvPr id="501" name="Google Shape;501;p6"/>
              <p:cNvSpPr/>
              <p:nvPr/>
            </p:nvSpPr>
            <p:spPr>
              <a:xfrm>
                <a:off x="9806010" y="-559314"/>
                <a:ext cx="54152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108304" extrusionOk="0">
                    <a:moveTo>
                      <a:pt x="0" y="0"/>
                    </a:moveTo>
                    <a:cubicBezTo>
                      <a:pt x="0" y="0"/>
                      <a:pt x="17871" y="109620"/>
                      <a:pt x="25838" y="111863"/>
                    </a:cubicBezTo>
                    <a:cubicBezTo>
                      <a:pt x="33806" y="114107"/>
                      <a:pt x="56937" y="1470"/>
                      <a:pt x="56937" y="14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9449743" y="-881448"/>
                <a:ext cx="7736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46416" extrusionOk="0">
                    <a:moveTo>
                      <a:pt x="31663" y="6194"/>
                    </a:moveTo>
                    <a:cubicBezTo>
                      <a:pt x="8222" y="15478"/>
                      <a:pt x="-4929" y="34121"/>
                      <a:pt x="1724" y="44333"/>
                    </a:cubicBezTo>
                    <a:cubicBezTo>
                      <a:pt x="6752" y="51992"/>
                      <a:pt x="19053" y="56324"/>
                      <a:pt x="46284" y="44952"/>
                    </a:cubicBezTo>
                    <a:cubicBezTo>
                      <a:pt x="69956" y="35050"/>
                      <a:pt x="86821" y="19732"/>
                      <a:pt x="80554" y="7509"/>
                    </a:cubicBezTo>
                    <a:cubicBezTo>
                      <a:pt x="73669" y="-5719"/>
                      <a:pt x="43344" y="1630"/>
                      <a:pt x="31663" y="6194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9449743" y="-881448"/>
                <a:ext cx="7736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46416" extrusionOk="0">
                    <a:moveTo>
                      <a:pt x="31663" y="6194"/>
                    </a:moveTo>
                    <a:cubicBezTo>
                      <a:pt x="8222" y="15478"/>
                      <a:pt x="-4929" y="34121"/>
                      <a:pt x="1724" y="44333"/>
                    </a:cubicBezTo>
                    <a:cubicBezTo>
                      <a:pt x="6752" y="51992"/>
                      <a:pt x="19053" y="56324"/>
                      <a:pt x="46284" y="44952"/>
                    </a:cubicBezTo>
                    <a:cubicBezTo>
                      <a:pt x="69956" y="35050"/>
                      <a:pt x="86821" y="19732"/>
                      <a:pt x="80554" y="7509"/>
                    </a:cubicBezTo>
                    <a:cubicBezTo>
                      <a:pt x="73669" y="-5719"/>
                      <a:pt x="43344" y="1630"/>
                      <a:pt x="31663" y="6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9522423" y="-96480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17158" y="35474"/>
                    </a:moveTo>
                    <a:cubicBezTo>
                      <a:pt x="-3266" y="62859"/>
                      <a:pt x="-5122" y="93804"/>
                      <a:pt x="9808" y="100843"/>
                    </a:cubicBezTo>
                    <a:cubicBezTo>
                      <a:pt x="21026" y="106104"/>
                      <a:pt x="38277" y="102313"/>
                      <a:pt x="61640" y="69745"/>
                    </a:cubicBezTo>
                    <a:cubicBezTo>
                      <a:pt x="81908" y="41508"/>
                      <a:pt x="90418" y="11724"/>
                      <a:pt x="74404" y="2132"/>
                    </a:cubicBezTo>
                    <a:cubicBezTo>
                      <a:pt x="57075" y="-8235"/>
                      <a:pt x="27291" y="21858"/>
                      <a:pt x="17080" y="35474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9522423" y="-96480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17158" y="35474"/>
                    </a:moveTo>
                    <a:cubicBezTo>
                      <a:pt x="-3266" y="62859"/>
                      <a:pt x="-5122" y="93804"/>
                      <a:pt x="9808" y="100843"/>
                    </a:cubicBezTo>
                    <a:cubicBezTo>
                      <a:pt x="21026" y="106104"/>
                      <a:pt x="38277" y="102313"/>
                      <a:pt x="61640" y="69745"/>
                    </a:cubicBezTo>
                    <a:cubicBezTo>
                      <a:pt x="81908" y="41508"/>
                      <a:pt x="90418" y="11724"/>
                      <a:pt x="74404" y="2132"/>
                    </a:cubicBezTo>
                    <a:cubicBezTo>
                      <a:pt x="57075" y="-8235"/>
                      <a:pt x="27291" y="21858"/>
                      <a:pt x="17080" y="354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9387335" y="-861329"/>
                <a:ext cx="77360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30944" extrusionOk="0">
                    <a:moveTo>
                      <a:pt x="75968" y="11836"/>
                    </a:moveTo>
                    <a:cubicBezTo>
                      <a:pt x="64751" y="3249"/>
                      <a:pt x="43477" y="22357"/>
                      <a:pt x="43477" y="22357"/>
                    </a:cubicBezTo>
                    <a:cubicBezTo>
                      <a:pt x="43477" y="22357"/>
                      <a:pt x="35277" y="10753"/>
                      <a:pt x="17793" y="14157"/>
                    </a:cubicBezTo>
                    <a:cubicBezTo>
                      <a:pt x="17793" y="14157"/>
                      <a:pt x="6343" y="10057"/>
                      <a:pt x="0" y="0"/>
                    </a:cubicBezTo>
                    <a:cubicBezTo>
                      <a:pt x="0" y="0"/>
                      <a:pt x="15704" y="42935"/>
                      <a:pt x="45952" y="30403"/>
                    </a:cubicBezTo>
                    <a:cubicBezTo>
                      <a:pt x="45952" y="30403"/>
                      <a:pt x="55545" y="33188"/>
                      <a:pt x="67303" y="27927"/>
                    </a:cubicBezTo>
                    <a:cubicBezTo>
                      <a:pt x="79062" y="22667"/>
                      <a:pt x="79062" y="14312"/>
                      <a:pt x="75891" y="1183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9387335" y="-861329"/>
                <a:ext cx="77360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30944" extrusionOk="0">
                    <a:moveTo>
                      <a:pt x="75968" y="11836"/>
                    </a:moveTo>
                    <a:cubicBezTo>
                      <a:pt x="64751" y="3249"/>
                      <a:pt x="43477" y="22357"/>
                      <a:pt x="43477" y="22357"/>
                    </a:cubicBezTo>
                    <a:cubicBezTo>
                      <a:pt x="43477" y="22357"/>
                      <a:pt x="35277" y="10753"/>
                      <a:pt x="17793" y="14157"/>
                    </a:cubicBezTo>
                    <a:cubicBezTo>
                      <a:pt x="17793" y="14157"/>
                      <a:pt x="6343" y="10057"/>
                      <a:pt x="0" y="0"/>
                    </a:cubicBezTo>
                    <a:cubicBezTo>
                      <a:pt x="0" y="0"/>
                      <a:pt x="15704" y="42935"/>
                      <a:pt x="45952" y="30403"/>
                    </a:cubicBezTo>
                    <a:cubicBezTo>
                      <a:pt x="45952" y="30403"/>
                      <a:pt x="55545" y="33188"/>
                      <a:pt x="67303" y="27927"/>
                    </a:cubicBezTo>
                    <a:cubicBezTo>
                      <a:pt x="79062" y="22667"/>
                      <a:pt x="79062" y="14312"/>
                      <a:pt x="75891" y="118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9429630" y="-1168109"/>
                <a:ext cx="5415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9624" extrusionOk="0">
                    <a:moveTo>
                      <a:pt x="47675" y="26117"/>
                    </a:moveTo>
                    <a:cubicBezTo>
                      <a:pt x="34678" y="4533"/>
                      <a:pt x="14023" y="-5369"/>
                      <a:pt x="5127" y="2908"/>
                    </a:cubicBezTo>
                    <a:cubicBezTo>
                      <a:pt x="-1604" y="9097"/>
                      <a:pt x="-3847" y="21939"/>
                      <a:pt x="11935" y="47004"/>
                    </a:cubicBezTo>
                    <a:cubicBezTo>
                      <a:pt x="25627" y="68742"/>
                      <a:pt x="43575" y="82822"/>
                      <a:pt x="54560" y="74544"/>
                    </a:cubicBezTo>
                    <a:cubicBezTo>
                      <a:pt x="66474" y="65570"/>
                      <a:pt x="54250" y="36870"/>
                      <a:pt x="47752" y="2611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9429630" y="-1168109"/>
                <a:ext cx="5415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9624" extrusionOk="0">
                    <a:moveTo>
                      <a:pt x="47675" y="26117"/>
                    </a:moveTo>
                    <a:cubicBezTo>
                      <a:pt x="34678" y="4533"/>
                      <a:pt x="14023" y="-5369"/>
                      <a:pt x="5127" y="2908"/>
                    </a:cubicBezTo>
                    <a:cubicBezTo>
                      <a:pt x="-1604" y="9097"/>
                      <a:pt x="-3847" y="21939"/>
                      <a:pt x="11935" y="47004"/>
                    </a:cubicBezTo>
                    <a:cubicBezTo>
                      <a:pt x="25627" y="68742"/>
                      <a:pt x="43575" y="82822"/>
                      <a:pt x="54560" y="74544"/>
                    </a:cubicBezTo>
                    <a:cubicBezTo>
                      <a:pt x="66474" y="65570"/>
                      <a:pt x="54250" y="36870"/>
                      <a:pt x="47752" y="261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9478650" y="-1110994"/>
                <a:ext cx="100568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77360" extrusionOk="0">
                    <a:moveTo>
                      <a:pt x="67120" y="14336"/>
                    </a:moveTo>
                    <a:cubicBezTo>
                      <a:pt x="38497" y="-4308"/>
                      <a:pt x="7475" y="-4154"/>
                      <a:pt x="1441" y="11241"/>
                    </a:cubicBezTo>
                    <a:cubicBezTo>
                      <a:pt x="-3123" y="22768"/>
                      <a:pt x="1828" y="39787"/>
                      <a:pt x="35789" y="60984"/>
                    </a:cubicBezTo>
                    <a:cubicBezTo>
                      <a:pt x="65340" y="79396"/>
                      <a:pt x="95589" y="85971"/>
                      <a:pt x="104098" y="69339"/>
                    </a:cubicBezTo>
                    <a:cubicBezTo>
                      <a:pt x="113303" y="51314"/>
                      <a:pt x="81354" y="23619"/>
                      <a:pt x="67120" y="1433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9478650" y="-1110994"/>
                <a:ext cx="100568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77360" extrusionOk="0">
                    <a:moveTo>
                      <a:pt x="67120" y="14336"/>
                    </a:moveTo>
                    <a:cubicBezTo>
                      <a:pt x="38497" y="-4308"/>
                      <a:pt x="7475" y="-4154"/>
                      <a:pt x="1441" y="11241"/>
                    </a:cubicBezTo>
                    <a:cubicBezTo>
                      <a:pt x="-3123" y="22768"/>
                      <a:pt x="1828" y="39787"/>
                      <a:pt x="35789" y="60984"/>
                    </a:cubicBezTo>
                    <a:cubicBezTo>
                      <a:pt x="65340" y="79396"/>
                      <a:pt x="95589" y="85971"/>
                      <a:pt x="104098" y="69339"/>
                    </a:cubicBezTo>
                    <a:cubicBezTo>
                      <a:pt x="113303" y="51314"/>
                      <a:pt x="81354" y="23619"/>
                      <a:pt x="67120" y="143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9410265" y="-1233277"/>
                <a:ext cx="30944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7360" extrusionOk="0">
                    <a:moveTo>
                      <a:pt x="34625" y="75581"/>
                    </a:moveTo>
                    <a:cubicBezTo>
                      <a:pt x="39035" y="62120"/>
                      <a:pt x="13893" y="48428"/>
                      <a:pt x="13893" y="48428"/>
                    </a:cubicBezTo>
                    <a:cubicBezTo>
                      <a:pt x="13893" y="48428"/>
                      <a:pt x="22093" y="36824"/>
                      <a:pt x="13120" y="21506"/>
                    </a:cubicBezTo>
                    <a:cubicBezTo>
                      <a:pt x="13120" y="21506"/>
                      <a:pt x="13120" y="9361"/>
                      <a:pt x="20546" y="0"/>
                    </a:cubicBezTo>
                    <a:cubicBezTo>
                      <a:pt x="20546" y="0"/>
                      <a:pt x="-14730" y="29088"/>
                      <a:pt x="7163" y="53456"/>
                    </a:cubicBezTo>
                    <a:cubicBezTo>
                      <a:pt x="7163" y="53456"/>
                      <a:pt x="7704" y="63435"/>
                      <a:pt x="16601" y="72796"/>
                    </a:cubicBezTo>
                    <a:cubicBezTo>
                      <a:pt x="25497" y="82157"/>
                      <a:pt x="33388" y="79372"/>
                      <a:pt x="34625" y="75581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9410265" y="-1233277"/>
                <a:ext cx="30944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7360" extrusionOk="0">
                    <a:moveTo>
                      <a:pt x="34625" y="75581"/>
                    </a:moveTo>
                    <a:cubicBezTo>
                      <a:pt x="39035" y="62120"/>
                      <a:pt x="13893" y="48428"/>
                      <a:pt x="13893" y="48428"/>
                    </a:cubicBezTo>
                    <a:cubicBezTo>
                      <a:pt x="13893" y="48428"/>
                      <a:pt x="22093" y="36824"/>
                      <a:pt x="13120" y="21506"/>
                    </a:cubicBezTo>
                    <a:cubicBezTo>
                      <a:pt x="13120" y="21506"/>
                      <a:pt x="13120" y="9361"/>
                      <a:pt x="20546" y="0"/>
                    </a:cubicBezTo>
                    <a:cubicBezTo>
                      <a:pt x="20546" y="0"/>
                      <a:pt x="-14730" y="29088"/>
                      <a:pt x="7163" y="53456"/>
                    </a:cubicBezTo>
                    <a:cubicBezTo>
                      <a:pt x="7163" y="53456"/>
                      <a:pt x="7704" y="63435"/>
                      <a:pt x="16601" y="72796"/>
                    </a:cubicBezTo>
                    <a:cubicBezTo>
                      <a:pt x="25497" y="82157"/>
                      <a:pt x="33388" y="79372"/>
                      <a:pt x="34625" y="755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9519604" y="-1289795"/>
                <a:ext cx="9283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1888" extrusionOk="0">
                    <a:moveTo>
                      <a:pt x="59431" y="8167"/>
                    </a:moveTo>
                    <a:cubicBezTo>
                      <a:pt x="31735" y="-5061"/>
                      <a:pt x="4118" y="-1348"/>
                      <a:pt x="559" y="13041"/>
                    </a:cubicBezTo>
                    <a:cubicBezTo>
                      <a:pt x="-2149" y="23871"/>
                      <a:pt x="4195" y="38415"/>
                      <a:pt x="36919" y="53346"/>
                    </a:cubicBezTo>
                    <a:cubicBezTo>
                      <a:pt x="65310" y="66265"/>
                      <a:pt x="93082" y="68663"/>
                      <a:pt x="98729" y="52882"/>
                    </a:cubicBezTo>
                    <a:cubicBezTo>
                      <a:pt x="104841" y="35785"/>
                      <a:pt x="73201" y="14820"/>
                      <a:pt x="59431" y="8245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9519604" y="-1289795"/>
                <a:ext cx="9283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1888" extrusionOk="0">
                    <a:moveTo>
                      <a:pt x="59431" y="8167"/>
                    </a:moveTo>
                    <a:cubicBezTo>
                      <a:pt x="31735" y="-5061"/>
                      <a:pt x="4118" y="-1348"/>
                      <a:pt x="559" y="13041"/>
                    </a:cubicBezTo>
                    <a:cubicBezTo>
                      <a:pt x="-2149" y="23871"/>
                      <a:pt x="4195" y="38415"/>
                      <a:pt x="36919" y="53346"/>
                    </a:cubicBezTo>
                    <a:cubicBezTo>
                      <a:pt x="65310" y="66265"/>
                      <a:pt x="93082" y="68663"/>
                      <a:pt x="98729" y="52882"/>
                    </a:cubicBezTo>
                    <a:cubicBezTo>
                      <a:pt x="104841" y="35785"/>
                      <a:pt x="73201" y="14820"/>
                      <a:pt x="59431" y="8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9475026" y="-1358679"/>
                <a:ext cx="54152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85096" extrusionOk="0">
                    <a:moveTo>
                      <a:pt x="58443" y="81925"/>
                    </a:moveTo>
                    <a:cubicBezTo>
                      <a:pt x="58056" y="64519"/>
                      <a:pt x="23321" y="58949"/>
                      <a:pt x="23321" y="58949"/>
                    </a:cubicBezTo>
                    <a:cubicBezTo>
                      <a:pt x="23321" y="58949"/>
                      <a:pt x="28040" y="42161"/>
                      <a:pt x="11409" y="28004"/>
                    </a:cubicBezTo>
                    <a:cubicBezTo>
                      <a:pt x="11409" y="28004"/>
                      <a:pt x="6535" y="13925"/>
                      <a:pt x="11254" y="0"/>
                    </a:cubicBezTo>
                    <a:cubicBezTo>
                      <a:pt x="11254" y="0"/>
                      <a:pt x="-17834" y="48118"/>
                      <a:pt x="17519" y="67535"/>
                    </a:cubicBezTo>
                    <a:cubicBezTo>
                      <a:pt x="17519" y="67535"/>
                      <a:pt x="22238" y="78907"/>
                      <a:pt x="36318" y="86102"/>
                    </a:cubicBezTo>
                    <a:cubicBezTo>
                      <a:pt x="50475" y="93297"/>
                      <a:pt x="58443" y="86876"/>
                      <a:pt x="58366" y="82002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9475026" y="-1358679"/>
                <a:ext cx="54152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85096" extrusionOk="0">
                    <a:moveTo>
                      <a:pt x="58443" y="81925"/>
                    </a:moveTo>
                    <a:cubicBezTo>
                      <a:pt x="58056" y="64519"/>
                      <a:pt x="23321" y="58949"/>
                      <a:pt x="23321" y="58949"/>
                    </a:cubicBezTo>
                    <a:cubicBezTo>
                      <a:pt x="23321" y="58949"/>
                      <a:pt x="28040" y="42161"/>
                      <a:pt x="11409" y="28004"/>
                    </a:cubicBezTo>
                    <a:cubicBezTo>
                      <a:pt x="11409" y="28004"/>
                      <a:pt x="6535" y="13925"/>
                      <a:pt x="11254" y="0"/>
                    </a:cubicBezTo>
                    <a:cubicBezTo>
                      <a:pt x="11254" y="0"/>
                      <a:pt x="-17834" y="48118"/>
                      <a:pt x="17519" y="67535"/>
                    </a:cubicBezTo>
                    <a:cubicBezTo>
                      <a:pt x="17519" y="67535"/>
                      <a:pt x="22238" y="78907"/>
                      <a:pt x="36318" y="86102"/>
                    </a:cubicBezTo>
                    <a:cubicBezTo>
                      <a:pt x="50475" y="93297"/>
                      <a:pt x="58443" y="86876"/>
                      <a:pt x="58366" y="820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9563343" y="-1131935"/>
                <a:ext cx="518314" cy="595675"/>
              </a:xfrm>
              <a:custGeom>
                <a:avLst/>
                <a:gdLst/>
                <a:ahLst/>
                <a:cxnLst/>
                <a:rect l="l" t="t" r="r" b="b"/>
                <a:pathLst>
                  <a:path w="518314" h="595675" extrusionOk="0">
                    <a:moveTo>
                      <a:pt x="440245" y="0"/>
                    </a:moveTo>
                    <a:cubicBezTo>
                      <a:pt x="440245" y="0"/>
                      <a:pt x="440322" y="77"/>
                      <a:pt x="440476" y="232"/>
                    </a:cubicBezTo>
                    <a:cubicBezTo>
                      <a:pt x="440941" y="851"/>
                      <a:pt x="442179" y="2475"/>
                      <a:pt x="444036" y="4874"/>
                    </a:cubicBezTo>
                    <a:cubicBezTo>
                      <a:pt x="444036" y="4874"/>
                      <a:pt x="444036" y="4951"/>
                      <a:pt x="444113" y="5028"/>
                    </a:cubicBezTo>
                    <a:cubicBezTo>
                      <a:pt x="458734" y="24214"/>
                      <a:pt x="510333" y="92213"/>
                      <a:pt x="514743" y="100646"/>
                    </a:cubicBezTo>
                    <a:cubicBezTo>
                      <a:pt x="519926" y="110393"/>
                      <a:pt x="523175" y="155417"/>
                      <a:pt x="520468" y="155417"/>
                    </a:cubicBezTo>
                    <a:cubicBezTo>
                      <a:pt x="517760" y="155417"/>
                      <a:pt x="494629" y="117356"/>
                      <a:pt x="493237" y="115035"/>
                    </a:cubicBezTo>
                    <a:cubicBezTo>
                      <a:pt x="494320" y="118207"/>
                      <a:pt x="522092" y="199358"/>
                      <a:pt x="522092" y="207558"/>
                    </a:cubicBezTo>
                    <a:cubicBezTo>
                      <a:pt x="522092" y="215913"/>
                      <a:pt x="525032" y="300236"/>
                      <a:pt x="522479" y="316559"/>
                    </a:cubicBezTo>
                    <a:cubicBezTo>
                      <a:pt x="519848" y="332959"/>
                      <a:pt x="487047" y="413646"/>
                      <a:pt x="483799" y="414807"/>
                    </a:cubicBezTo>
                    <a:cubicBezTo>
                      <a:pt x="480549" y="415967"/>
                      <a:pt x="483644" y="384404"/>
                      <a:pt x="483644" y="384404"/>
                    </a:cubicBezTo>
                    <a:cubicBezTo>
                      <a:pt x="483644" y="384404"/>
                      <a:pt x="458657" y="454260"/>
                      <a:pt x="439394" y="477623"/>
                    </a:cubicBezTo>
                    <a:cubicBezTo>
                      <a:pt x="428254" y="491084"/>
                      <a:pt x="393906" y="515839"/>
                      <a:pt x="391353" y="519011"/>
                    </a:cubicBezTo>
                    <a:cubicBezTo>
                      <a:pt x="388800" y="522183"/>
                      <a:pt x="368299" y="548640"/>
                      <a:pt x="354220" y="558929"/>
                    </a:cubicBezTo>
                    <a:cubicBezTo>
                      <a:pt x="340140" y="569218"/>
                      <a:pt x="325055" y="581750"/>
                      <a:pt x="325055" y="581750"/>
                    </a:cubicBezTo>
                    <a:lnTo>
                      <a:pt x="325055" y="581750"/>
                    </a:lnTo>
                    <a:cubicBezTo>
                      <a:pt x="303316" y="592658"/>
                      <a:pt x="277169" y="602406"/>
                      <a:pt x="271289" y="601632"/>
                    </a:cubicBezTo>
                    <a:cubicBezTo>
                      <a:pt x="244755" y="598460"/>
                      <a:pt x="176832" y="575716"/>
                      <a:pt x="126238" y="519243"/>
                    </a:cubicBezTo>
                    <a:cubicBezTo>
                      <a:pt x="126238" y="519243"/>
                      <a:pt x="91891" y="486210"/>
                      <a:pt x="76496" y="461609"/>
                    </a:cubicBezTo>
                    <a:cubicBezTo>
                      <a:pt x="54449" y="426333"/>
                      <a:pt x="43231" y="367849"/>
                      <a:pt x="39982" y="357947"/>
                    </a:cubicBezTo>
                    <a:cubicBezTo>
                      <a:pt x="39982" y="357714"/>
                      <a:pt x="39827" y="357637"/>
                      <a:pt x="39827" y="357482"/>
                    </a:cubicBezTo>
                    <a:cubicBezTo>
                      <a:pt x="39905" y="359262"/>
                      <a:pt x="42380" y="398715"/>
                      <a:pt x="40523" y="397865"/>
                    </a:cubicBezTo>
                    <a:cubicBezTo>
                      <a:pt x="38744" y="397013"/>
                      <a:pt x="18321" y="364754"/>
                      <a:pt x="14994" y="341933"/>
                    </a:cubicBezTo>
                    <a:cubicBezTo>
                      <a:pt x="11746" y="319112"/>
                      <a:pt x="18708" y="229219"/>
                      <a:pt x="23427" y="211503"/>
                    </a:cubicBezTo>
                    <a:cubicBezTo>
                      <a:pt x="23427" y="211503"/>
                      <a:pt x="9347" y="250029"/>
                      <a:pt x="3700" y="246780"/>
                    </a:cubicBezTo>
                    <a:cubicBezTo>
                      <a:pt x="-1947" y="243530"/>
                      <a:pt x="-2412" y="172746"/>
                      <a:pt x="11513" y="144664"/>
                    </a:cubicBezTo>
                    <a:cubicBezTo>
                      <a:pt x="24819" y="117897"/>
                      <a:pt x="75568" y="39144"/>
                      <a:pt x="80287" y="31795"/>
                    </a:cubicBezTo>
                    <a:cubicBezTo>
                      <a:pt x="80287" y="31640"/>
                      <a:pt x="80442" y="31563"/>
                      <a:pt x="80519" y="31486"/>
                    </a:cubicBezTo>
                    <a:cubicBezTo>
                      <a:pt x="80597" y="31331"/>
                      <a:pt x="80674" y="31253"/>
                      <a:pt x="80674" y="31253"/>
                    </a:cubicBezTo>
                    <a:lnTo>
                      <a:pt x="440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9563343" y="-1132013"/>
                <a:ext cx="518314" cy="425482"/>
              </a:xfrm>
              <a:custGeom>
                <a:avLst/>
                <a:gdLst/>
                <a:ahLst/>
                <a:cxnLst/>
                <a:rect l="l" t="t" r="r" b="b"/>
                <a:pathLst>
                  <a:path w="518314" h="425482" extrusionOk="0">
                    <a:moveTo>
                      <a:pt x="440245" y="77"/>
                    </a:moveTo>
                    <a:cubicBezTo>
                      <a:pt x="440245" y="77"/>
                      <a:pt x="440322" y="155"/>
                      <a:pt x="440476" y="310"/>
                    </a:cubicBezTo>
                    <a:cubicBezTo>
                      <a:pt x="440941" y="928"/>
                      <a:pt x="442179" y="2553"/>
                      <a:pt x="444036" y="4951"/>
                    </a:cubicBezTo>
                    <a:cubicBezTo>
                      <a:pt x="444036" y="4951"/>
                      <a:pt x="444036" y="5028"/>
                      <a:pt x="444113" y="5106"/>
                    </a:cubicBezTo>
                    <a:cubicBezTo>
                      <a:pt x="458734" y="24291"/>
                      <a:pt x="510333" y="92291"/>
                      <a:pt x="514743" y="100723"/>
                    </a:cubicBezTo>
                    <a:cubicBezTo>
                      <a:pt x="519926" y="110471"/>
                      <a:pt x="523175" y="155494"/>
                      <a:pt x="520468" y="155494"/>
                    </a:cubicBezTo>
                    <a:cubicBezTo>
                      <a:pt x="517760" y="155494"/>
                      <a:pt x="494629" y="117433"/>
                      <a:pt x="493237" y="115112"/>
                    </a:cubicBezTo>
                    <a:cubicBezTo>
                      <a:pt x="494165" y="117820"/>
                      <a:pt x="515129" y="179244"/>
                      <a:pt x="520700" y="200828"/>
                    </a:cubicBezTo>
                    <a:cubicBezTo>
                      <a:pt x="520700" y="200828"/>
                      <a:pt x="520700" y="200828"/>
                      <a:pt x="520700" y="200982"/>
                    </a:cubicBezTo>
                    <a:cubicBezTo>
                      <a:pt x="520623" y="201292"/>
                      <a:pt x="520468" y="201601"/>
                      <a:pt x="520390" y="201833"/>
                    </a:cubicBezTo>
                    <a:cubicBezTo>
                      <a:pt x="517451" y="210653"/>
                      <a:pt x="497105" y="272154"/>
                      <a:pt x="488595" y="286079"/>
                    </a:cubicBezTo>
                    <a:cubicBezTo>
                      <a:pt x="479466" y="301009"/>
                      <a:pt x="468327" y="312768"/>
                      <a:pt x="466470" y="311376"/>
                    </a:cubicBezTo>
                    <a:cubicBezTo>
                      <a:pt x="465465" y="310602"/>
                      <a:pt x="467862" y="298379"/>
                      <a:pt x="470106" y="287781"/>
                    </a:cubicBezTo>
                    <a:cubicBezTo>
                      <a:pt x="460281" y="303176"/>
                      <a:pt x="450379" y="318029"/>
                      <a:pt x="444422" y="325223"/>
                    </a:cubicBezTo>
                    <a:cubicBezTo>
                      <a:pt x="429027" y="343712"/>
                      <a:pt x="408527" y="344795"/>
                      <a:pt x="408527" y="344795"/>
                    </a:cubicBezTo>
                    <a:cubicBezTo>
                      <a:pt x="408527" y="344795"/>
                      <a:pt x="368841" y="387034"/>
                      <a:pt x="350816" y="399799"/>
                    </a:cubicBezTo>
                    <a:cubicBezTo>
                      <a:pt x="332791" y="412563"/>
                      <a:pt x="290011" y="414420"/>
                      <a:pt x="290011" y="414420"/>
                    </a:cubicBezTo>
                    <a:cubicBezTo>
                      <a:pt x="290011" y="414420"/>
                      <a:pt x="251098" y="433296"/>
                      <a:pt x="227504" y="429118"/>
                    </a:cubicBezTo>
                    <a:cubicBezTo>
                      <a:pt x="203909" y="424941"/>
                      <a:pt x="168633" y="400263"/>
                      <a:pt x="168633" y="400263"/>
                    </a:cubicBezTo>
                    <a:cubicBezTo>
                      <a:pt x="158730" y="398406"/>
                      <a:pt x="130339" y="382083"/>
                      <a:pt x="111927" y="370092"/>
                    </a:cubicBezTo>
                    <a:cubicBezTo>
                      <a:pt x="115950" y="377132"/>
                      <a:pt x="121288" y="387266"/>
                      <a:pt x="120282" y="389974"/>
                    </a:cubicBezTo>
                    <a:cubicBezTo>
                      <a:pt x="118735" y="394151"/>
                      <a:pt x="98776" y="380304"/>
                      <a:pt x="89261" y="369319"/>
                    </a:cubicBezTo>
                    <a:cubicBezTo>
                      <a:pt x="79977" y="358566"/>
                      <a:pt x="63964" y="315553"/>
                      <a:pt x="63113" y="313155"/>
                    </a:cubicBezTo>
                    <a:cubicBezTo>
                      <a:pt x="63113" y="313155"/>
                      <a:pt x="63113" y="313078"/>
                      <a:pt x="63113" y="313078"/>
                    </a:cubicBezTo>
                    <a:cubicBezTo>
                      <a:pt x="63113" y="313078"/>
                      <a:pt x="47409" y="302634"/>
                      <a:pt x="41529" y="290720"/>
                    </a:cubicBezTo>
                    <a:cubicBezTo>
                      <a:pt x="35572" y="278730"/>
                      <a:pt x="23427" y="211503"/>
                      <a:pt x="23427" y="211503"/>
                    </a:cubicBezTo>
                    <a:cubicBezTo>
                      <a:pt x="23427" y="211503"/>
                      <a:pt x="9347" y="250029"/>
                      <a:pt x="3700" y="246780"/>
                    </a:cubicBezTo>
                    <a:cubicBezTo>
                      <a:pt x="-1947" y="243531"/>
                      <a:pt x="-2412" y="172746"/>
                      <a:pt x="11513" y="144664"/>
                    </a:cubicBezTo>
                    <a:cubicBezTo>
                      <a:pt x="24819" y="117897"/>
                      <a:pt x="75568" y="39144"/>
                      <a:pt x="80287" y="31795"/>
                    </a:cubicBezTo>
                    <a:cubicBezTo>
                      <a:pt x="80287" y="31640"/>
                      <a:pt x="80442" y="31563"/>
                      <a:pt x="80519" y="31486"/>
                    </a:cubicBezTo>
                    <a:cubicBezTo>
                      <a:pt x="80597" y="31331"/>
                      <a:pt x="80674" y="31254"/>
                      <a:pt x="80674" y="31254"/>
                    </a:cubicBezTo>
                    <a:lnTo>
                      <a:pt x="440400" y="0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9613847" y="-851891"/>
                <a:ext cx="471898" cy="317177"/>
              </a:xfrm>
              <a:custGeom>
                <a:avLst/>
                <a:gdLst/>
                <a:ahLst/>
                <a:cxnLst/>
                <a:rect l="l" t="t" r="r" b="b"/>
                <a:pathLst>
                  <a:path w="471898" h="317177" extrusionOk="0">
                    <a:moveTo>
                      <a:pt x="472904" y="0"/>
                    </a:moveTo>
                    <a:cubicBezTo>
                      <a:pt x="472982" y="16478"/>
                      <a:pt x="472749" y="30790"/>
                      <a:pt x="471821" y="36592"/>
                    </a:cubicBezTo>
                    <a:cubicBezTo>
                      <a:pt x="469191" y="52992"/>
                      <a:pt x="436389" y="133679"/>
                      <a:pt x="433141" y="134839"/>
                    </a:cubicBezTo>
                    <a:cubicBezTo>
                      <a:pt x="429891" y="136000"/>
                      <a:pt x="432986" y="104437"/>
                      <a:pt x="432986" y="104437"/>
                    </a:cubicBezTo>
                    <a:cubicBezTo>
                      <a:pt x="432986" y="104437"/>
                      <a:pt x="407999" y="174293"/>
                      <a:pt x="388736" y="197656"/>
                    </a:cubicBezTo>
                    <a:cubicBezTo>
                      <a:pt x="377596" y="211117"/>
                      <a:pt x="343248" y="235872"/>
                      <a:pt x="340695" y="239044"/>
                    </a:cubicBezTo>
                    <a:cubicBezTo>
                      <a:pt x="338142" y="242215"/>
                      <a:pt x="317641" y="268673"/>
                      <a:pt x="303562" y="278962"/>
                    </a:cubicBezTo>
                    <a:cubicBezTo>
                      <a:pt x="289482" y="289251"/>
                      <a:pt x="274397" y="301783"/>
                      <a:pt x="274397" y="301783"/>
                    </a:cubicBezTo>
                    <a:lnTo>
                      <a:pt x="274397" y="301783"/>
                    </a:lnTo>
                    <a:cubicBezTo>
                      <a:pt x="252658" y="312691"/>
                      <a:pt x="226512" y="322438"/>
                      <a:pt x="220632" y="321665"/>
                    </a:cubicBezTo>
                    <a:cubicBezTo>
                      <a:pt x="194097" y="318493"/>
                      <a:pt x="126174" y="295749"/>
                      <a:pt x="75581" y="239276"/>
                    </a:cubicBezTo>
                    <a:cubicBezTo>
                      <a:pt x="75581" y="239276"/>
                      <a:pt x="41233" y="206243"/>
                      <a:pt x="25838" y="181565"/>
                    </a:cubicBezTo>
                    <a:cubicBezTo>
                      <a:pt x="14466" y="163385"/>
                      <a:pt x="5957" y="139017"/>
                      <a:pt x="0" y="118362"/>
                    </a:cubicBezTo>
                    <a:cubicBezTo>
                      <a:pt x="1161" y="120218"/>
                      <a:pt x="37907" y="179476"/>
                      <a:pt x="62121" y="195799"/>
                    </a:cubicBezTo>
                    <a:cubicBezTo>
                      <a:pt x="86721" y="212432"/>
                      <a:pt x="125556" y="243376"/>
                      <a:pt x="130584" y="243840"/>
                    </a:cubicBezTo>
                    <a:cubicBezTo>
                      <a:pt x="135613" y="244304"/>
                      <a:pt x="123235" y="226666"/>
                      <a:pt x="123235" y="226666"/>
                    </a:cubicBezTo>
                    <a:cubicBezTo>
                      <a:pt x="123235" y="226666"/>
                      <a:pt x="179553" y="263412"/>
                      <a:pt x="196496" y="265811"/>
                    </a:cubicBezTo>
                    <a:cubicBezTo>
                      <a:pt x="213515" y="268209"/>
                      <a:pt x="259853" y="242834"/>
                      <a:pt x="259853" y="242834"/>
                    </a:cubicBezTo>
                    <a:cubicBezTo>
                      <a:pt x="259853" y="242834"/>
                      <a:pt x="288168" y="241829"/>
                      <a:pt x="307663" y="226975"/>
                    </a:cubicBezTo>
                    <a:cubicBezTo>
                      <a:pt x="327234" y="212122"/>
                      <a:pt x="358720" y="163076"/>
                      <a:pt x="358720" y="163076"/>
                    </a:cubicBezTo>
                    <a:cubicBezTo>
                      <a:pt x="358720" y="163076"/>
                      <a:pt x="358565" y="178625"/>
                      <a:pt x="363439" y="175608"/>
                    </a:cubicBezTo>
                    <a:cubicBezTo>
                      <a:pt x="368313" y="172591"/>
                      <a:pt x="403511" y="136773"/>
                      <a:pt x="425250" y="92523"/>
                    </a:cubicBezTo>
                    <a:lnTo>
                      <a:pt x="444822" y="52682"/>
                    </a:lnTo>
                    <a:cubicBezTo>
                      <a:pt x="444822" y="52682"/>
                      <a:pt x="453564" y="52605"/>
                      <a:pt x="472904" y="155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9595528" y="-879121"/>
                <a:ext cx="224345" cy="293969"/>
              </a:xfrm>
              <a:custGeom>
                <a:avLst/>
                <a:gdLst/>
                <a:ahLst/>
                <a:cxnLst/>
                <a:rect l="l" t="t" r="r" b="b"/>
                <a:pathLst>
                  <a:path w="224345" h="293969" extrusionOk="0">
                    <a:moveTo>
                      <a:pt x="3002" y="0"/>
                    </a:moveTo>
                    <a:cubicBezTo>
                      <a:pt x="18474" y="29629"/>
                      <a:pt x="26751" y="61424"/>
                      <a:pt x="32475" y="93915"/>
                    </a:cubicBezTo>
                    <a:cubicBezTo>
                      <a:pt x="35028" y="111399"/>
                      <a:pt x="36266" y="130197"/>
                      <a:pt x="44930" y="146057"/>
                    </a:cubicBezTo>
                    <a:cubicBezTo>
                      <a:pt x="57308" y="164778"/>
                      <a:pt x="76417" y="177774"/>
                      <a:pt x="93358" y="192086"/>
                    </a:cubicBezTo>
                    <a:cubicBezTo>
                      <a:pt x="111074" y="207403"/>
                      <a:pt x="130182" y="224423"/>
                      <a:pt x="147975" y="238193"/>
                    </a:cubicBezTo>
                    <a:cubicBezTo>
                      <a:pt x="150915" y="240436"/>
                      <a:pt x="153467" y="242138"/>
                      <a:pt x="156562" y="243917"/>
                    </a:cubicBezTo>
                    <a:cubicBezTo>
                      <a:pt x="182013" y="258771"/>
                      <a:pt x="199883" y="281747"/>
                      <a:pt x="226031" y="295285"/>
                    </a:cubicBezTo>
                    <a:cubicBezTo>
                      <a:pt x="226031" y="295285"/>
                      <a:pt x="225490" y="297760"/>
                      <a:pt x="225490" y="297760"/>
                    </a:cubicBezTo>
                    <a:cubicBezTo>
                      <a:pt x="208238" y="298379"/>
                      <a:pt x="191064" y="291494"/>
                      <a:pt x="176057" y="283835"/>
                    </a:cubicBezTo>
                    <a:cubicBezTo>
                      <a:pt x="165071" y="278265"/>
                      <a:pt x="155246" y="272231"/>
                      <a:pt x="144416" y="267435"/>
                    </a:cubicBezTo>
                    <a:cubicBezTo>
                      <a:pt x="140007" y="265578"/>
                      <a:pt x="135751" y="263025"/>
                      <a:pt x="131961" y="260472"/>
                    </a:cubicBezTo>
                    <a:cubicBezTo>
                      <a:pt x="110996" y="245155"/>
                      <a:pt x="94674" y="226125"/>
                      <a:pt x="78505" y="206398"/>
                    </a:cubicBezTo>
                    <a:cubicBezTo>
                      <a:pt x="68293" y="193246"/>
                      <a:pt x="59629" y="178857"/>
                      <a:pt x="49649" y="165551"/>
                    </a:cubicBezTo>
                    <a:cubicBezTo>
                      <a:pt x="45318" y="159595"/>
                      <a:pt x="38355" y="151162"/>
                      <a:pt x="35105" y="144664"/>
                    </a:cubicBezTo>
                    <a:cubicBezTo>
                      <a:pt x="26828" y="130197"/>
                      <a:pt x="17545" y="115267"/>
                      <a:pt x="11820" y="99253"/>
                    </a:cubicBezTo>
                    <a:cubicBezTo>
                      <a:pt x="6173" y="83472"/>
                      <a:pt x="3930" y="66994"/>
                      <a:pt x="1996" y="50439"/>
                    </a:cubicBezTo>
                    <a:cubicBezTo>
                      <a:pt x="293" y="34039"/>
                      <a:pt x="-712" y="17638"/>
                      <a:pt x="603" y="542"/>
                    </a:cubicBezTo>
                    <a:lnTo>
                      <a:pt x="3079" y="0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10012949" y="-1303985"/>
                <a:ext cx="78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16799" y="6003"/>
                      <a:pt x="41991" y="19204"/>
                      <a:pt x="75605" y="38407"/>
                    </a:cubicBezTo>
                    <a:cubicBezTo>
                      <a:pt x="36003" y="19204"/>
                      <a:pt x="9602" y="4809"/>
                      <a:pt x="0" y="0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10107559" y="-881448"/>
                <a:ext cx="7736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46416" extrusionOk="0">
                    <a:moveTo>
                      <a:pt x="50208" y="6194"/>
                    </a:moveTo>
                    <a:cubicBezTo>
                      <a:pt x="73649" y="15478"/>
                      <a:pt x="86800" y="34121"/>
                      <a:pt x="80147" y="44333"/>
                    </a:cubicBezTo>
                    <a:cubicBezTo>
                      <a:pt x="75119" y="51992"/>
                      <a:pt x="62818" y="56324"/>
                      <a:pt x="35587" y="44952"/>
                    </a:cubicBezTo>
                    <a:cubicBezTo>
                      <a:pt x="11915" y="35050"/>
                      <a:pt x="-4950" y="19732"/>
                      <a:pt x="1317" y="7509"/>
                    </a:cubicBezTo>
                    <a:cubicBezTo>
                      <a:pt x="8202" y="-5719"/>
                      <a:pt x="38527" y="1630"/>
                      <a:pt x="50208" y="6194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10107559" y="-881448"/>
                <a:ext cx="7736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46416" extrusionOk="0">
                    <a:moveTo>
                      <a:pt x="50208" y="6194"/>
                    </a:moveTo>
                    <a:cubicBezTo>
                      <a:pt x="73649" y="15478"/>
                      <a:pt x="86800" y="34121"/>
                      <a:pt x="80147" y="44333"/>
                    </a:cubicBezTo>
                    <a:cubicBezTo>
                      <a:pt x="75119" y="51992"/>
                      <a:pt x="62818" y="56324"/>
                      <a:pt x="35587" y="44952"/>
                    </a:cubicBezTo>
                    <a:cubicBezTo>
                      <a:pt x="11915" y="35050"/>
                      <a:pt x="-4950" y="19732"/>
                      <a:pt x="1317" y="7509"/>
                    </a:cubicBezTo>
                    <a:cubicBezTo>
                      <a:pt x="8202" y="-5719"/>
                      <a:pt x="38527" y="1630"/>
                      <a:pt x="50208" y="6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10033990" y="-96480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65602" y="35474"/>
                    </a:moveTo>
                    <a:cubicBezTo>
                      <a:pt x="86025" y="62859"/>
                      <a:pt x="87882" y="93804"/>
                      <a:pt x="72952" y="100843"/>
                    </a:cubicBezTo>
                    <a:cubicBezTo>
                      <a:pt x="61734" y="106104"/>
                      <a:pt x="44483" y="102313"/>
                      <a:pt x="21120" y="69745"/>
                    </a:cubicBezTo>
                    <a:cubicBezTo>
                      <a:pt x="851" y="41508"/>
                      <a:pt x="-7658" y="11724"/>
                      <a:pt x="8356" y="2132"/>
                    </a:cubicBezTo>
                    <a:cubicBezTo>
                      <a:pt x="25685" y="-8235"/>
                      <a:pt x="55468" y="21858"/>
                      <a:pt x="65679" y="35474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10033990" y="-96480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65602" y="35474"/>
                    </a:moveTo>
                    <a:cubicBezTo>
                      <a:pt x="86025" y="62859"/>
                      <a:pt x="87882" y="93804"/>
                      <a:pt x="72952" y="100843"/>
                    </a:cubicBezTo>
                    <a:cubicBezTo>
                      <a:pt x="61734" y="106104"/>
                      <a:pt x="44483" y="102313"/>
                      <a:pt x="21120" y="69745"/>
                    </a:cubicBezTo>
                    <a:cubicBezTo>
                      <a:pt x="851" y="41508"/>
                      <a:pt x="-7658" y="11724"/>
                      <a:pt x="8356" y="2132"/>
                    </a:cubicBezTo>
                    <a:cubicBezTo>
                      <a:pt x="25685" y="-8235"/>
                      <a:pt x="55468" y="21858"/>
                      <a:pt x="65679" y="354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10174149" y="-861329"/>
                <a:ext cx="77360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30944" extrusionOk="0">
                    <a:moveTo>
                      <a:pt x="1721" y="11836"/>
                    </a:moveTo>
                    <a:cubicBezTo>
                      <a:pt x="12938" y="3249"/>
                      <a:pt x="34212" y="22357"/>
                      <a:pt x="34212" y="22357"/>
                    </a:cubicBezTo>
                    <a:cubicBezTo>
                      <a:pt x="34212" y="22357"/>
                      <a:pt x="42412" y="10753"/>
                      <a:pt x="59895" y="14157"/>
                    </a:cubicBezTo>
                    <a:cubicBezTo>
                      <a:pt x="59895" y="14157"/>
                      <a:pt x="71345" y="10057"/>
                      <a:pt x="77688" y="0"/>
                    </a:cubicBezTo>
                    <a:cubicBezTo>
                      <a:pt x="77688" y="0"/>
                      <a:pt x="61984" y="42935"/>
                      <a:pt x="31737" y="30403"/>
                    </a:cubicBezTo>
                    <a:cubicBezTo>
                      <a:pt x="31737" y="30403"/>
                      <a:pt x="22143" y="33188"/>
                      <a:pt x="10385" y="27927"/>
                    </a:cubicBezTo>
                    <a:cubicBezTo>
                      <a:pt x="-1374" y="22667"/>
                      <a:pt x="-1374" y="14312"/>
                      <a:pt x="1797" y="1183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10174149" y="-861329"/>
                <a:ext cx="77360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30944" extrusionOk="0">
                    <a:moveTo>
                      <a:pt x="1721" y="11836"/>
                    </a:moveTo>
                    <a:cubicBezTo>
                      <a:pt x="12938" y="3249"/>
                      <a:pt x="34212" y="22357"/>
                      <a:pt x="34212" y="22357"/>
                    </a:cubicBezTo>
                    <a:cubicBezTo>
                      <a:pt x="34212" y="22357"/>
                      <a:pt x="42412" y="10753"/>
                      <a:pt x="59895" y="14157"/>
                    </a:cubicBezTo>
                    <a:cubicBezTo>
                      <a:pt x="59895" y="14157"/>
                      <a:pt x="71345" y="10057"/>
                      <a:pt x="77688" y="0"/>
                    </a:cubicBezTo>
                    <a:cubicBezTo>
                      <a:pt x="77688" y="0"/>
                      <a:pt x="61984" y="42935"/>
                      <a:pt x="31737" y="30403"/>
                    </a:cubicBezTo>
                    <a:cubicBezTo>
                      <a:pt x="31737" y="30403"/>
                      <a:pt x="22143" y="33188"/>
                      <a:pt x="10385" y="27927"/>
                    </a:cubicBezTo>
                    <a:cubicBezTo>
                      <a:pt x="-1374" y="22667"/>
                      <a:pt x="-1374" y="14312"/>
                      <a:pt x="1797" y="118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10149970" y="-1168109"/>
                <a:ext cx="5415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9624" extrusionOk="0">
                    <a:moveTo>
                      <a:pt x="11898" y="26117"/>
                    </a:moveTo>
                    <a:cubicBezTo>
                      <a:pt x="24894" y="4533"/>
                      <a:pt x="45549" y="-5369"/>
                      <a:pt x="54446" y="2908"/>
                    </a:cubicBezTo>
                    <a:cubicBezTo>
                      <a:pt x="61176" y="9097"/>
                      <a:pt x="63420" y="21939"/>
                      <a:pt x="47638" y="47004"/>
                    </a:cubicBezTo>
                    <a:cubicBezTo>
                      <a:pt x="33945" y="68742"/>
                      <a:pt x="15998" y="82822"/>
                      <a:pt x="5012" y="74544"/>
                    </a:cubicBezTo>
                    <a:cubicBezTo>
                      <a:pt x="-6901" y="65570"/>
                      <a:pt x="5322" y="36870"/>
                      <a:pt x="11820" y="2611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10149970" y="-1168109"/>
                <a:ext cx="5415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9624" extrusionOk="0">
                    <a:moveTo>
                      <a:pt x="11898" y="26117"/>
                    </a:moveTo>
                    <a:cubicBezTo>
                      <a:pt x="24894" y="4533"/>
                      <a:pt x="45549" y="-5369"/>
                      <a:pt x="54446" y="2908"/>
                    </a:cubicBezTo>
                    <a:cubicBezTo>
                      <a:pt x="61176" y="9097"/>
                      <a:pt x="63420" y="21939"/>
                      <a:pt x="47638" y="47004"/>
                    </a:cubicBezTo>
                    <a:cubicBezTo>
                      <a:pt x="33945" y="68742"/>
                      <a:pt x="15998" y="82822"/>
                      <a:pt x="5012" y="74544"/>
                    </a:cubicBezTo>
                    <a:cubicBezTo>
                      <a:pt x="-6901" y="65570"/>
                      <a:pt x="5322" y="36870"/>
                      <a:pt x="11820" y="261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10054787" y="-1110994"/>
                <a:ext cx="100568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77360" extrusionOk="0">
                    <a:moveTo>
                      <a:pt x="38617" y="14336"/>
                    </a:moveTo>
                    <a:cubicBezTo>
                      <a:pt x="67240" y="-4308"/>
                      <a:pt x="98262" y="-4154"/>
                      <a:pt x="104296" y="11241"/>
                    </a:cubicBezTo>
                    <a:cubicBezTo>
                      <a:pt x="108860" y="22768"/>
                      <a:pt x="103909" y="39787"/>
                      <a:pt x="69947" y="60984"/>
                    </a:cubicBezTo>
                    <a:cubicBezTo>
                      <a:pt x="40396" y="79396"/>
                      <a:pt x="10148" y="85971"/>
                      <a:pt x="1638" y="69339"/>
                    </a:cubicBezTo>
                    <a:cubicBezTo>
                      <a:pt x="-7567" y="51314"/>
                      <a:pt x="24383" y="23619"/>
                      <a:pt x="38617" y="1433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10054787" y="-1110994"/>
                <a:ext cx="100568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77360" extrusionOk="0">
                    <a:moveTo>
                      <a:pt x="38617" y="14336"/>
                    </a:moveTo>
                    <a:cubicBezTo>
                      <a:pt x="67240" y="-4308"/>
                      <a:pt x="98262" y="-4154"/>
                      <a:pt x="104296" y="11241"/>
                    </a:cubicBezTo>
                    <a:cubicBezTo>
                      <a:pt x="108860" y="22768"/>
                      <a:pt x="103909" y="39787"/>
                      <a:pt x="69947" y="60984"/>
                    </a:cubicBezTo>
                    <a:cubicBezTo>
                      <a:pt x="40396" y="79396"/>
                      <a:pt x="10148" y="85971"/>
                      <a:pt x="1638" y="69339"/>
                    </a:cubicBezTo>
                    <a:cubicBezTo>
                      <a:pt x="-7567" y="51314"/>
                      <a:pt x="24383" y="23619"/>
                      <a:pt x="38617" y="143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10193763" y="-1233277"/>
                <a:ext cx="30944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7360" extrusionOk="0">
                    <a:moveTo>
                      <a:pt x="519" y="75581"/>
                    </a:moveTo>
                    <a:cubicBezTo>
                      <a:pt x="-3891" y="62120"/>
                      <a:pt x="21251" y="48428"/>
                      <a:pt x="21251" y="48428"/>
                    </a:cubicBezTo>
                    <a:cubicBezTo>
                      <a:pt x="21251" y="48428"/>
                      <a:pt x="13051" y="36824"/>
                      <a:pt x="22025" y="21506"/>
                    </a:cubicBezTo>
                    <a:cubicBezTo>
                      <a:pt x="22025" y="21506"/>
                      <a:pt x="22025" y="9361"/>
                      <a:pt x="14598" y="0"/>
                    </a:cubicBezTo>
                    <a:cubicBezTo>
                      <a:pt x="14598" y="0"/>
                      <a:pt x="49874" y="29088"/>
                      <a:pt x="27981" y="53456"/>
                    </a:cubicBezTo>
                    <a:cubicBezTo>
                      <a:pt x="27981" y="53456"/>
                      <a:pt x="27440" y="63435"/>
                      <a:pt x="18544" y="72796"/>
                    </a:cubicBezTo>
                    <a:cubicBezTo>
                      <a:pt x="9647" y="82157"/>
                      <a:pt x="1756" y="79372"/>
                      <a:pt x="519" y="75581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10190287" y="-1233277"/>
                <a:ext cx="30944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7360" extrusionOk="0">
                    <a:moveTo>
                      <a:pt x="519" y="75581"/>
                    </a:moveTo>
                    <a:cubicBezTo>
                      <a:pt x="-3891" y="62120"/>
                      <a:pt x="21251" y="48428"/>
                      <a:pt x="21251" y="48428"/>
                    </a:cubicBezTo>
                    <a:cubicBezTo>
                      <a:pt x="21251" y="48428"/>
                      <a:pt x="13051" y="36824"/>
                      <a:pt x="22025" y="21506"/>
                    </a:cubicBezTo>
                    <a:cubicBezTo>
                      <a:pt x="22025" y="21506"/>
                      <a:pt x="22025" y="9361"/>
                      <a:pt x="14598" y="0"/>
                    </a:cubicBezTo>
                    <a:cubicBezTo>
                      <a:pt x="14598" y="0"/>
                      <a:pt x="49874" y="29088"/>
                      <a:pt x="27981" y="53456"/>
                    </a:cubicBezTo>
                    <a:cubicBezTo>
                      <a:pt x="27981" y="53456"/>
                      <a:pt x="27440" y="63435"/>
                      <a:pt x="18544" y="72796"/>
                    </a:cubicBezTo>
                    <a:cubicBezTo>
                      <a:pt x="9647" y="82157"/>
                      <a:pt x="1756" y="79372"/>
                      <a:pt x="519" y="755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9535707" y="-1337404"/>
                <a:ext cx="549258" cy="487370"/>
              </a:xfrm>
              <a:custGeom>
                <a:avLst/>
                <a:gdLst/>
                <a:ahLst/>
                <a:cxnLst/>
                <a:rect l="l" t="t" r="r" b="b"/>
                <a:pathLst>
                  <a:path w="549258" h="487370" extrusionOk="0">
                    <a:moveTo>
                      <a:pt x="121539" y="84245"/>
                    </a:moveTo>
                    <a:cubicBezTo>
                      <a:pt x="121539" y="84245"/>
                      <a:pt x="29016" y="119831"/>
                      <a:pt x="12770" y="164468"/>
                    </a:cubicBezTo>
                    <a:cubicBezTo>
                      <a:pt x="-23048" y="263102"/>
                      <a:pt x="27856" y="336208"/>
                      <a:pt x="27856" y="336208"/>
                    </a:cubicBezTo>
                    <a:cubicBezTo>
                      <a:pt x="27856" y="336208"/>
                      <a:pt x="42477" y="297141"/>
                      <a:pt x="55937" y="289328"/>
                    </a:cubicBezTo>
                    <a:cubicBezTo>
                      <a:pt x="55937" y="289328"/>
                      <a:pt x="45648" y="340927"/>
                      <a:pt x="48975" y="362975"/>
                    </a:cubicBezTo>
                    <a:cubicBezTo>
                      <a:pt x="52301" y="384945"/>
                      <a:pt x="123395" y="444280"/>
                      <a:pt x="159755" y="454183"/>
                    </a:cubicBezTo>
                    <a:lnTo>
                      <a:pt x="164551" y="402583"/>
                    </a:lnTo>
                    <a:cubicBezTo>
                      <a:pt x="164551" y="402583"/>
                      <a:pt x="172829" y="454492"/>
                      <a:pt x="180410" y="460371"/>
                    </a:cubicBezTo>
                    <a:cubicBezTo>
                      <a:pt x="187991" y="466251"/>
                      <a:pt x="246089" y="491702"/>
                      <a:pt x="281984" y="486751"/>
                    </a:cubicBezTo>
                    <a:cubicBezTo>
                      <a:pt x="317880" y="481800"/>
                      <a:pt x="378685" y="455266"/>
                      <a:pt x="387581" y="449231"/>
                    </a:cubicBezTo>
                    <a:cubicBezTo>
                      <a:pt x="387581" y="449231"/>
                      <a:pt x="352460" y="386260"/>
                      <a:pt x="351299" y="382083"/>
                    </a:cubicBezTo>
                    <a:cubicBezTo>
                      <a:pt x="350138" y="377905"/>
                      <a:pt x="398798" y="439871"/>
                      <a:pt x="402125" y="438788"/>
                    </a:cubicBezTo>
                    <a:cubicBezTo>
                      <a:pt x="405451" y="437782"/>
                      <a:pt x="427499" y="420840"/>
                      <a:pt x="432527" y="417127"/>
                    </a:cubicBezTo>
                    <a:cubicBezTo>
                      <a:pt x="437556" y="413414"/>
                      <a:pt x="400500" y="379917"/>
                      <a:pt x="400036" y="375584"/>
                    </a:cubicBezTo>
                    <a:cubicBezTo>
                      <a:pt x="399572" y="371252"/>
                      <a:pt x="445988" y="403047"/>
                      <a:pt x="450553" y="400649"/>
                    </a:cubicBezTo>
                    <a:cubicBezTo>
                      <a:pt x="455117" y="398251"/>
                      <a:pt x="499677" y="362433"/>
                      <a:pt x="515149" y="342474"/>
                    </a:cubicBezTo>
                    <a:cubicBezTo>
                      <a:pt x="530621" y="322592"/>
                      <a:pt x="541451" y="292035"/>
                      <a:pt x="541838" y="289482"/>
                    </a:cubicBezTo>
                    <a:cubicBezTo>
                      <a:pt x="542225" y="286929"/>
                      <a:pt x="505014" y="263412"/>
                      <a:pt x="501301" y="261400"/>
                    </a:cubicBezTo>
                    <a:cubicBezTo>
                      <a:pt x="497588" y="259389"/>
                      <a:pt x="546557" y="271535"/>
                      <a:pt x="546557" y="271535"/>
                    </a:cubicBezTo>
                    <a:cubicBezTo>
                      <a:pt x="546557" y="271535"/>
                      <a:pt x="552281" y="239121"/>
                      <a:pt x="553287" y="224654"/>
                    </a:cubicBezTo>
                    <a:cubicBezTo>
                      <a:pt x="554293" y="210188"/>
                      <a:pt x="507799" y="178470"/>
                      <a:pt x="507799" y="178470"/>
                    </a:cubicBezTo>
                    <a:cubicBezTo>
                      <a:pt x="507799" y="178470"/>
                      <a:pt x="554912" y="203922"/>
                      <a:pt x="555840" y="200054"/>
                    </a:cubicBezTo>
                    <a:cubicBezTo>
                      <a:pt x="556769" y="196186"/>
                      <a:pt x="544700" y="127567"/>
                      <a:pt x="519094" y="103895"/>
                    </a:cubicBezTo>
                    <a:cubicBezTo>
                      <a:pt x="495963" y="82466"/>
                      <a:pt x="442275" y="70011"/>
                      <a:pt x="442275" y="70011"/>
                    </a:cubicBezTo>
                    <a:cubicBezTo>
                      <a:pt x="442275" y="70011"/>
                      <a:pt x="508418" y="92445"/>
                      <a:pt x="507954" y="88809"/>
                    </a:cubicBezTo>
                    <a:cubicBezTo>
                      <a:pt x="507490" y="85096"/>
                      <a:pt x="459062" y="46493"/>
                      <a:pt x="448619" y="41233"/>
                    </a:cubicBezTo>
                    <a:cubicBezTo>
                      <a:pt x="435158" y="34502"/>
                      <a:pt x="334125" y="-13384"/>
                      <a:pt x="269065" y="3636"/>
                    </a:cubicBezTo>
                    <a:cubicBezTo>
                      <a:pt x="269065" y="3636"/>
                      <a:pt x="183505" y="-12378"/>
                      <a:pt x="60966" y="86334"/>
                    </a:cubicBezTo>
                    <a:cubicBezTo>
                      <a:pt x="49826" y="95308"/>
                      <a:pt x="38995" y="118516"/>
                      <a:pt x="38995" y="118516"/>
                    </a:cubicBezTo>
                    <a:cubicBezTo>
                      <a:pt x="38995" y="118516"/>
                      <a:pt x="107614" y="83471"/>
                      <a:pt x="121461" y="84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9608015" y="-1098882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4980" y="29144"/>
                    </a:moveTo>
                    <a:cubicBezTo>
                      <a:pt x="10473" y="27287"/>
                      <a:pt x="14418" y="21949"/>
                      <a:pt x="18364" y="17849"/>
                    </a:cubicBezTo>
                    <a:cubicBezTo>
                      <a:pt x="22618" y="13363"/>
                      <a:pt x="26408" y="8721"/>
                      <a:pt x="29658" y="3460"/>
                    </a:cubicBezTo>
                    <a:cubicBezTo>
                      <a:pt x="30973" y="1372"/>
                      <a:pt x="28266" y="-795"/>
                      <a:pt x="26332" y="289"/>
                    </a:cubicBezTo>
                    <a:cubicBezTo>
                      <a:pt x="20916" y="3460"/>
                      <a:pt x="16197" y="7251"/>
                      <a:pt x="11556" y="11429"/>
                    </a:cubicBezTo>
                    <a:cubicBezTo>
                      <a:pt x="7223" y="15297"/>
                      <a:pt x="2196" y="18932"/>
                      <a:pt x="184" y="24502"/>
                    </a:cubicBezTo>
                    <a:cubicBezTo>
                      <a:pt x="-822" y="27287"/>
                      <a:pt x="2504" y="29995"/>
                      <a:pt x="5058" y="291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9588267" y="-1105371"/>
                <a:ext cx="30944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5472" extrusionOk="0">
                    <a:moveTo>
                      <a:pt x="2912" y="15597"/>
                    </a:moveTo>
                    <a:cubicBezTo>
                      <a:pt x="7864" y="17067"/>
                      <a:pt x="12815" y="14437"/>
                      <a:pt x="17301" y="12503"/>
                    </a:cubicBezTo>
                    <a:cubicBezTo>
                      <a:pt x="22330" y="10337"/>
                      <a:pt x="26663" y="7707"/>
                      <a:pt x="30917" y="4225"/>
                    </a:cubicBezTo>
                    <a:cubicBezTo>
                      <a:pt x="33006" y="2601"/>
                      <a:pt x="31614" y="-416"/>
                      <a:pt x="28983" y="48"/>
                    </a:cubicBezTo>
                    <a:cubicBezTo>
                      <a:pt x="23723" y="976"/>
                      <a:pt x="18617" y="2137"/>
                      <a:pt x="13511" y="3684"/>
                    </a:cubicBezTo>
                    <a:cubicBezTo>
                      <a:pt x="9024" y="4999"/>
                      <a:pt x="4073" y="5540"/>
                      <a:pt x="978" y="9254"/>
                    </a:cubicBezTo>
                    <a:cubicBezTo>
                      <a:pt x="-956" y="11497"/>
                      <a:pt x="128" y="14746"/>
                      <a:pt x="2912" y="155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8" name="Google Shape;538;p6"/>
              <p:cNvGrpSpPr/>
              <p:nvPr/>
            </p:nvGrpSpPr>
            <p:grpSpPr>
              <a:xfrm>
                <a:off x="9799280" y="-1031154"/>
                <a:ext cx="271357" cy="404660"/>
                <a:chOff x="9799280" y="-1031154"/>
                <a:chExt cx="271357" cy="404660"/>
              </a:xfrm>
            </p:grpSpPr>
            <p:sp>
              <p:nvSpPr>
                <p:cNvPr id="539" name="Google Shape;539;p6"/>
                <p:cNvSpPr/>
                <p:nvPr/>
              </p:nvSpPr>
              <p:spPr>
                <a:xfrm>
                  <a:off x="9922747" y="-702257"/>
                  <a:ext cx="30944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30944" extrusionOk="0">
                      <a:moveTo>
                        <a:pt x="30866" y="26980"/>
                      </a:moveTo>
                      <a:cubicBezTo>
                        <a:pt x="28932" y="21100"/>
                        <a:pt x="23285" y="16846"/>
                        <a:pt x="18953" y="12591"/>
                      </a:cubicBezTo>
                      <a:cubicBezTo>
                        <a:pt x="14234" y="8026"/>
                        <a:pt x="9283" y="3926"/>
                        <a:pt x="3713" y="368"/>
                      </a:cubicBezTo>
                      <a:cubicBezTo>
                        <a:pt x="1470" y="-1025"/>
                        <a:pt x="-851" y="1838"/>
                        <a:pt x="309" y="3926"/>
                      </a:cubicBezTo>
                      <a:cubicBezTo>
                        <a:pt x="3636" y="9728"/>
                        <a:pt x="7658" y="14757"/>
                        <a:pt x="12068" y="19785"/>
                      </a:cubicBezTo>
                      <a:cubicBezTo>
                        <a:pt x="16168" y="24427"/>
                        <a:pt x="19959" y="29842"/>
                        <a:pt x="25839" y="32086"/>
                      </a:cubicBezTo>
                      <a:cubicBezTo>
                        <a:pt x="28778" y="33246"/>
                        <a:pt x="31718" y="29687"/>
                        <a:pt x="30789" y="269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6"/>
                <p:cNvSpPr/>
                <p:nvPr/>
              </p:nvSpPr>
              <p:spPr>
                <a:xfrm>
                  <a:off x="9915661" y="-683257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16369" y="31111"/>
                      </a:moveTo>
                      <a:cubicBezTo>
                        <a:pt x="17993" y="25850"/>
                        <a:pt x="15208" y="20590"/>
                        <a:pt x="13197" y="15716"/>
                      </a:cubicBezTo>
                      <a:cubicBezTo>
                        <a:pt x="10953" y="10301"/>
                        <a:pt x="8168" y="5659"/>
                        <a:pt x="4532" y="1095"/>
                      </a:cubicBezTo>
                      <a:cubicBezTo>
                        <a:pt x="2753" y="-1149"/>
                        <a:pt x="-419" y="321"/>
                        <a:pt x="46" y="3106"/>
                      </a:cubicBezTo>
                      <a:cubicBezTo>
                        <a:pt x="974" y="8754"/>
                        <a:pt x="2211" y="14169"/>
                        <a:pt x="3759" y="19661"/>
                      </a:cubicBezTo>
                      <a:cubicBezTo>
                        <a:pt x="5151" y="24458"/>
                        <a:pt x="5693" y="29718"/>
                        <a:pt x="9561" y="33122"/>
                      </a:cubicBezTo>
                      <a:cubicBezTo>
                        <a:pt x="11959" y="35211"/>
                        <a:pt x="15441" y="34128"/>
                        <a:pt x="16369" y="311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6"/>
                <p:cNvSpPr/>
                <p:nvPr/>
              </p:nvSpPr>
              <p:spPr>
                <a:xfrm>
                  <a:off x="9867144" y="-817591"/>
                  <a:ext cx="15472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23208" extrusionOk="0">
                      <a:moveTo>
                        <a:pt x="4854" y="15830"/>
                      </a:moveTo>
                      <a:cubicBezTo>
                        <a:pt x="3461" y="11730"/>
                        <a:pt x="2224" y="7398"/>
                        <a:pt x="290" y="3530"/>
                      </a:cubicBezTo>
                      <a:cubicBezTo>
                        <a:pt x="-1025" y="899"/>
                        <a:pt x="2456" y="-1421"/>
                        <a:pt x="4235" y="1054"/>
                      </a:cubicBezTo>
                      <a:cubicBezTo>
                        <a:pt x="6943" y="4922"/>
                        <a:pt x="9805" y="8403"/>
                        <a:pt x="12203" y="12426"/>
                      </a:cubicBezTo>
                      <a:cubicBezTo>
                        <a:pt x="14292" y="15985"/>
                        <a:pt x="17232" y="20162"/>
                        <a:pt x="15220" y="24262"/>
                      </a:cubicBezTo>
                      <a:cubicBezTo>
                        <a:pt x="14292" y="26119"/>
                        <a:pt x="12126" y="26506"/>
                        <a:pt x="10347" y="25810"/>
                      </a:cubicBezTo>
                      <a:cubicBezTo>
                        <a:pt x="6633" y="24262"/>
                        <a:pt x="5937" y="19389"/>
                        <a:pt x="4777" y="159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6"/>
                <p:cNvSpPr/>
                <p:nvPr/>
              </p:nvSpPr>
              <p:spPr>
                <a:xfrm>
                  <a:off x="9863691" y="-789957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3434" y="16278"/>
                      </a:moveTo>
                      <a:cubicBezTo>
                        <a:pt x="2505" y="11791"/>
                        <a:pt x="1422" y="7458"/>
                        <a:pt x="107" y="3049"/>
                      </a:cubicBezTo>
                      <a:cubicBezTo>
                        <a:pt x="-667" y="573"/>
                        <a:pt x="2969" y="-1283"/>
                        <a:pt x="4362" y="1115"/>
                      </a:cubicBezTo>
                      <a:cubicBezTo>
                        <a:pt x="6760" y="5292"/>
                        <a:pt x="8926" y="9547"/>
                        <a:pt x="10783" y="13957"/>
                      </a:cubicBezTo>
                      <a:cubicBezTo>
                        <a:pt x="12484" y="17980"/>
                        <a:pt x="15347" y="23472"/>
                        <a:pt x="13259" y="27650"/>
                      </a:cubicBezTo>
                      <a:cubicBezTo>
                        <a:pt x="12098" y="29970"/>
                        <a:pt x="9081" y="30202"/>
                        <a:pt x="7224" y="28655"/>
                      </a:cubicBezTo>
                      <a:cubicBezTo>
                        <a:pt x="3975" y="26025"/>
                        <a:pt x="4207" y="20068"/>
                        <a:pt x="3356" y="162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6"/>
                <p:cNvSpPr/>
                <p:nvPr/>
              </p:nvSpPr>
              <p:spPr>
                <a:xfrm>
                  <a:off x="9799280" y="-649702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8663" y="27108"/>
                      </a:moveTo>
                      <a:cubicBezTo>
                        <a:pt x="9979" y="22698"/>
                        <a:pt x="9359" y="17438"/>
                        <a:pt x="9051" y="12874"/>
                      </a:cubicBezTo>
                      <a:cubicBezTo>
                        <a:pt x="8741" y="8773"/>
                        <a:pt x="8818" y="4364"/>
                        <a:pt x="6807" y="728"/>
                      </a:cubicBezTo>
                      <a:cubicBezTo>
                        <a:pt x="6188" y="-355"/>
                        <a:pt x="4641" y="-123"/>
                        <a:pt x="4099" y="728"/>
                      </a:cubicBezTo>
                      <a:cubicBezTo>
                        <a:pt x="1778" y="4441"/>
                        <a:pt x="1623" y="9392"/>
                        <a:pt x="1005" y="13570"/>
                      </a:cubicBezTo>
                      <a:cubicBezTo>
                        <a:pt x="386" y="18057"/>
                        <a:pt x="-465" y="22621"/>
                        <a:pt x="309" y="27108"/>
                      </a:cubicBezTo>
                      <a:cubicBezTo>
                        <a:pt x="1082" y="31595"/>
                        <a:pt x="7503" y="30666"/>
                        <a:pt x="8586" y="269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6"/>
                <p:cNvSpPr/>
                <p:nvPr/>
              </p:nvSpPr>
              <p:spPr>
                <a:xfrm>
                  <a:off x="10047429" y="-871088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23695" y="14556"/>
                      </a:moveTo>
                      <a:cubicBezTo>
                        <a:pt x="20988" y="10843"/>
                        <a:pt x="16500" y="8135"/>
                        <a:pt x="12710" y="5582"/>
                      </a:cubicBezTo>
                      <a:cubicBezTo>
                        <a:pt x="9306" y="3339"/>
                        <a:pt x="5825" y="631"/>
                        <a:pt x="1725" y="12"/>
                      </a:cubicBezTo>
                      <a:cubicBezTo>
                        <a:pt x="487" y="-142"/>
                        <a:pt x="-286" y="1173"/>
                        <a:pt x="100" y="2256"/>
                      </a:cubicBezTo>
                      <a:cubicBezTo>
                        <a:pt x="1648" y="6356"/>
                        <a:pt x="5438" y="9528"/>
                        <a:pt x="8455" y="12545"/>
                      </a:cubicBezTo>
                      <a:cubicBezTo>
                        <a:pt x="11627" y="15717"/>
                        <a:pt x="14799" y="19275"/>
                        <a:pt x="18822" y="21287"/>
                      </a:cubicBezTo>
                      <a:cubicBezTo>
                        <a:pt x="22844" y="23375"/>
                        <a:pt x="26016" y="17728"/>
                        <a:pt x="23773" y="146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6"/>
                <p:cNvSpPr/>
                <p:nvPr/>
              </p:nvSpPr>
              <p:spPr>
                <a:xfrm>
                  <a:off x="9984425" y="-834561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25816" y="19649"/>
                      </a:moveTo>
                      <a:cubicBezTo>
                        <a:pt x="24346" y="14620"/>
                        <a:pt x="20014" y="11913"/>
                        <a:pt x="15991" y="8741"/>
                      </a:cubicBezTo>
                      <a:cubicBezTo>
                        <a:pt x="11505" y="5260"/>
                        <a:pt x="7017" y="2242"/>
                        <a:pt x="1757" y="76"/>
                      </a:cubicBezTo>
                      <a:cubicBezTo>
                        <a:pt x="829" y="-310"/>
                        <a:pt x="-409" y="850"/>
                        <a:pt x="132" y="1778"/>
                      </a:cubicBezTo>
                      <a:cubicBezTo>
                        <a:pt x="2994" y="6652"/>
                        <a:pt x="6476" y="10675"/>
                        <a:pt x="10499" y="14698"/>
                      </a:cubicBezTo>
                      <a:cubicBezTo>
                        <a:pt x="14057" y="18334"/>
                        <a:pt x="17229" y="22434"/>
                        <a:pt x="22258" y="23362"/>
                      </a:cubicBezTo>
                      <a:cubicBezTo>
                        <a:pt x="24192" y="23749"/>
                        <a:pt x="26357" y="21505"/>
                        <a:pt x="25816" y="195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6"/>
                <p:cNvSpPr/>
                <p:nvPr/>
              </p:nvSpPr>
              <p:spPr>
                <a:xfrm>
                  <a:off x="9982560" y="-814572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24046" y="23410"/>
                      </a:moveTo>
                      <a:cubicBezTo>
                        <a:pt x="23118" y="18304"/>
                        <a:pt x="19017" y="14513"/>
                        <a:pt x="15535" y="10800"/>
                      </a:cubicBezTo>
                      <a:cubicBezTo>
                        <a:pt x="11667" y="6700"/>
                        <a:pt x="7722" y="3296"/>
                        <a:pt x="3003" y="279"/>
                      </a:cubicBezTo>
                      <a:cubicBezTo>
                        <a:pt x="1534" y="-649"/>
                        <a:pt x="-710" y="898"/>
                        <a:pt x="218" y="2600"/>
                      </a:cubicBezTo>
                      <a:cubicBezTo>
                        <a:pt x="2926" y="7319"/>
                        <a:pt x="5865" y="11728"/>
                        <a:pt x="9115" y="16138"/>
                      </a:cubicBezTo>
                      <a:cubicBezTo>
                        <a:pt x="12209" y="20315"/>
                        <a:pt x="14685" y="24957"/>
                        <a:pt x="19403" y="27278"/>
                      </a:cubicBezTo>
                      <a:cubicBezTo>
                        <a:pt x="21802" y="28438"/>
                        <a:pt x="24432" y="25808"/>
                        <a:pt x="24046" y="234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6"/>
                <p:cNvSpPr/>
                <p:nvPr/>
              </p:nvSpPr>
              <p:spPr>
                <a:xfrm>
                  <a:off x="9819319" y="-937887"/>
                  <a:ext cx="773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8680" extrusionOk="0">
                      <a:moveTo>
                        <a:pt x="9203" y="37569"/>
                      </a:moveTo>
                      <a:cubicBezTo>
                        <a:pt x="11445" y="32618"/>
                        <a:pt x="10594" y="26042"/>
                        <a:pt x="10286" y="20705"/>
                      </a:cubicBezTo>
                      <a:cubicBezTo>
                        <a:pt x="9976" y="14361"/>
                        <a:pt x="9125" y="8095"/>
                        <a:pt x="7810" y="1829"/>
                      </a:cubicBezTo>
                      <a:cubicBezTo>
                        <a:pt x="7346" y="-492"/>
                        <a:pt x="3709" y="-724"/>
                        <a:pt x="3478" y="1829"/>
                      </a:cubicBezTo>
                      <a:cubicBezTo>
                        <a:pt x="2858" y="7708"/>
                        <a:pt x="2317" y="13665"/>
                        <a:pt x="1621" y="19544"/>
                      </a:cubicBezTo>
                      <a:cubicBezTo>
                        <a:pt x="1002" y="24882"/>
                        <a:pt x="-855" y="31148"/>
                        <a:pt x="461" y="36409"/>
                      </a:cubicBezTo>
                      <a:cubicBezTo>
                        <a:pt x="1544" y="40741"/>
                        <a:pt x="7191" y="41901"/>
                        <a:pt x="9203" y="374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6"/>
                <p:cNvSpPr/>
                <p:nvPr/>
              </p:nvSpPr>
              <p:spPr>
                <a:xfrm>
                  <a:off x="9970026" y="-1029897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26909" y="22512"/>
                      </a:moveTo>
                      <a:cubicBezTo>
                        <a:pt x="26367" y="17174"/>
                        <a:pt x="22113" y="14467"/>
                        <a:pt x="18245" y="11140"/>
                      </a:cubicBezTo>
                      <a:cubicBezTo>
                        <a:pt x="13680" y="7195"/>
                        <a:pt x="8265" y="4410"/>
                        <a:pt x="3624" y="542"/>
                      </a:cubicBezTo>
                      <a:cubicBezTo>
                        <a:pt x="1535" y="-1237"/>
                        <a:pt x="-1327" y="1779"/>
                        <a:pt x="684" y="3636"/>
                      </a:cubicBezTo>
                      <a:cubicBezTo>
                        <a:pt x="4707" y="7504"/>
                        <a:pt x="7878" y="12455"/>
                        <a:pt x="11515" y="16710"/>
                      </a:cubicBezTo>
                      <a:cubicBezTo>
                        <a:pt x="14686" y="20346"/>
                        <a:pt x="17471" y="25375"/>
                        <a:pt x="22422" y="26225"/>
                      </a:cubicBezTo>
                      <a:cubicBezTo>
                        <a:pt x="24588" y="26612"/>
                        <a:pt x="27141" y="24988"/>
                        <a:pt x="26909" y="225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6"/>
                <p:cNvSpPr/>
                <p:nvPr/>
              </p:nvSpPr>
              <p:spPr>
                <a:xfrm>
                  <a:off x="9989871" y="-1031154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29575" y="12010"/>
                      </a:moveTo>
                      <a:cubicBezTo>
                        <a:pt x="26249" y="8296"/>
                        <a:pt x="20911" y="6517"/>
                        <a:pt x="16424" y="4506"/>
                      </a:cubicBezTo>
                      <a:cubicBezTo>
                        <a:pt x="11860" y="2494"/>
                        <a:pt x="7218" y="560"/>
                        <a:pt x="2190" y="19"/>
                      </a:cubicBezTo>
                      <a:cubicBezTo>
                        <a:pt x="410" y="-213"/>
                        <a:pt x="-749" y="1721"/>
                        <a:pt x="565" y="3113"/>
                      </a:cubicBezTo>
                      <a:cubicBezTo>
                        <a:pt x="3892" y="6749"/>
                        <a:pt x="8224" y="9457"/>
                        <a:pt x="12479" y="11932"/>
                      </a:cubicBezTo>
                      <a:cubicBezTo>
                        <a:pt x="16734" y="14408"/>
                        <a:pt x="21298" y="17734"/>
                        <a:pt x="26249" y="18199"/>
                      </a:cubicBezTo>
                      <a:cubicBezTo>
                        <a:pt x="29885" y="18586"/>
                        <a:pt x="32129" y="14795"/>
                        <a:pt x="29575" y="11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0" name="Google Shape;550;p6"/>
              <p:cNvGrpSpPr/>
              <p:nvPr/>
            </p:nvGrpSpPr>
            <p:grpSpPr>
              <a:xfrm>
                <a:off x="9657994" y="-1020933"/>
                <a:ext cx="136129" cy="469106"/>
                <a:chOff x="9657994" y="-1020933"/>
                <a:chExt cx="136129" cy="469106"/>
              </a:xfrm>
            </p:grpSpPr>
            <p:sp>
              <p:nvSpPr>
                <p:cNvPr id="551" name="Google Shape;551;p6"/>
                <p:cNvSpPr/>
                <p:nvPr/>
              </p:nvSpPr>
              <p:spPr>
                <a:xfrm>
                  <a:off x="9679990" y="-713692"/>
                  <a:ext cx="30944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30944" extrusionOk="0">
                      <a:moveTo>
                        <a:pt x="6575" y="31530"/>
                      </a:moveTo>
                      <a:cubicBezTo>
                        <a:pt x="12068" y="29519"/>
                        <a:pt x="16399" y="23949"/>
                        <a:pt x="20267" y="19772"/>
                      </a:cubicBezTo>
                      <a:cubicBezTo>
                        <a:pt x="24832" y="14821"/>
                        <a:pt x="29009" y="9483"/>
                        <a:pt x="32800" y="3835"/>
                      </a:cubicBezTo>
                      <a:cubicBezTo>
                        <a:pt x="34193" y="1747"/>
                        <a:pt x="31717" y="-1193"/>
                        <a:pt x="29551" y="509"/>
                      </a:cubicBezTo>
                      <a:cubicBezTo>
                        <a:pt x="24600" y="4454"/>
                        <a:pt x="19649" y="8400"/>
                        <a:pt x="14620" y="12345"/>
                      </a:cubicBezTo>
                      <a:cubicBezTo>
                        <a:pt x="10056" y="15904"/>
                        <a:pt x="3944" y="19075"/>
                        <a:pt x="850" y="24026"/>
                      </a:cubicBezTo>
                      <a:cubicBezTo>
                        <a:pt x="-1625" y="28049"/>
                        <a:pt x="1624" y="33310"/>
                        <a:pt x="6498" y="315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6"/>
                <p:cNvSpPr/>
                <p:nvPr/>
              </p:nvSpPr>
              <p:spPr>
                <a:xfrm>
                  <a:off x="9767591" y="-596949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939" y="36321"/>
                      </a:moveTo>
                      <a:cubicBezTo>
                        <a:pt x="11652" y="31988"/>
                        <a:pt x="10491" y="26650"/>
                        <a:pt x="10181" y="21235"/>
                      </a:cubicBezTo>
                      <a:cubicBezTo>
                        <a:pt x="9795" y="14737"/>
                        <a:pt x="7939" y="8626"/>
                        <a:pt x="7397" y="2205"/>
                      </a:cubicBezTo>
                      <a:cubicBezTo>
                        <a:pt x="7164" y="-735"/>
                        <a:pt x="2755" y="-735"/>
                        <a:pt x="2833" y="2205"/>
                      </a:cubicBezTo>
                      <a:cubicBezTo>
                        <a:pt x="2910" y="8161"/>
                        <a:pt x="1440" y="14273"/>
                        <a:pt x="899" y="20230"/>
                      </a:cubicBezTo>
                      <a:cubicBezTo>
                        <a:pt x="434" y="25335"/>
                        <a:pt x="-1268" y="31215"/>
                        <a:pt x="1749" y="35702"/>
                      </a:cubicBezTo>
                      <a:cubicBezTo>
                        <a:pt x="3142" y="37636"/>
                        <a:pt x="6236" y="38332"/>
                        <a:pt x="7939" y="363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6"/>
                <p:cNvSpPr/>
                <p:nvPr/>
              </p:nvSpPr>
              <p:spPr>
                <a:xfrm>
                  <a:off x="9786387" y="-582771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14827" y="30652"/>
                      </a:moveTo>
                      <a:cubicBezTo>
                        <a:pt x="15214" y="25314"/>
                        <a:pt x="12583" y="19976"/>
                        <a:pt x="10726" y="15025"/>
                      </a:cubicBezTo>
                      <a:cubicBezTo>
                        <a:pt x="8870" y="10074"/>
                        <a:pt x="6858" y="5045"/>
                        <a:pt x="3610" y="868"/>
                      </a:cubicBezTo>
                      <a:cubicBezTo>
                        <a:pt x="2449" y="-679"/>
                        <a:pt x="128" y="-60"/>
                        <a:pt x="50" y="1951"/>
                      </a:cubicBezTo>
                      <a:cubicBezTo>
                        <a:pt x="-258" y="7212"/>
                        <a:pt x="901" y="12549"/>
                        <a:pt x="2139" y="17578"/>
                      </a:cubicBezTo>
                      <a:cubicBezTo>
                        <a:pt x="3455" y="22684"/>
                        <a:pt x="4306" y="28640"/>
                        <a:pt x="7632" y="32818"/>
                      </a:cubicBezTo>
                      <a:cubicBezTo>
                        <a:pt x="10030" y="35835"/>
                        <a:pt x="14594" y="34752"/>
                        <a:pt x="14904" y="307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6"/>
                <p:cNvSpPr/>
                <p:nvPr/>
              </p:nvSpPr>
              <p:spPr>
                <a:xfrm>
                  <a:off x="9665146" y="-830743"/>
                  <a:ext cx="15472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23208" extrusionOk="0">
                      <a:moveTo>
                        <a:pt x="12058" y="15134"/>
                      </a:moveTo>
                      <a:cubicBezTo>
                        <a:pt x="14224" y="11421"/>
                        <a:pt x="16313" y="7321"/>
                        <a:pt x="18943" y="3917"/>
                      </a:cubicBezTo>
                      <a:cubicBezTo>
                        <a:pt x="20722" y="1596"/>
                        <a:pt x="17783" y="-1421"/>
                        <a:pt x="15540" y="745"/>
                      </a:cubicBezTo>
                      <a:cubicBezTo>
                        <a:pt x="12135" y="3994"/>
                        <a:pt x="8577" y="6857"/>
                        <a:pt x="5482" y="10338"/>
                      </a:cubicBezTo>
                      <a:cubicBezTo>
                        <a:pt x="2698" y="13432"/>
                        <a:pt x="-938" y="16914"/>
                        <a:pt x="222" y="21323"/>
                      </a:cubicBezTo>
                      <a:cubicBezTo>
                        <a:pt x="764" y="23334"/>
                        <a:pt x="2852" y="24108"/>
                        <a:pt x="4709" y="23799"/>
                      </a:cubicBezTo>
                      <a:cubicBezTo>
                        <a:pt x="8655" y="23025"/>
                        <a:pt x="10279" y="18383"/>
                        <a:pt x="12135" y="151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6"/>
                <p:cNvSpPr/>
                <p:nvPr/>
              </p:nvSpPr>
              <p:spPr>
                <a:xfrm>
                  <a:off x="9664283" y="-802966"/>
                  <a:ext cx="15472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23208" extrusionOk="0">
                      <a:moveTo>
                        <a:pt x="12148" y="15826"/>
                      </a:moveTo>
                      <a:cubicBezTo>
                        <a:pt x="13927" y="11648"/>
                        <a:pt x="15861" y="7548"/>
                        <a:pt x="18028" y="3525"/>
                      </a:cubicBezTo>
                      <a:cubicBezTo>
                        <a:pt x="19266" y="1205"/>
                        <a:pt x="16016" y="-1271"/>
                        <a:pt x="14237" y="741"/>
                      </a:cubicBezTo>
                      <a:cubicBezTo>
                        <a:pt x="11065" y="4377"/>
                        <a:pt x="8048" y="8090"/>
                        <a:pt x="5418" y="12113"/>
                      </a:cubicBezTo>
                      <a:cubicBezTo>
                        <a:pt x="2943" y="15748"/>
                        <a:pt x="-1003" y="20545"/>
                        <a:pt x="234" y="25109"/>
                      </a:cubicBezTo>
                      <a:cubicBezTo>
                        <a:pt x="931" y="27662"/>
                        <a:pt x="3794" y="28435"/>
                        <a:pt x="5959" y="27275"/>
                      </a:cubicBezTo>
                      <a:cubicBezTo>
                        <a:pt x="9673" y="25341"/>
                        <a:pt x="10679" y="19462"/>
                        <a:pt x="12226" y="158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6"/>
                <p:cNvSpPr/>
                <p:nvPr/>
              </p:nvSpPr>
              <p:spPr>
                <a:xfrm>
                  <a:off x="9657994" y="-1020933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10083" y="15018"/>
                      </a:moveTo>
                      <a:cubicBezTo>
                        <a:pt x="11166" y="11150"/>
                        <a:pt x="12017" y="6973"/>
                        <a:pt x="13563" y="3182"/>
                      </a:cubicBezTo>
                      <a:cubicBezTo>
                        <a:pt x="14647" y="629"/>
                        <a:pt x="11242" y="-1305"/>
                        <a:pt x="9695" y="1093"/>
                      </a:cubicBezTo>
                      <a:cubicBezTo>
                        <a:pt x="7452" y="4806"/>
                        <a:pt x="4899" y="8288"/>
                        <a:pt x="2888" y="12233"/>
                      </a:cubicBezTo>
                      <a:cubicBezTo>
                        <a:pt x="1186" y="15714"/>
                        <a:pt x="-1290" y="19737"/>
                        <a:pt x="799" y="23450"/>
                      </a:cubicBezTo>
                      <a:cubicBezTo>
                        <a:pt x="1727" y="25152"/>
                        <a:pt x="3816" y="25384"/>
                        <a:pt x="5440" y="24533"/>
                      </a:cubicBezTo>
                      <a:cubicBezTo>
                        <a:pt x="8845" y="22831"/>
                        <a:pt x="9154" y="18267"/>
                        <a:pt x="10005" y="149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6"/>
                <p:cNvSpPr/>
                <p:nvPr/>
              </p:nvSpPr>
              <p:spPr>
                <a:xfrm>
                  <a:off x="9664912" y="-995168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9430" y="15246"/>
                      </a:moveTo>
                      <a:cubicBezTo>
                        <a:pt x="9972" y="10991"/>
                        <a:pt x="10746" y="6814"/>
                        <a:pt x="11751" y="2714"/>
                      </a:cubicBezTo>
                      <a:cubicBezTo>
                        <a:pt x="12292" y="316"/>
                        <a:pt x="8812" y="-1154"/>
                        <a:pt x="7651" y="1167"/>
                      </a:cubicBezTo>
                      <a:cubicBezTo>
                        <a:pt x="5717" y="5189"/>
                        <a:pt x="3860" y="9367"/>
                        <a:pt x="2390" y="13622"/>
                      </a:cubicBezTo>
                      <a:cubicBezTo>
                        <a:pt x="1076" y="17490"/>
                        <a:pt x="-1323" y="22828"/>
                        <a:pt x="921" y="26618"/>
                      </a:cubicBezTo>
                      <a:cubicBezTo>
                        <a:pt x="2159" y="28784"/>
                        <a:pt x="4944" y="28784"/>
                        <a:pt x="6645" y="27237"/>
                      </a:cubicBezTo>
                      <a:cubicBezTo>
                        <a:pt x="9508" y="24607"/>
                        <a:pt x="8967" y="19037"/>
                        <a:pt x="9508" y="154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8" name="Google Shape;558;p6"/>
              <p:cNvSpPr/>
              <p:nvPr/>
            </p:nvSpPr>
            <p:spPr>
              <a:xfrm>
                <a:off x="9935472" y="-1037684"/>
                <a:ext cx="15472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15472" extrusionOk="0">
                    <a:moveTo>
                      <a:pt x="20694" y="16064"/>
                    </a:moveTo>
                    <a:cubicBezTo>
                      <a:pt x="18605" y="12274"/>
                      <a:pt x="14660" y="9257"/>
                      <a:pt x="11410" y="6472"/>
                    </a:cubicBezTo>
                    <a:cubicBezTo>
                      <a:pt x="8470" y="3996"/>
                      <a:pt x="5531" y="1056"/>
                      <a:pt x="1818" y="51"/>
                    </a:cubicBezTo>
                    <a:cubicBezTo>
                      <a:pt x="657" y="-259"/>
                      <a:pt x="-194" y="902"/>
                      <a:pt x="38" y="1908"/>
                    </a:cubicBezTo>
                    <a:cubicBezTo>
                      <a:pt x="1044" y="5853"/>
                      <a:pt x="4216" y="9257"/>
                      <a:pt x="6691" y="12351"/>
                    </a:cubicBezTo>
                    <a:cubicBezTo>
                      <a:pt x="9322" y="15678"/>
                      <a:pt x="11797" y="19314"/>
                      <a:pt x="15356" y="21634"/>
                    </a:cubicBezTo>
                    <a:cubicBezTo>
                      <a:pt x="18915" y="24033"/>
                      <a:pt x="22473" y="19159"/>
                      <a:pt x="20694" y="159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9768407" y="-1023203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6194" y="29820"/>
                    </a:moveTo>
                    <a:cubicBezTo>
                      <a:pt x="9057" y="25797"/>
                      <a:pt x="8515" y="21078"/>
                      <a:pt x="8437" y="16282"/>
                    </a:cubicBezTo>
                    <a:cubicBezTo>
                      <a:pt x="8437" y="10944"/>
                      <a:pt x="7974" y="5916"/>
                      <a:pt x="6503" y="810"/>
                    </a:cubicBezTo>
                    <a:cubicBezTo>
                      <a:pt x="6271" y="-119"/>
                      <a:pt x="4724" y="-351"/>
                      <a:pt x="4337" y="655"/>
                    </a:cubicBezTo>
                    <a:cubicBezTo>
                      <a:pt x="2403" y="5606"/>
                      <a:pt x="1552" y="10480"/>
                      <a:pt x="856" y="15740"/>
                    </a:cubicBezTo>
                    <a:cubicBezTo>
                      <a:pt x="238" y="20459"/>
                      <a:pt x="-923" y="25178"/>
                      <a:pt x="1321" y="29433"/>
                    </a:cubicBezTo>
                    <a:cubicBezTo>
                      <a:pt x="2172" y="31058"/>
                      <a:pt x="5111" y="31367"/>
                      <a:pt x="6194" y="298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9749256" y="-1012808"/>
                <a:ext cx="7736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30944" extrusionOk="0">
                    <a:moveTo>
                      <a:pt x="5851" y="30565"/>
                    </a:moveTo>
                    <a:cubicBezTo>
                      <a:pt x="9099" y="26930"/>
                      <a:pt x="9409" y="21669"/>
                      <a:pt x="10105" y="16950"/>
                    </a:cubicBezTo>
                    <a:cubicBezTo>
                      <a:pt x="10878" y="11767"/>
                      <a:pt x="11033" y="6893"/>
                      <a:pt x="10492" y="1633"/>
                    </a:cubicBezTo>
                    <a:cubicBezTo>
                      <a:pt x="10337" y="86"/>
                      <a:pt x="7862" y="-765"/>
                      <a:pt x="7165" y="937"/>
                    </a:cubicBezTo>
                    <a:cubicBezTo>
                      <a:pt x="5231" y="5656"/>
                      <a:pt x="3762" y="10452"/>
                      <a:pt x="2446" y="15326"/>
                    </a:cubicBezTo>
                    <a:cubicBezTo>
                      <a:pt x="1208" y="20045"/>
                      <a:pt x="-726" y="24531"/>
                      <a:pt x="280" y="29328"/>
                    </a:cubicBezTo>
                    <a:cubicBezTo>
                      <a:pt x="822" y="31803"/>
                      <a:pt x="4303" y="32190"/>
                      <a:pt x="5773" y="304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10020065" y="-1289795"/>
                <a:ext cx="9283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1888" extrusionOk="0">
                    <a:moveTo>
                      <a:pt x="40073" y="8167"/>
                    </a:moveTo>
                    <a:cubicBezTo>
                      <a:pt x="67769" y="-5061"/>
                      <a:pt x="95386" y="-1348"/>
                      <a:pt x="98945" y="13041"/>
                    </a:cubicBezTo>
                    <a:cubicBezTo>
                      <a:pt x="101653" y="23871"/>
                      <a:pt x="95309" y="38415"/>
                      <a:pt x="62585" y="53346"/>
                    </a:cubicBezTo>
                    <a:cubicBezTo>
                      <a:pt x="34194" y="66265"/>
                      <a:pt x="6422" y="68663"/>
                      <a:pt x="775" y="52882"/>
                    </a:cubicBezTo>
                    <a:cubicBezTo>
                      <a:pt x="-5337" y="35785"/>
                      <a:pt x="26303" y="14820"/>
                      <a:pt x="40073" y="8245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10020065" y="-1289795"/>
                <a:ext cx="9283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1888" extrusionOk="0">
                    <a:moveTo>
                      <a:pt x="40073" y="8167"/>
                    </a:moveTo>
                    <a:cubicBezTo>
                      <a:pt x="67769" y="-5061"/>
                      <a:pt x="95386" y="-1348"/>
                      <a:pt x="98945" y="13041"/>
                    </a:cubicBezTo>
                    <a:cubicBezTo>
                      <a:pt x="101653" y="23871"/>
                      <a:pt x="95309" y="38415"/>
                      <a:pt x="62585" y="53346"/>
                    </a:cubicBezTo>
                    <a:cubicBezTo>
                      <a:pt x="34194" y="66265"/>
                      <a:pt x="6422" y="68663"/>
                      <a:pt x="775" y="52882"/>
                    </a:cubicBezTo>
                    <a:cubicBezTo>
                      <a:pt x="-5337" y="35785"/>
                      <a:pt x="26303" y="14820"/>
                      <a:pt x="40073" y="8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105781" y="-1358679"/>
                <a:ext cx="54152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85096" extrusionOk="0">
                    <a:moveTo>
                      <a:pt x="0" y="81925"/>
                    </a:moveTo>
                    <a:cubicBezTo>
                      <a:pt x="387" y="64519"/>
                      <a:pt x="35122" y="58949"/>
                      <a:pt x="35122" y="58949"/>
                    </a:cubicBezTo>
                    <a:cubicBezTo>
                      <a:pt x="35122" y="58949"/>
                      <a:pt x="30403" y="42161"/>
                      <a:pt x="47035" y="28004"/>
                    </a:cubicBezTo>
                    <a:cubicBezTo>
                      <a:pt x="47035" y="28004"/>
                      <a:pt x="51909" y="13925"/>
                      <a:pt x="47190" y="0"/>
                    </a:cubicBezTo>
                    <a:cubicBezTo>
                      <a:pt x="47190" y="0"/>
                      <a:pt x="76277" y="48118"/>
                      <a:pt x="40924" y="67535"/>
                    </a:cubicBezTo>
                    <a:cubicBezTo>
                      <a:pt x="40924" y="67535"/>
                      <a:pt x="36205" y="78907"/>
                      <a:pt x="22125" y="86102"/>
                    </a:cubicBezTo>
                    <a:cubicBezTo>
                      <a:pt x="7968" y="93297"/>
                      <a:pt x="0" y="86876"/>
                      <a:pt x="77" y="82002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105781" y="-1358679"/>
                <a:ext cx="54152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85096" extrusionOk="0">
                    <a:moveTo>
                      <a:pt x="0" y="81925"/>
                    </a:moveTo>
                    <a:cubicBezTo>
                      <a:pt x="387" y="64519"/>
                      <a:pt x="35122" y="58949"/>
                      <a:pt x="35122" y="58949"/>
                    </a:cubicBezTo>
                    <a:cubicBezTo>
                      <a:pt x="35122" y="58949"/>
                      <a:pt x="30403" y="42161"/>
                      <a:pt x="47035" y="28004"/>
                    </a:cubicBezTo>
                    <a:cubicBezTo>
                      <a:pt x="47035" y="28004"/>
                      <a:pt x="51909" y="13925"/>
                      <a:pt x="47190" y="0"/>
                    </a:cubicBezTo>
                    <a:cubicBezTo>
                      <a:pt x="47190" y="0"/>
                      <a:pt x="76277" y="48118"/>
                      <a:pt x="40924" y="67535"/>
                    </a:cubicBezTo>
                    <a:cubicBezTo>
                      <a:pt x="40924" y="67535"/>
                      <a:pt x="36205" y="78907"/>
                      <a:pt x="22125" y="86102"/>
                    </a:cubicBezTo>
                    <a:cubicBezTo>
                      <a:pt x="7968" y="93297"/>
                      <a:pt x="0" y="86876"/>
                      <a:pt x="77" y="820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9554476" y="-1389094"/>
                <a:ext cx="510578" cy="417746"/>
              </a:xfrm>
              <a:custGeom>
                <a:avLst/>
                <a:gdLst/>
                <a:ahLst/>
                <a:cxnLst/>
                <a:rect l="l" t="t" r="r" b="b"/>
                <a:pathLst>
                  <a:path w="510578" h="417746" extrusionOk="0">
                    <a:moveTo>
                      <a:pt x="390628" y="63448"/>
                    </a:moveTo>
                    <a:cubicBezTo>
                      <a:pt x="390628" y="63448"/>
                      <a:pt x="477735" y="89132"/>
                      <a:pt x="495451" y="126884"/>
                    </a:cubicBezTo>
                    <a:cubicBezTo>
                      <a:pt x="534673" y="210355"/>
                      <a:pt x="492744" y="276576"/>
                      <a:pt x="492744" y="276576"/>
                    </a:cubicBezTo>
                    <a:cubicBezTo>
                      <a:pt x="492744" y="276576"/>
                      <a:pt x="476885" y="243543"/>
                      <a:pt x="463965" y="237509"/>
                    </a:cubicBezTo>
                    <a:cubicBezTo>
                      <a:pt x="463965" y="237509"/>
                      <a:pt x="476807" y="281682"/>
                      <a:pt x="475183" y="300945"/>
                    </a:cubicBezTo>
                    <a:cubicBezTo>
                      <a:pt x="473558" y="320207"/>
                      <a:pt x="412211" y="375597"/>
                      <a:pt x="379643" y="386273"/>
                    </a:cubicBezTo>
                    <a:lnTo>
                      <a:pt x="378327" y="334519"/>
                    </a:lnTo>
                    <a:cubicBezTo>
                      <a:pt x="378327" y="334519"/>
                      <a:pt x="367652" y="387279"/>
                      <a:pt x="361076" y="392849"/>
                    </a:cubicBezTo>
                    <a:cubicBezTo>
                      <a:pt x="354501" y="398419"/>
                      <a:pt x="302901" y="423716"/>
                      <a:pt x="269713" y="421395"/>
                    </a:cubicBezTo>
                    <a:cubicBezTo>
                      <a:pt x="236526" y="419151"/>
                      <a:pt x="186473" y="402751"/>
                      <a:pt x="177886" y="398032"/>
                    </a:cubicBezTo>
                    <a:cubicBezTo>
                      <a:pt x="177886" y="398032"/>
                      <a:pt x="167598" y="375443"/>
                      <a:pt x="175644" y="326706"/>
                    </a:cubicBezTo>
                    <a:cubicBezTo>
                      <a:pt x="176262" y="322915"/>
                      <a:pt x="165431" y="341482"/>
                      <a:pt x="156457" y="386583"/>
                    </a:cubicBezTo>
                    <a:cubicBezTo>
                      <a:pt x="155839" y="389677"/>
                      <a:pt x="132012" y="372426"/>
                      <a:pt x="127138" y="369486"/>
                    </a:cubicBezTo>
                    <a:cubicBezTo>
                      <a:pt x="122265" y="366546"/>
                      <a:pt x="123270" y="347593"/>
                      <a:pt x="131315" y="320981"/>
                    </a:cubicBezTo>
                    <a:cubicBezTo>
                      <a:pt x="132398" y="317422"/>
                      <a:pt x="118628" y="330187"/>
                      <a:pt x="109577" y="356180"/>
                    </a:cubicBezTo>
                    <a:cubicBezTo>
                      <a:pt x="108030" y="360590"/>
                      <a:pt x="62078" y="325777"/>
                      <a:pt x="46606" y="309377"/>
                    </a:cubicBezTo>
                    <a:cubicBezTo>
                      <a:pt x="31134" y="292977"/>
                      <a:pt x="19220" y="267138"/>
                      <a:pt x="18756" y="264972"/>
                    </a:cubicBezTo>
                    <a:cubicBezTo>
                      <a:pt x="18214" y="262806"/>
                      <a:pt x="24636" y="250738"/>
                      <a:pt x="54110" y="238360"/>
                    </a:cubicBezTo>
                    <a:cubicBezTo>
                      <a:pt x="57592" y="236890"/>
                      <a:pt x="13263" y="249655"/>
                      <a:pt x="13263" y="249655"/>
                    </a:cubicBezTo>
                    <a:cubicBezTo>
                      <a:pt x="13263" y="249655"/>
                      <a:pt x="5914" y="221882"/>
                      <a:pt x="4058" y="209427"/>
                    </a:cubicBezTo>
                    <a:cubicBezTo>
                      <a:pt x="2201" y="196972"/>
                      <a:pt x="42738" y="166879"/>
                      <a:pt x="42738" y="166879"/>
                    </a:cubicBezTo>
                    <a:cubicBezTo>
                      <a:pt x="42738" y="166879"/>
                      <a:pt x="1195" y="191557"/>
                      <a:pt x="112" y="188308"/>
                    </a:cubicBezTo>
                    <a:cubicBezTo>
                      <a:pt x="-971" y="185059"/>
                      <a:pt x="5605" y="124872"/>
                      <a:pt x="27498" y="102902"/>
                    </a:cubicBezTo>
                    <a:cubicBezTo>
                      <a:pt x="47302" y="83020"/>
                      <a:pt x="95730" y="69250"/>
                      <a:pt x="95730" y="69250"/>
                    </a:cubicBezTo>
                    <a:cubicBezTo>
                      <a:pt x="95730" y="69250"/>
                      <a:pt x="36549" y="92458"/>
                      <a:pt x="36704" y="89209"/>
                    </a:cubicBezTo>
                    <a:cubicBezTo>
                      <a:pt x="36859" y="85960"/>
                      <a:pt x="78788" y="49755"/>
                      <a:pt x="87994" y="44650"/>
                    </a:cubicBezTo>
                    <a:cubicBezTo>
                      <a:pt x="99907" y="37996"/>
                      <a:pt x="189413" y="-9116"/>
                      <a:pt x="250141" y="1947"/>
                    </a:cubicBezTo>
                    <a:cubicBezTo>
                      <a:pt x="250141" y="1947"/>
                      <a:pt x="327501" y="-16775"/>
                      <a:pt x="446250" y="61901"/>
                    </a:cubicBezTo>
                    <a:cubicBezTo>
                      <a:pt x="457080" y="69018"/>
                      <a:pt x="468453" y="88590"/>
                      <a:pt x="468453" y="88590"/>
                    </a:cubicBezTo>
                    <a:cubicBezTo>
                      <a:pt x="468453" y="88590"/>
                      <a:pt x="403315" y="62056"/>
                      <a:pt x="390705" y="63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9554476" y="-1389094"/>
                <a:ext cx="510578" cy="417746"/>
              </a:xfrm>
              <a:custGeom>
                <a:avLst/>
                <a:gdLst/>
                <a:ahLst/>
                <a:cxnLst/>
                <a:rect l="l" t="t" r="r" b="b"/>
                <a:pathLst>
                  <a:path w="510578" h="417746" extrusionOk="0">
                    <a:moveTo>
                      <a:pt x="390628" y="63448"/>
                    </a:moveTo>
                    <a:cubicBezTo>
                      <a:pt x="390628" y="63448"/>
                      <a:pt x="477735" y="89132"/>
                      <a:pt x="495451" y="126884"/>
                    </a:cubicBezTo>
                    <a:cubicBezTo>
                      <a:pt x="534673" y="210355"/>
                      <a:pt x="492744" y="276576"/>
                      <a:pt x="492744" y="276576"/>
                    </a:cubicBezTo>
                    <a:cubicBezTo>
                      <a:pt x="492744" y="276576"/>
                      <a:pt x="476885" y="243543"/>
                      <a:pt x="463965" y="237509"/>
                    </a:cubicBezTo>
                    <a:cubicBezTo>
                      <a:pt x="463965" y="237509"/>
                      <a:pt x="476807" y="281682"/>
                      <a:pt x="475183" y="300945"/>
                    </a:cubicBezTo>
                    <a:cubicBezTo>
                      <a:pt x="473558" y="320207"/>
                      <a:pt x="412211" y="375597"/>
                      <a:pt x="379643" y="386273"/>
                    </a:cubicBezTo>
                    <a:lnTo>
                      <a:pt x="378327" y="334519"/>
                    </a:lnTo>
                    <a:cubicBezTo>
                      <a:pt x="378327" y="334519"/>
                      <a:pt x="367652" y="387279"/>
                      <a:pt x="361076" y="392849"/>
                    </a:cubicBezTo>
                    <a:cubicBezTo>
                      <a:pt x="354501" y="398419"/>
                      <a:pt x="302901" y="423716"/>
                      <a:pt x="269713" y="421395"/>
                    </a:cubicBezTo>
                    <a:cubicBezTo>
                      <a:pt x="236526" y="419151"/>
                      <a:pt x="186473" y="402751"/>
                      <a:pt x="177886" y="398032"/>
                    </a:cubicBezTo>
                    <a:cubicBezTo>
                      <a:pt x="177886" y="398032"/>
                      <a:pt x="167598" y="375443"/>
                      <a:pt x="175644" y="326706"/>
                    </a:cubicBezTo>
                    <a:cubicBezTo>
                      <a:pt x="176262" y="322915"/>
                      <a:pt x="165431" y="341482"/>
                      <a:pt x="156457" y="386583"/>
                    </a:cubicBezTo>
                    <a:cubicBezTo>
                      <a:pt x="155839" y="389677"/>
                      <a:pt x="132012" y="372426"/>
                      <a:pt x="127138" y="369486"/>
                    </a:cubicBezTo>
                    <a:cubicBezTo>
                      <a:pt x="122265" y="366546"/>
                      <a:pt x="123270" y="347593"/>
                      <a:pt x="131315" y="320981"/>
                    </a:cubicBezTo>
                    <a:cubicBezTo>
                      <a:pt x="132398" y="317422"/>
                      <a:pt x="118628" y="330187"/>
                      <a:pt x="109577" y="356180"/>
                    </a:cubicBezTo>
                    <a:cubicBezTo>
                      <a:pt x="108030" y="360590"/>
                      <a:pt x="62078" y="325777"/>
                      <a:pt x="46606" y="309377"/>
                    </a:cubicBezTo>
                    <a:cubicBezTo>
                      <a:pt x="31134" y="292977"/>
                      <a:pt x="19220" y="267138"/>
                      <a:pt x="18756" y="264972"/>
                    </a:cubicBezTo>
                    <a:cubicBezTo>
                      <a:pt x="18214" y="262806"/>
                      <a:pt x="24636" y="250738"/>
                      <a:pt x="54110" y="238360"/>
                    </a:cubicBezTo>
                    <a:cubicBezTo>
                      <a:pt x="57592" y="236890"/>
                      <a:pt x="13263" y="249655"/>
                      <a:pt x="13263" y="249655"/>
                    </a:cubicBezTo>
                    <a:cubicBezTo>
                      <a:pt x="13263" y="249655"/>
                      <a:pt x="5914" y="221882"/>
                      <a:pt x="4058" y="209427"/>
                    </a:cubicBezTo>
                    <a:cubicBezTo>
                      <a:pt x="2201" y="196972"/>
                      <a:pt x="42738" y="166879"/>
                      <a:pt x="42738" y="166879"/>
                    </a:cubicBezTo>
                    <a:cubicBezTo>
                      <a:pt x="42738" y="166879"/>
                      <a:pt x="1195" y="191557"/>
                      <a:pt x="112" y="188308"/>
                    </a:cubicBezTo>
                    <a:cubicBezTo>
                      <a:pt x="-971" y="185059"/>
                      <a:pt x="5605" y="124872"/>
                      <a:pt x="27498" y="102902"/>
                    </a:cubicBezTo>
                    <a:cubicBezTo>
                      <a:pt x="47302" y="83020"/>
                      <a:pt x="95730" y="69250"/>
                      <a:pt x="95730" y="69250"/>
                    </a:cubicBezTo>
                    <a:cubicBezTo>
                      <a:pt x="95730" y="69250"/>
                      <a:pt x="36549" y="92458"/>
                      <a:pt x="36704" y="89209"/>
                    </a:cubicBezTo>
                    <a:cubicBezTo>
                      <a:pt x="36859" y="85960"/>
                      <a:pt x="78788" y="49755"/>
                      <a:pt x="87994" y="44650"/>
                    </a:cubicBezTo>
                    <a:cubicBezTo>
                      <a:pt x="99907" y="37996"/>
                      <a:pt x="189413" y="-9116"/>
                      <a:pt x="250141" y="1947"/>
                    </a:cubicBezTo>
                    <a:cubicBezTo>
                      <a:pt x="250141" y="1947"/>
                      <a:pt x="327501" y="-16775"/>
                      <a:pt x="446250" y="61901"/>
                    </a:cubicBezTo>
                    <a:cubicBezTo>
                      <a:pt x="457080" y="69018"/>
                      <a:pt x="468453" y="88590"/>
                      <a:pt x="468453" y="88590"/>
                    </a:cubicBezTo>
                    <a:cubicBezTo>
                      <a:pt x="468453" y="88590"/>
                      <a:pt x="403315" y="62056"/>
                      <a:pt x="390705" y="6352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639498" y="-1247017"/>
                <a:ext cx="15472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23208" extrusionOk="0">
                    <a:moveTo>
                      <a:pt x="10940" y="14513"/>
                    </a:moveTo>
                    <a:cubicBezTo>
                      <a:pt x="12641" y="10877"/>
                      <a:pt x="14343" y="6932"/>
                      <a:pt x="16509" y="3528"/>
                    </a:cubicBezTo>
                    <a:cubicBezTo>
                      <a:pt x="17980" y="1207"/>
                      <a:pt x="15040" y="-1346"/>
                      <a:pt x="13106" y="820"/>
                    </a:cubicBezTo>
                    <a:cubicBezTo>
                      <a:pt x="10166" y="4069"/>
                      <a:pt x="7072" y="7009"/>
                      <a:pt x="4442" y="10568"/>
                    </a:cubicBezTo>
                    <a:cubicBezTo>
                      <a:pt x="2120" y="13662"/>
                      <a:pt x="-1052" y="17220"/>
                      <a:pt x="341" y="21243"/>
                    </a:cubicBezTo>
                    <a:cubicBezTo>
                      <a:pt x="960" y="23100"/>
                      <a:pt x="2971" y="23641"/>
                      <a:pt x="4673" y="23177"/>
                    </a:cubicBezTo>
                    <a:cubicBezTo>
                      <a:pt x="8310" y="22172"/>
                      <a:pt x="9469" y="17685"/>
                      <a:pt x="10940" y="145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641144" y="-1220861"/>
                <a:ext cx="15472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23208" extrusionOk="0">
                    <a:moveTo>
                      <a:pt x="10764" y="15046"/>
                    </a:moveTo>
                    <a:cubicBezTo>
                      <a:pt x="12079" y="11024"/>
                      <a:pt x="13550" y="7001"/>
                      <a:pt x="15329" y="3133"/>
                    </a:cubicBezTo>
                    <a:cubicBezTo>
                      <a:pt x="16334" y="889"/>
                      <a:pt x="13085" y="-1199"/>
                      <a:pt x="11616" y="812"/>
                    </a:cubicBezTo>
                    <a:cubicBezTo>
                      <a:pt x="8985" y="4448"/>
                      <a:pt x="6432" y="8161"/>
                      <a:pt x="4188" y="12107"/>
                    </a:cubicBezTo>
                    <a:cubicBezTo>
                      <a:pt x="2177" y="15665"/>
                      <a:pt x="-1149" y="20462"/>
                      <a:pt x="398" y="24639"/>
                    </a:cubicBezTo>
                    <a:cubicBezTo>
                      <a:pt x="1249" y="26960"/>
                      <a:pt x="3956" y="27501"/>
                      <a:pt x="5890" y="26264"/>
                    </a:cubicBezTo>
                    <a:cubicBezTo>
                      <a:pt x="9140" y="24175"/>
                      <a:pt x="9682" y="18605"/>
                      <a:pt x="10841" y="151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9969978" y="-1247486"/>
                <a:ext cx="2320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15472" extrusionOk="0">
                    <a:moveTo>
                      <a:pt x="25488" y="16452"/>
                    </a:moveTo>
                    <a:cubicBezTo>
                      <a:pt x="23708" y="11887"/>
                      <a:pt x="19453" y="9644"/>
                      <a:pt x="15431" y="7014"/>
                    </a:cubicBezTo>
                    <a:cubicBezTo>
                      <a:pt x="10944" y="4074"/>
                      <a:pt x="6535" y="1676"/>
                      <a:pt x="1506" y="51"/>
                    </a:cubicBezTo>
                    <a:cubicBezTo>
                      <a:pt x="578" y="-258"/>
                      <a:pt x="-428" y="902"/>
                      <a:pt x="191" y="1753"/>
                    </a:cubicBezTo>
                    <a:cubicBezTo>
                      <a:pt x="3285" y="6085"/>
                      <a:pt x="6844" y="9567"/>
                      <a:pt x="10866" y="13048"/>
                    </a:cubicBezTo>
                    <a:cubicBezTo>
                      <a:pt x="14426" y="16142"/>
                      <a:pt x="17752" y="19778"/>
                      <a:pt x="22548" y="20242"/>
                    </a:cubicBezTo>
                    <a:cubicBezTo>
                      <a:pt x="24404" y="20397"/>
                      <a:pt x="26261" y="18154"/>
                      <a:pt x="25565" y="164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9969713" y="-1228603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24205" y="20081"/>
                    </a:moveTo>
                    <a:cubicBezTo>
                      <a:pt x="22967" y="15362"/>
                      <a:pt x="18789" y="12112"/>
                      <a:pt x="15231" y="9018"/>
                    </a:cubicBezTo>
                    <a:cubicBezTo>
                      <a:pt x="11286" y="5537"/>
                      <a:pt x="7340" y="2674"/>
                      <a:pt x="2699" y="199"/>
                    </a:cubicBezTo>
                    <a:cubicBezTo>
                      <a:pt x="1306" y="-575"/>
                      <a:pt x="-782" y="1050"/>
                      <a:pt x="300" y="2597"/>
                    </a:cubicBezTo>
                    <a:cubicBezTo>
                      <a:pt x="3162" y="6852"/>
                      <a:pt x="6334" y="10643"/>
                      <a:pt x="9661" y="14511"/>
                    </a:cubicBezTo>
                    <a:cubicBezTo>
                      <a:pt x="12832" y="18147"/>
                      <a:pt x="15541" y="22324"/>
                      <a:pt x="20182" y="24103"/>
                    </a:cubicBezTo>
                    <a:cubicBezTo>
                      <a:pt x="22503" y="25032"/>
                      <a:pt x="24746" y="22324"/>
                      <a:pt x="24205" y="201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1" name="Google Shape;571;p6"/>
              <p:cNvGrpSpPr/>
              <p:nvPr/>
            </p:nvGrpSpPr>
            <p:grpSpPr>
              <a:xfrm>
                <a:off x="9268311" y="-1204035"/>
                <a:ext cx="396247" cy="634896"/>
                <a:chOff x="9344511" y="-1204035"/>
                <a:chExt cx="396247" cy="634896"/>
              </a:xfrm>
            </p:grpSpPr>
            <p:sp>
              <p:nvSpPr>
                <p:cNvPr id="572" name="Google Shape;572;p6"/>
                <p:cNvSpPr/>
                <p:nvPr/>
              </p:nvSpPr>
              <p:spPr>
                <a:xfrm>
                  <a:off x="9346220" y="-1203494"/>
                  <a:ext cx="394538" cy="63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38" h="634355" extrusionOk="0">
                      <a:moveTo>
                        <a:pt x="373688" y="78"/>
                      </a:moveTo>
                      <a:cubicBezTo>
                        <a:pt x="373688" y="78"/>
                        <a:pt x="317060" y="24446"/>
                        <a:pt x="277761" y="99563"/>
                      </a:cubicBezTo>
                      <a:cubicBezTo>
                        <a:pt x="238462" y="174680"/>
                        <a:pt x="213938" y="225351"/>
                        <a:pt x="155222" y="295285"/>
                      </a:cubicBezTo>
                      <a:cubicBezTo>
                        <a:pt x="96506" y="365219"/>
                        <a:pt x="7541" y="474220"/>
                        <a:pt x="501" y="569605"/>
                      </a:cubicBezTo>
                      <a:cubicBezTo>
                        <a:pt x="-6539" y="664913"/>
                        <a:pt x="61461" y="651066"/>
                        <a:pt x="150735" y="582756"/>
                      </a:cubicBezTo>
                      <a:cubicBezTo>
                        <a:pt x="150735" y="582756"/>
                        <a:pt x="204268" y="592194"/>
                        <a:pt x="234129" y="542142"/>
                      </a:cubicBezTo>
                      <a:cubicBezTo>
                        <a:pt x="234129" y="542142"/>
                        <a:pt x="286039" y="527521"/>
                        <a:pt x="332300" y="458902"/>
                      </a:cubicBezTo>
                      <a:cubicBezTo>
                        <a:pt x="378561" y="390284"/>
                        <a:pt x="353652" y="309906"/>
                        <a:pt x="354038" y="201524"/>
                      </a:cubicBezTo>
                      <a:cubicBezTo>
                        <a:pt x="354425" y="93142"/>
                        <a:pt x="394575" y="35199"/>
                        <a:pt x="394575" y="35199"/>
                      </a:cubicBezTo>
                      <a:cubicBezTo>
                        <a:pt x="394575" y="35199"/>
                        <a:pt x="404013" y="-154"/>
                        <a:pt x="373688" y="1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73" name="Google Shape;573;p6"/>
                <p:cNvGrpSpPr/>
                <p:nvPr/>
              </p:nvGrpSpPr>
              <p:grpSpPr>
                <a:xfrm>
                  <a:off x="9344511" y="-1204035"/>
                  <a:ext cx="394538" cy="634355"/>
                  <a:chOff x="9344511" y="-1204035"/>
                  <a:chExt cx="394538" cy="634355"/>
                </a:xfrm>
              </p:grpSpPr>
              <p:sp>
                <p:nvSpPr>
                  <p:cNvPr id="574" name="Google Shape;574;p6"/>
                  <p:cNvSpPr/>
                  <p:nvPr/>
                </p:nvSpPr>
                <p:spPr>
                  <a:xfrm>
                    <a:off x="9344511" y="-1204035"/>
                    <a:ext cx="394538" cy="634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538" h="634355" extrusionOk="0">
                        <a:moveTo>
                          <a:pt x="375474" y="1083"/>
                        </a:moveTo>
                        <a:cubicBezTo>
                          <a:pt x="338418" y="21197"/>
                          <a:pt x="309253" y="54152"/>
                          <a:pt x="288366" y="90434"/>
                        </a:cubicBezTo>
                        <a:cubicBezTo>
                          <a:pt x="273049" y="118980"/>
                          <a:pt x="258351" y="150157"/>
                          <a:pt x="242569" y="178393"/>
                        </a:cubicBezTo>
                        <a:cubicBezTo>
                          <a:pt x="224312" y="211658"/>
                          <a:pt x="203889" y="243917"/>
                          <a:pt x="180526" y="273933"/>
                        </a:cubicBezTo>
                        <a:cubicBezTo>
                          <a:pt x="139138" y="325455"/>
                          <a:pt x="94347" y="374192"/>
                          <a:pt x="58915" y="430201"/>
                        </a:cubicBezTo>
                        <a:cubicBezTo>
                          <a:pt x="41278" y="457509"/>
                          <a:pt x="25264" y="487525"/>
                          <a:pt x="14898" y="518315"/>
                        </a:cubicBezTo>
                        <a:cubicBezTo>
                          <a:pt x="12576" y="525819"/>
                          <a:pt x="8941" y="537732"/>
                          <a:pt x="7625" y="545468"/>
                        </a:cubicBezTo>
                        <a:cubicBezTo>
                          <a:pt x="7625" y="545468"/>
                          <a:pt x="6156" y="552353"/>
                          <a:pt x="6156" y="552353"/>
                        </a:cubicBezTo>
                        <a:lnTo>
                          <a:pt x="5305" y="559316"/>
                        </a:lnTo>
                        <a:cubicBezTo>
                          <a:pt x="-10632" y="686883"/>
                          <a:pt x="92799" y="625536"/>
                          <a:pt x="149969" y="580049"/>
                        </a:cubicBezTo>
                        <a:cubicBezTo>
                          <a:pt x="149969" y="580049"/>
                          <a:pt x="151284" y="579043"/>
                          <a:pt x="151284" y="579043"/>
                        </a:cubicBezTo>
                        <a:lnTo>
                          <a:pt x="153141" y="579275"/>
                        </a:lnTo>
                        <a:cubicBezTo>
                          <a:pt x="184162" y="583298"/>
                          <a:pt x="216267" y="567516"/>
                          <a:pt x="231662" y="540208"/>
                        </a:cubicBezTo>
                        <a:cubicBezTo>
                          <a:pt x="231662" y="540208"/>
                          <a:pt x="232822" y="538583"/>
                          <a:pt x="232822" y="538583"/>
                        </a:cubicBezTo>
                        <a:lnTo>
                          <a:pt x="234524" y="538042"/>
                        </a:lnTo>
                        <a:cubicBezTo>
                          <a:pt x="255875" y="530460"/>
                          <a:pt x="275216" y="516613"/>
                          <a:pt x="291693" y="501218"/>
                        </a:cubicBezTo>
                        <a:cubicBezTo>
                          <a:pt x="306391" y="487525"/>
                          <a:pt x="319465" y="471512"/>
                          <a:pt x="330451" y="454725"/>
                        </a:cubicBezTo>
                        <a:cubicBezTo>
                          <a:pt x="331920" y="452326"/>
                          <a:pt x="335634" y="446060"/>
                          <a:pt x="337026" y="443739"/>
                        </a:cubicBezTo>
                        <a:cubicBezTo>
                          <a:pt x="338264" y="441264"/>
                          <a:pt x="341281" y="434688"/>
                          <a:pt x="342519" y="432213"/>
                        </a:cubicBezTo>
                        <a:cubicBezTo>
                          <a:pt x="349094" y="416431"/>
                          <a:pt x="353117" y="399412"/>
                          <a:pt x="354819" y="382392"/>
                        </a:cubicBezTo>
                        <a:cubicBezTo>
                          <a:pt x="361163" y="311994"/>
                          <a:pt x="346232" y="241365"/>
                          <a:pt x="353040" y="170348"/>
                        </a:cubicBezTo>
                        <a:cubicBezTo>
                          <a:pt x="357758" y="123080"/>
                          <a:pt x="369054" y="75349"/>
                          <a:pt x="394814" y="34890"/>
                        </a:cubicBezTo>
                        <a:cubicBezTo>
                          <a:pt x="397754" y="21352"/>
                          <a:pt x="397522" y="1702"/>
                          <a:pt x="375319" y="1160"/>
                        </a:cubicBezTo>
                        <a:lnTo>
                          <a:pt x="375319" y="1160"/>
                        </a:lnTo>
                        <a:close/>
                        <a:moveTo>
                          <a:pt x="375242" y="77"/>
                        </a:moveTo>
                        <a:cubicBezTo>
                          <a:pt x="396981" y="-928"/>
                          <a:pt x="402086" y="18876"/>
                          <a:pt x="397599" y="36669"/>
                        </a:cubicBezTo>
                        <a:cubicBezTo>
                          <a:pt x="362555" y="98248"/>
                          <a:pt x="357217" y="171663"/>
                          <a:pt x="361163" y="241210"/>
                        </a:cubicBezTo>
                        <a:cubicBezTo>
                          <a:pt x="363715" y="311298"/>
                          <a:pt x="381354" y="388272"/>
                          <a:pt x="344453" y="452791"/>
                        </a:cubicBezTo>
                        <a:cubicBezTo>
                          <a:pt x="319620" y="493482"/>
                          <a:pt x="282797" y="530925"/>
                          <a:pt x="237154" y="547248"/>
                        </a:cubicBezTo>
                        <a:cubicBezTo>
                          <a:pt x="237154" y="547248"/>
                          <a:pt x="240016" y="545081"/>
                          <a:pt x="240016" y="545081"/>
                        </a:cubicBezTo>
                        <a:cubicBezTo>
                          <a:pt x="230888" y="559780"/>
                          <a:pt x="218201" y="572467"/>
                          <a:pt x="202342" y="579662"/>
                        </a:cubicBezTo>
                        <a:cubicBezTo>
                          <a:pt x="186637" y="587011"/>
                          <a:pt x="169076" y="589564"/>
                          <a:pt x="151825" y="587243"/>
                        </a:cubicBezTo>
                        <a:lnTo>
                          <a:pt x="154997" y="586469"/>
                        </a:lnTo>
                        <a:cubicBezTo>
                          <a:pt x="122351" y="610683"/>
                          <a:pt x="29905" y="675975"/>
                          <a:pt x="5150" y="615789"/>
                        </a:cubicBezTo>
                        <a:cubicBezTo>
                          <a:pt x="-9471" y="573009"/>
                          <a:pt x="9869" y="517000"/>
                          <a:pt x="27894" y="477623"/>
                        </a:cubicBezTo>
                        <a:cubicBezTo>
                          <a:pt x="60618" y="409159"/>
                          <a:pt x="107575" y="348431"/>
                          <a:pt x="155693" y="290179"/>
                        </a:cubicBezTo>
                        <a:cubicBezTo>
                          <a:pt x="185709" y="254129"/>
                          <a:pt x="212630" y="215294"/>
                          <a:pt x="235530" y="174293"/>
                        </a:cubicBezTo>
                        <a:cubicBezTo>
                          <a:pt x="251388" y="146289"/>
                          <a:pt x="267015" y="115190"/>
                          <a:pt x="283183" y="87263"/>
                        </a:cubicBezTo>
                        <a:cubicBezTo>
                          <a:pt x="305385" y="50748"/>
                          <a:pt x="336253" y="18334"/>
                          <a:pt x="375319" y="0"/>
                        </a:cubicBezTo>
                        <a:lnTo>
                          <a:pt x="37531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6"/>
                  <p:cNvSpPr/>
                  <p:nvPr/>
                </p:nvSpPr>
                <p:spPr>
                  <a:xfrm>
                    <a:off x="9496955" y="-1191039"/>
                    <a:ext cx="224345" cy="564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345" h="564731" extrusionOk="0">
                        <a:moveTo>
                          <a:pt x="0" y="570224"/>
                        </a:moveTo>
                        <a:cubicBezTo>
                          <a:pt x="14775" y="548872"/>
                          <a:pt x="26457" y="525509"/>
                          <a:pt x="38293" y="502456"/>
                        </a:cubicBezTo>
                        <a:cubicBezTo>
                          <a:pt x="49975" y="479248"/>
                          <a:pt x="61037" y="455730"/>
                          <a:pt x="70165" y="431594"/>
                        </a:cubicBezTo>
                        <a:cubicBezTo>
                          <a:pt x="85019" y="389355"/>
                          <a:pt x="96546" y="324682"/>
                          <a:pt x="107376" y="280586"/>
                        </a:cubicBezTo>
                        <a:cubicBezTo>
                          <a:pt x="119521" y="229993"/>
                          <a:pt x="130893" y="179167"/>
                          <a:pt x="146443" y="129424"/>
                        </a:cubicBezTo>
                        <a:cubicBezTo>
                          <a:pt x="154024" y="104359"/>
                          <a:pt x="166170" y="80687"/>
                          <a:pt x="181023" y="59181"/>
                        </a:cubicBezTo>
                        <a:cubicBezTo>
                          <a:pt x="196108" y="37907"/>
                          <a:pt x="212895" y="17870"/>
                          <a:pt x="231926" y="0"/>
                        </a:cubicBezTo>
                        <a:cubicBezTo>
                          <a:pt x="214056" y="18876"/>
                          <a:pt x="197888" y="39299"/>
                          <a:pt x="183808" y="61037"/>
                        </a:cubicBezTo>
                        <a:cubicBezTo>
                          <a:pt x="173364" y="77283"/>
                          <a:pt x="164081" y="94457"/>
                          <a:pt x="157428" y="112560"/>
                        </a:cubicBezTo>
                        <a:cubicBezTo>
                          <a:pt x="132518" y="190461"/>
                          <a:pt x="115963" y="278265"/>
                          <a:pt x="96236" y="358101"/>
                        </a:cubicBezTo>
                        <a:cubicBezTo>
                          <a:pt x="89970" y="383398"/>
                          <a:pt x="84864" y="409237"/>
                          <a:pt x="75117" y="433528"/>
                        </a:cubicBezTo>
                        <a:cubicBezTo>
                          <a:pt x="65292" y="457742"/>
                          <a:pt x="53610" y="481104"/>
                          <a:pt x="41310" y="504081"/>
                        </a:cubicBezTo>
                        <a:cubicBezTo>
                          <a:pt x="28546" y="526747"/>
                          <a:pt x="16091" y="549723"/>
                          <a:pt x="77" y="570301"/>
                        </a:cubicBezTo>
                        <a:lnTo>
                          <a:pt x="77" y="57030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6"/>
                  <p:cNvSpPr/>
                  <p:nvPr/>
                </p:nvSpPr>
                <p:spPr>
                  <a:xfrm>
                    <a:off x="9580349" y="-1108495"/>
                    <a:ext cx="85096" cy="440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96" h="440954" extrusionOk="0">
                        <a:moveTo>
                          <a:pt x="0" y="447143"/>
                        </a:moveTo>
                        <a:cubicBezTo>
                          <a:pt x="28004" y="396704"/>
                          <a:pt x="47191" y="342088"/>
                          <a:pt x="59877" y="286001"/>
                        </a:cubicBezTo>
                        <a:cubicBezTo>
                          <a:pt x="64132" y="267358"/>
                          <a:pt x="68078" y="248868"/>
                          <a:pt x="69006" y="229683"/>
                        </a:cubicBezTo>
                        <a:cubicBezTo>
                          <a:pt x="72410" y="172204"/>
                          <a:pt x="69238" y="114261"/>
                          <a:pt x="75349" y="56860"/>
                        </a:cubicBezTo>
                        <a:cubicBezTo>
                          <a:pt x="77515" y="37674"/>
                          <a:pt x="80223" y="18566"/>
                          <a:pt x="85329" y="0"/>
                        </a:cubicBezTo>
                        <a:cubicBezTo>
                          <a:pt x="81693" y="18876"/>
                          <a:pt x="79682" y="37984"/>
                          <a:pt x="78676" y="57169"/>
                        </a:cubicBezTo>
                        <a:cubicBezTo>
                          <a:pt x="75118" y="114880"/>
                          <a:pt x="79140" y="172282"/>
                          <a:pt x="75814" y="230224"/>
                        </a:cubicBezTo>
                        <a:cubicBezTo>
                          <a:pt x="74730" y="249487"/>
                          <a:pt x="70708" y="268750"/>
                          <a:pt x="66144" y="287549"/>
                        </a:cubicBezTo>
                        <a:cubicBezTo>
                          <a:pt x="52683" y="343712"/>
                          <a:pt x="31564" y="398793"/>
                          <a:pt x="0" y="447221"/>
                        </a:cubicBezTo>
                        <a:lnTo>
                          <a:pt x="0" y="44722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6"/>
                  <p:cNvSpPr/>
                  <p:nvPr/>
                </p:nvSpPr>
                <p:spPr>
                  <a:xfrm>
                    <a:off x="9488902" y="-922907"/>
                    <a:ext cx="116040" cy="116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40" h="116040" extrusionOk="0">
                        <a:moveTo>
                          <a:pt x="121772" y="77"/>
                        </a:moveTo>
                        <a:cubicBezTo>
                          <a:pt x="110478" y="34348"/>
                          <a:pt x="91989" y="66685"/>
                          <a:pt x="67233" y="93065"/>
                        </a:cubicBezTo>
                        <a:cubicBezTo>
                          <a:pt x="54392" y="105906"/>
                          <a:pt x="28630" y="130430"/>
                          <a:pt x="9367" y="117046"/>
                        </a:cubicBezTo>
                        <a:cubicBezTo>
                          <a:pt x="-13996" y="95153"/>
                          <a:pt x="12462" y="28004"/>
                          <a:pt x="22674" y="2398"/>
                        </a:cubicBezTo>
                        <a:cubicBezTo>
                          <a:pt x="16175" y="25297"/>
                          <a:pt x="9832" y="48505"/>
                          <a:pt x="6970" y="72100"/>
                        </a:cubicBezTo>
                        <a:cubicBezTo>
                          <a:pt x="5964" y="83240"/>
                          <a:pt x="4881" y="95695"/>
                          <a:pt x="9212" y="105906"/>
                        </a:cubicBezTo>
                        <a:cubicBezTo>
                          <a:pt x="19888" y="128496"/>
                          <a:pt x="51916" y="99176"/>
                          <a:pt x="62591" y="88500"/>
                        </a:cubicBezTo>
                        <a:cubicBezTo>
                          <a:pt x="87579" y="62971"/>
                          <a:pt x="106841" y="32491"/>
                          <a:pt x="121772" y="0"/>
                        </a:cubicBezTo>
                        <a:lnTo>
                          <a:pt x="12177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6"/>
                  <p:cNvSpPr/>
                  <p:nvPr/>
                </p:nvSpPr>
                <p:spPr>
                  <a:xfrm>
                    <a:off x="9596343" y="-925615"/>
                    <a:ext cx="54152" cy="92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52" h="92832" extrusionOk="0">
                        <a:moveTo>
                          <a:pt x="57886" y="0"/>
                        </a:moveTo>
                        <a:cubicBezTo>
                          <a:pt x="54018" y="29706"/>
                          <a:pt x="46978" y="60496"/>
                          <a:pt x="29959" y="85715"/>
                        </a:cubicBezTo>
                        <a:cubicBezTo>
                          <a:pt x="24853" y="93606"/>
                          <a:pt x="12011" y="104591"/>
                          <a:pt x="4352" y="92678"/>
                        </a:cubicBezTo>
                        <a:cubicBezTo>
                          <a:pt x="-2223" y="80068"/>
                          <a:pt x="253" y="65911"/>
                          <a:pt x="1567" y="52760"/>
                        </a:cubicBezTo>
                        <a:cubicBezTo>
                          <a:pt x="4044" y="35586"/>
                          <a:pt x="8530" y="18953"/>
                          <a:pt x="14255" y="2785"/>
                        </a:cubicBezTo>
                        <a:cubicBezTo>
                          <a:pt x="11315" y="19650"/>
                          <a:pt x="8298" y="36514"/>
                          <a:pt x="6906" y="53379"/>
                        </a:cubicBezTo>
                        <a:cubicBezTo>
                          <a:pt x="4585" y="81228"/>
                          <a:pt x="7757" y="111863"/>
                          <a:pt x="31120" y="71326"/>
                        </a:cubicBezTo>
                        <a:cubicBezTo>
                          <a:pt x="43342" y="48969"/>
                          <a:pt x="50615" y="24523"/>
                          <a:pt x="57809" y="0"/>
                        </a:cubicBezTo>
                        <a:lnTo>
                          <a:pt x="578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6"/>
                  <p:cNvSpPr/>
                  <p:nvPr/>
                </p:nvSpPr>
                <p:spPr>
                  <a:xfrm>
                    <a:off x="9654151" y="-981160"/>
                    <a:ext cx="38680" cy="100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80" h="100568" extrusionOk="0">
                        <a:moveTo>
                          <a:pt x="77" y="55545"/>
                        </a:moveTo>
                        <a:cubicBezTo>
                          <a:pt x="1934" y="62275"/>
                          <a:pt x="13848" y="107995"/>
                          <a:pt x="24291" y="93219"/>
                        </a:cubicBezTo>
                        <a:cubicBezTo>
                          <a:pt x="30634" y="83085"/>
                          <a:pt x="33110" y="69470"/>
                          <a:pt x="35740" y="57634"/>
                        </a:cubicBezTo>
                        <a:cubicBezTo>
                          <a:pt x="38603" y="44714"/>
                          <a:pt x="43786" y="13383"/>
                          <a:pt x="46261" y="0"/>
                        </a:cubicBezTo>
                        <a:cubicBezTo>
                          <a:pt x="46803" y="26380"/>
                          <a:pt x="44637" y="52605"/>
                          <a:pt x="37829" y="78211"/>
                        </a:cubicBezTo>
                        <a:cubicBezTo>
                          <a:pt x="34967" y="86334"/>
                          <a:pt x="32491" y="97784"/>
                          <a:pt x="23208" y="101961"/>
                        </a:cubicBezTo>
                        <a:cubicBezTo>
                          <a:pt x="17174" y="104050"/>
                          <a:pt x="11294" y="98480"/>
                          <a:pt x="9129" y="94225"/>
                        </a:cubicBezTo>
                        <a:cubicBezTo>
                          <a:pt x="2630" y="82079"/>
                          <a:pt x="851" y="68928"/>
                          <a:pt x="0" y="55545"/>
                        </a:cubicBezTo>
                        <a:lnTo>
                          <a:pt x="0" y="5554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6"/>
                  <p:cNvSpPr/>
                  <p:nvPr/>
                </p:nvSpPr>
                <p:spPr>
                  <a:xfrm>
                    <a:off x="9578412" y="-1049237"/>
                    <a:ext cx="54152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52" h="69624" extrusionOk="0">
                        <a:moveTo>
                          <a:pt x="57637" y="22976"/>
                        </a:moveTo>
                        <a:cubicBezTo>
                          <a:pt x="49592" y="41388"/>
                          <a:pt x="38065" y="61733"/>
                          <a:pt x="19653" y="71481"/>
                        </a:cubicBezTo>
                        <a:cubicBezTo>
                          <a:pt x="13619" y="74266"/>
                          <a:pt x="4026" y="74730"/>
                          <a:pt x="1396" y="67071"/>
                        </a:cubicBezTo>
                        <a:cubicBezTo>
                          <a:pt x="-1931" y="56086"/>
                          <a:pt x="1396" y="44637"/>
                          <a:pt x="4026" y="34039"/>
                        </a:cubicBezTo>
                        <a:cubicBezTo>
                          <a:pt x="7276" y="22280"/>
                          <a:pt x="11530" y="10908"/>
                          <a:pt x="16868" y="0"/>
                        </a:cubicBezTo>
                        <a:cubicBezTo>
                          <a:pt x="15708" y="8509"/>
                          <a:pt x="-1776" y="68541"/>
                          <a:pt x="11607" y="66607"/>
                        </a:cubicBezTo>
                        <a:cubicBezTo>
                          <a:pt x="13929" y="66453"/>
                          <a:pt x="16636" y="65679"/>
                          <a:pt x="18725" y="64441"/>
                        </a:cubicBezTo>
                        <a:cubicBezTo>
                          <a:pt x="35203" y="54771"/>
                          <a:pt x="46111" y="38139"/>
                          <a:pt x="57637" y="22976"/>
                        </a:cubicBezTo>
                        <a:lnTo>
                          <a:pt x="57637" y="229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81" name="Google Shape;581;p6"/>
              <p:cNvGrpSpPr/>
              <p:nvPr/>
            </p:nvGrpSpPr>
            <p:grpSpPr>
              <a:xfrm>
                <a:off x="9992625" y="-1203958"/>
                <a:ext cx="395912" cy="634819"/>
                <a:chOff x="9916425" y="-1203958"/>
                <a:chExt cx="395912" cy="634819"/>
              </a:xfrm>
            </p:grpSpPr>
            <p:sp>
              <p:nvSpPr>
                <p:cNvPr id="582" name="Google Shape;582;p6"/>
                <p:cNvSpPr/>
                <p:nvPr/>
              </p:nvSpPr>
              <p:spPr>
                <a:xfrm>
                  <a:off x="9917799" y="-1203494"/>
                  <a:ext cx="394538" cy="63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38" h="634355" extrusionOk="0">
                      <a:moveTo>
                        <a:pt x="22276" y="78"/>
                      </a:moveTo>
                      <a:cubicBezTo>
                        <a:pt x="22276" y="78"/>
                        <a:pt x="78904" y="24446"/>
                        <a:pt x="118203" y="99563"/>
                      </a:cubicBezTo>
                      <a:cubicBezTo>
                        <a:pt x="157503" y="174680"/>
                        <a:pt x="182025" y="225351"/>
                        <a:pt x="240742" y="295285"/>
                      </a:cubicBezTo>
                      <a:cubicBezTo>
                        <a:pt x="299459" y="365219"/>
                        <a:pt x="388423" y="474220"/>
                        <a:pt x="395463" y="569605"/>
                      </a:cubicBezTo>
                      <a:cubicBezTo>
                        <a:pt x="402503" y="664913"/>
                        <a:pt x="334503" y="651066"/>
                        <a:pt x="245229" y="582756"/>
                      </a:cubicBezTo>
                      <a:cubicBezTo>
                        <a:pt x="245229" y="582756"/>
                        <a:pt x="191696" y="592194"/>
                        <a:pt x="161835" y="542142"/>
                      </a:cubicBezTo>
                      <a:cubicBezTo>
                        <a:pt x="161835" y="542142"/>
                        <a:pt x="109926" y="527521"/>
                        <a:pt x="63665" y="458902"/>
                      </a:cubicBezTo>
                      <a:cubicBezTo>
                        <a:pt x="17402" y="390284"/>
                        <a:pt x="42313" y="309906"/>
                        <a:pt x="41926" y="201524"/>
                      </a:cubicBezTo>
                      <a:cubicBezTo>
                        <a:pt x="41539" y="93142"/>
                        <a:pt x="1389" y="35199"/>
                        <a:pt x="1389" y="35199"/>
                      </a:cubicBezTo>
                      <a:cubicBezTo>
                        <a:pt x="1389" y="35199"/>
                        <a:pt x="-8049" y="-154"/>
                        <a:pt x="22276" y="1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83" name="Google Shape;583;p6"/>
                <p:cNvGrpSpPr/>
                <p:nvPr/>
              </p:nvGrpSpPr>
              <p:grpSpPr>
                <a:xfrm>
                  <a:off x="9916425" y="-1203958"/>
                  <a:ext cx="394538" cy="634355"/>
                  <a:chOff x="9916425" y="-1203958"/>
                  <a:chExt cx="394538" cy="634355"/>
                </a:xfrm>
              </p:grpSpPr>
              <p:sp>
                <p:nvSpPr>
                  <p:cNvPr id="584" name="Google Shape;584;p6"/>
                  <p:cNvSpPr/>
                  <p:nvPr/>
                </p:nvSpPr>
                <p:spPr>
                  <a:xfrm>
                    <a:off x="9916425" y="-1203958"/>
                    <a:ext cx="394538" cy="634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538" h="634355" extrusionOk="0">
                        <a:moveTo>
                          <a:pt x="23572" y="1005"/>
                        </a:moveTo>
                        <a:cubicBezTo>
                          <a:pt x="1447" y="1547"/>
                          <a:pt x="1138" y="21197"/>
                          <a:pt x="4078" y="34735"/>
                        </a:cubicBezTo>
                        <a:cubicBezTo>
                          <a:pt x="29839" y="75272"/>
                          <a:pt x="41133" y="123003"/>
                          <a:pt x="45852" y="170193"/>
                        </a:cubicBezTo>
                        <a:cubicBezTo>
                          <a:pt x="52737" y="241210"/>
                          <a:pt x="37730" y="311840"/>
                          <a:pt x="44073" y="382238"/>
                        </a:cubicBezTo>
                        <a:cubicBezTo>
                          <a:pt x="45775" y="399257"/>
                          <a:pt x="49797" y="416276"/>
                          <a:pt x="56374" y="432058"/>
                        </a:cubicBezTo>
                        <a:cubicBezTo>
                          <a:pt x="57611" y="434611"/>
                          <a:pt x="60628" y="441186"/>
                          <a:pt x="61866" y="443585"/>
                        </a:cubicBezTo>
                        <a:cubicBezTo>
                          <a:pt x="63258" y="445905"/>
                          <a:pt x="67050" y="452171"/>
                          <a:pt x="68442" y="454570"/>
                        </a:cubicBezTo>
                        <a:cubicBezTo>
                          <a:pt x="79427" y="471357"/>
                          <a:pt x="92501" y="487448"/>
                          <a:pt x="107199" y="501063"/>
                        </a:cubicBezTo>
                        <a:cubicBezTo>
                          <a:pt x="123754" y="516458"/>
                          <a:pt x="143095" y="530383"/>
                          <a:pt x="164369" y="537887"/>
                        </a:cubicBezTo>
                        <a:lnTo>
                          <a:pt x="166070" y="538428"/>
                        </a:lnTo>
                        <a:cubicBezTo>
                          <a:pt x="166070" y="538428"/>
                          <a:pt x="167231" y="540053"/>
                          <a:pt x="167231" y="540053"/>
                        </a:cubicBezTo>
                        <a:cubicBezTo>
                          <a:pt x="182626" y="567361"/>
                          <a:pt x="214808" y="583143"/>
                          <a:pt x="245752" y="579120"/>
                        </a:cubicBezTo>
                        <a:lnTo>
                          <a:pt x="247609" y="578888"/>
                        </a:lnTo>
                        <a:cubicBezTo>
                          <a:pt x="247609" y="578888"/>
                          <a:pt x="248923" y="579894"/>
                          <a:pt x="248923" y="579894"/>
                        </a:cubicBezTo>
                        <a:cubicBezTo>
                          <a:pt x="306170" y="625382"/>
                          <a:pt x="409601" y="686728"/>
                          <a:pt x="393588" y="559161"/>
                        </a:cubicBezTo>
                        <a:lnTo>
                          <a:pt x="392737" y="552198"/>
                        </a:lnTo>
                        <a:cubicBezTo>
                          <a:pt x="392737" y="552198"/>
                          <a:pt x="391266" y="545314"/>
                          <a:pt x="391266" y="545314"/>
                        </a:cubicBezTo>
                        <a:cubicBezTo>
                          <a:pt x="389952" y="537577"/>
                          <a:pt x="386315" y="525587"/>
                          <a:pt x="383995" y="518160"/>
                        </a:cubicBezTo>
                        <a:cubicBezTo>
                          <a:pt x="373628" y="487371"/>
                          <a:pt x="357537" y="457355"/>
                          <a:pt x="339976" y="430047"/>
                        </a:cubicBezTo>
                        <a:cubicBezTo>
                          <a:pt x="304546" y="374037"/>
                          <a:pt x="259754" y="325378"/>
                          <a:pt x="218366" y="273778"/>
                        </a:cubicBezTo>
                        <a:cubicBezTo>
                          <a:pt x="195003" y="243763"/>
                          <a:pt x="174580" y="211503"/>
                          <a:pt x="156323" y="178238"/>
                        </a:cubicBezTo>
                        <a:cubicBezTo>
                          <a:pt x="140542" y="150002"/>
                          <a:pt x="125843" y="118825"/>
                          <a:pt x="110526" y="90279"/>
                        </a:cubicBezTo>
                        <a:cubicBezTo>
                          <a:pt x="89716" y="53997"/>
                          <a:pt x="60473" y="21042"/>
                          <a:pt x="23418" y="928"/>
                        </a:cubicBezTo>
                        <a:lnTo>
                          <a:pt x="23418" y="928"/>
                        </a:lnTo>
                        <a:close/>
                        <a:moveTo>
                          <a:pt x="23804" y="0"/>
                        </a:moveTo>
                        <a:cubicBezTo>
                          <a:pt x="62949" y="18334"/>
                          <a:pt x="93739" y="50748"/>
                          <a:pt x="115941" y="87263"/>
                        </a:cubicBezTo>
                        <a:cubicBezTo>
                          <a:pt x="132109" y="115267"/>
                          <a:pt x="147736" y="146288"/>
                          <a:pt x="163595" y="174293"/>
                        </a:cubicBezTo>
                        <a:cubicBezTo>
                          <a:pt x="186494" y="215294"/>
                          <a:pt x="213415" y="254052"/>
                          <a:pt x="243431" y="290179"/>
                        </a:cubicBezTo>
                        <a:cubicBezTo>
                          <a:pt x="291549" y="348354"/>
                          <a:pt x="338507" y="409159"/>
                          <a:pt x="371230" y="477623"/>
                        </a:cubicBezTo>
                        <a:cubicBezTo>
                          <a:pt x="389255" y="517000"/>
                          <a:pt x="408595" y="573008"/>
                          <a:pt x="393974" y="615789"/>
                        </a:cubicBezTo>
                        <a:cubicBezTo>
                          <a:pt x="369219" y="675898"/>
                          <a:pt x="276774" y="610606"/>
                          <a:pt x="244127" y="586469"/>
                        </a:cubicBezTo>
                        <a:lnTo>
                          <a:pt x="247299" y="587243"/>
                        </a:lnTo>
                        <a:cubicBezTo>
                          <a:pt x="230048" y="589564"/>
                          <a:pt x="212487" y="587011"/>
                          <a:pt x="196782" y="579662"/>
                        </a:cubicBezTo>
                        <a:cubicBezTo>
                          <a:pt x="180846" y="572544"/>
                          <a:pt x="168159" y="559780"/>
                          <a:pt x="159108" y="545081"/>
                        </a:cubicBezTo>
                        <a:cubicBezTo>
                          <a:pt x="159108" y="545081"/>
                          <a:pt x="161970" y="547248"/>
                          <a:pt x="161970" y="547248"/>
                        </a:cubicBezTo>
                        <a:cubicBezTo>
                          <a:pt x="116328" y="530924"/>
                          <a:pt x="79582" y="493482"/>
                          <a:pt x="54671" y="452791"/>
                        </a:cubicBezTo>
                        <a:cubicBezTo>
                          <a:pt x="17694" y="388272"/>
                          <a:pt x="35409" y="311298"/>
                          <a:pt x="37962" y="241210"/>
                        </a:cubicBezTo>
                        <a:cubicBezTo>
                          <a:pt x="41907" y="171663"/>
                          <a:pt x="36569" y="98248"/>
                          <a:pt x="1525" y="36669"/>
                        </a:cubicBezTo>
                        <a:cubicBezTo>
                          <a:pt x="-3039" y="18876"/>
                          <a:pt x="2144" y="-929"/>
                          <a:pt x="23882" y="77"/>
                        </a:cubicBezTo>
                        <a:lnTo>
                          <a:pt x="23882" y="7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6"/>
                  <p:cNvSpPr/>
                  <p:nvPr/>
                </p:nvSpPr>
                <p:spPr>
                  <a:xfrm>
                    <a:off x="9931102" y="-1191039"/>
                    <a:ext cx="224345" cy="564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345" h="564731" extrusionOk="0">
                        <a:moveTo>
                          <a:pt x="231926" y="570224"/>
                        </a:moveTo>
                        <a:cubicBezTo>
                          <a:pt x="217150" y="548872"/>
                          <a:pt x="205469" y="525509"/>
                          <a:pt x="193632" y="502456"/>
                        </a:cubicBezTo>
                        <a:cubicBezTo>
                          <a:pt x="181952" y="479248"/>
                          <a:pt x="170889" y="455730"/>
                          <a:pt x="161760" y="431594"/>
                        </a:cubicBezTo>
                        <a:cubicBezTo>
                          <a:pt x="146907" y="389355"/>
                          <a:pt x="135381" y="324682"/>
                          <a:pt x="124550" y="280586"/>
                        </a:cubicBezTo>
                        <a:cubicBezTo>
                          <a:pt x="112404" y="229993"/>
                          <a:pt x="101032" y="179167"/>
                          <a:pt x="85483" y="129424"/>
                        </a:cubicBezTo>
                        <a:cubicBezTo>
                          <a:pt x="77902" y="104359"/>
                          <a:pt x="65756" y="80687"/>
                          <a:pt x="50903" y="59181"/>
                        </a:cubicBezTo>
                        <a:cubicBezTo>
                          <a:pt x="35818" y="37907"/>
                          <a:pt x="19030" y="17870"/>
                          <a:pt x="0" y="0"/>
                        </a:cubicBezTo>
                        <a:cubicBezTo>
                          <a:pt x="17870" y="18876"/>
                          <a:pt x="34038" y="39299"/>
                          <a:pt x="48118" y="61037"/>
                        </a:cubicBezTo>
                        <a:cubicBezTo>
                          <a:pt x="58561" y="77283"/>
                          <a:pt x="67845" y="94457"/>
                          <a:pt x="74498" y="112560"/>
                        </a:cubicBezTo>
                        <a:cubicBezTo>
                          <a:pt x="99408" y="190461"/>
                          <a:pt x="115963" y="278265"/>
                          <a:pt x="135690" y="358101"/>
                        </a:cubicBezTo>
                        <a:cubicBezTo>
                          <a:pt x="141956" y="383398"/>
                          <a:pt x="147062" y="409237"/>
                          <a:pt x="156810" y="433528"/>
                        </a:cubicBezTo>
                        <a:cubicBezTo>
                          <a:pt x="166634" y="457742"/>
                          <a:pt x="178315" y="481104"/>
                          <a:pt x="190616" y="504081"/>
                        </a:cubicBezTo>
                        <a:cubicBezTo>
                          <a:pt x="203380" y="526747"/>
                          <a:pt x="215835" y="549723"/>
                          <a:pt x="231849" y="570301"/>
                        </a:cubicBezTo>
                        <a:lnTo>
                          <a:pt x="231849" y="57030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6" name="Google Shape;586;p6"/>
                  <p:cNvSpPr/>
                  <p:nvPr/>
                </p:nvSpPr>
                <p:spPr>
                  <a:xfrm>
                    <a:off x="9994305" y="-1108495"/>
                    <a:ext cx="85096" cy="440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96" h="440954" extrusionOk="0">
                        <a:moveTo>
                          <a:pt x="85329" y="447143"/>
                        </a:moveTo>
                        <a:cubicBezTo>
                          <a:pt x="57324" y="396704"/>
                          <a:pt x="38139" y="342088"/>
                          <a:pt x="25452" y="286001"/>
                        </a:cubicBezTo>
                        <a:cubicBezTo>
                          <a:pt x="21197" y="267358"/>
                          <a:pt x="17251" y="248868"/>
                          <a:pt x="16323" y="229683"/>
                        </a:cubicBezTo>
                        <a:cubicBezTo>
                          <a:pt x="12920" y="172204"/>
                          <a:pt x="16092" y="114261"/>
                          <a:pt x="9980" y="56860"/>
                        </a:cubicBezTo>
                        <a:cubicBezTo>
                          <a:pt x="7813" y="37674"/>
                          <a:pt x="5106" y="18566"/>
                          <a:pt x="0" y="0"/>
                        </a:cubicBezTo>
                        <a:cubicBezTo>
                          <a:pt x="3637" y="18876"/>
                          <a:pt x="5647" y="37984"/>
                          <a:pt x="6653" y="57169"/>
                        </a:cubicBezTo>
                        <a:cubicBezTo>
                          <a:pt x="10212" y="114880"/>
                          <a:pt x="6189" y="172282"/>
                          <a:pt x="9515" y="230224"/>
                        </a:cubicBezTo>
                        <a:cubicBezTo>
                          <a:pt x="10598" y="249487"/>
                          <a:pt x="14621" y="268750"/>
                          <a:pt x="19185" y="287549"/>
                        </a:cubicBezTo>
                        <a:cubicBezTo>
                          <a:pt x="32647" y="343712"/>
                          <a:pt x="53766" y="398793"/>
                          <a:pt x="85329" y="447221"/>
                        </a:cubicBezTo>
                        <a:lnTo>
                          <a:pt x="85329" y="44722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6"/>
                  <p:cNvSpPr/>
                  <p:nvPr/>
                </p:nvSpPr>
                <p:spPr>
                  <a:xfrm>
                    <a:off x="10049308" y="-922907"/>
                    <a:ext cx="116040" cy="116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40" h="116040" extrusionOk="0">
                        <a:moveTo>
                          <a:pt x="0" y="77"/>
                        </a:moveTo>
                        <a:cubicBezTo>
                          <a:pt x="11295" y="34348"/>
                          <a:pt x="29785" y="66685"/>
                          <a:pt x="54539" y="93065"/>
                        </a:cubicBezTo>
                        <a:cubicBezTo>
                          <a:pt x="67382" y="105906"/>
                          <a:pt x="93142" y="130430"/>
                          <a:pt x="112405" y="117046"/>
                        </a:cubicBezTo>
                        <a:cubicBezTo>
                          <a:pt x="135768" y="95153"/>
                          <a:pt x="109310" y="28004"/>
                          <a:pt x="99099" y="2398"/>
                        </a:cubicBezTo>
                        <a:cubicBezTo>
                          <a:pt x="105597" y="25297"/>
                          <a:pt x="111941" y="48505"/>
                          <a:pt x="114804" y="72100"/>
                        </a:cubicBezTo>
                        <a:cubicBezTo>
                          <a:pt x="115809" y="83240"/>
                          <a:pt x="116892" y="95695"/>
                          <a:pt x="112560" y="105906"/>
                        </a:cubicBezTo>
                        <a:cubicBezTo>
                          <a:pt x="101884" y="128496"/>
                          <a:pt x="69857" y="99176"/>
                          <a:pt x="59181" y="88500"/>
                        </a:cubicBezTo>
                        <a:cubicBezTo>
                          <a:pt x="34194" y="62971"/>
                          <a:pt x="14931" y="32491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6"/>
                  <p:cNvSpPr/>
                  <p:nvPr/>
                </p:nvSpPr>
                <p:spPr>
                  <a:xfrm>
                    <a:off x="10005754" y="-925615"/>
                    <a:ext cx="54152" cy="92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52" h="92832" extrusionOk="0">
                        <a:moveTo>
                          <a:pt x="0" y="0"/>
                        </a:moveTo>
                        <a:cubicBezTo>
                          <a:pt x="3868" y="29706"/>
                          <a:pt x="10908" y="60496"/>
                          <a:pt x="27928" y="85715"/>
                        </a:cubicBezTo>
                        <a:cubicBezTo>
                          <a:pt x="33033" y="93606"/>
                          <a:pt x="45875" y="104591"/>
                          <a:pt x="53534" y="92678"/>
                        </a:cubicBezTo>
                        <a:cubicBezTo>
                          <a:pt x="60109" y="80068"/>
                          <a:pt x="57634" y="65911"/>
                          <a:pt x="56319" y="52760"/>
                        </a:cubicBezTo>
                        <a:cubicBezTo>
                          <a:pt x="53843" y="35586"/>
                          <a:pt x="49356" y="18953"/>
                          <a:pt x="43631" y="2785"/>
                        </a:cubicBezTo>
                        <a:cubicBezTo>
                          <a:pt x="46571" y="19650"/>
                          <a:pt x="49588" y="36514"/>
                          <a:pt x="50981" y="53379"/>
                        </a:cubicBezTo>
                        <a:cubicBezTo>
                          <a:pt x="53301" y="81228"/>
                          <a:pt x="50130" y="111863"/>
                          <a:pt x="26767" y="71326"/>
                        </a:cubicBezTo>
                        <a:cubicBezTo>
                          <a:pt x="14544" y="48969"/>
                          <a:pt x="7272" y="24523"/>
                          <a:pt x="77" y="0"/>
                        </a:cubicBez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6"/>
                  <p:cNvSpPr/>
                  <p:nvPr/>
                </p:nvSpPr>
                <p:spPr>
                  <a:xfrm>
                    <a:off x="9959491" y="-981160"/>
                    <a:ext cx="38680" cy="100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80" h="100568" extrusionOk="0">
                        <a:moveTo>
                          <a:pt x="46263" y="55545"/>
                        </a:moveTo>
                        <a:cubicBezTo>
                          <a:pt x="44407" y="62275"/>
                          <a:pt x="32494" y="107995"/>
                          <a:pt x="22050" y="93219"/>
                        </a:cubicBezTo>
                        <a:cubicBezTo>
                          <a:pt x="15706" y="83085"/>
                          <a:pt x="13231" y="69470"/>
                          <a:pt x="10600" y="57634"/>
                        </a:cubicBezTo>
                        <a:cubicBezTo>
                          <a:pt x="7738" y="44714"/>
                          <a:pt x="2555" y="13383"/>
                          <a:pt x="79" y="0"/>
                        </a:cubicBezTo>
                        <a:cubicBezTo>
                          <a:pt x="-462" y="26380"/>
                          <a:pt x="1704" y="52605"/>
                          <a:pt x="8512" y="78211"/>
                        </a:cubicBezTo>
                        <a:cubicBezTo>
                          <a:pt x="11375" y="86334"/>
                          <a:pt x="13850" y="97784"/>
                          <a:pt x="23133" y="101961"/>
                        </a:cubicBezTo>
                        <a:cubicBezTo>
                          <a:pt x="29167" y="104050"/>
                          <a:pt x="35046" y="98480"/>
                          <a:pt x="37213" y="94225"/>
                        </a:cubicBezTo>
                        <a:cubicBezTo>
                          <a:pt x="43711" y="82079"/>
                          <a:pt x="45490" y="68928"/>
                          <a:pt x="46341" y="55545"/>
                        </a:cubicBezTo>
                        <a:lnTo>
                          <a:pt x="46341" y="5554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6"/>
                  <p:cNvSpPr/>
                  <p:nvPr/>
                </p:nvSpPr>
                <p:spPr>
                  <a:xfrm>
                    <a:off x="10023934" y="-1049237"/>
                    <a:ext cx="54152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52" h="69624" extrusionOk="0">
                        <a:moveTo>
                          <a:pt x="0" y="22976"/>
                        </a:moveTo>
                        <a:cubicBezTo>
                          <a:pt x="8045" y="41388"/>
                          <a:pt x="19571" y="61733"/>
                          <a:pt x="37983" y="71481"/>
                        </a:cubicBezTo>
                        <a:cubicBezTo>
                          <a:pt x="44018" y="74266"/>
                          <a:pt x="53610" y="74730"/>
                          <a:pt x="56241" y="67071"/>
                        </a:cubicBezTo>
                        <a:cubicBezTo>
                          <a:pt x="59567" y="56086"/>
                          <a:pt x="56241" y="44637"/>
                          <a:pt x="53610" y="34039"/>
                        </a:cubicBezTo>
                        <a:cubicBezTo>
                          <a:pt x="50362" y="22280"/>
                          <a:pt x="46107" y="10908"/>
                          <a:pt x="40769" y="0"/>
                        </a:cubicBezTo>
                        <a:cubicBezTo>
                          <a:pt x="41929" y="8509"/>
                          <a:pt x="59412" y="68541"/>
                          <a:pt x="46029" y="66607"/>
                        </a:cubicBezTo>
                        <a:cubicBezTo>
                          <a:pt x="43708" y="66453"/>
                          <a:pt x="41000" y="65679"/>
                          <a:pt x="38912" y="64441"/>
                        </a:cubicBezTo>
                        <a:cubicBezTo>
                          <a:pt x="22434" y="54771"/>
                          <a:pt x="11527" y="38139"/>
                          <a:pt x="0" y="22976"/>
                        </a:cubicBezTo>
                        <a:lnTo>
                          <a:pt x="0" y="229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91" name="Google Shape;591;p6"/>
              <p:cNvSpPr/>
              <p:nvPr/>
            </p:nvSpPr>
            <p:spPr>
              <a:xfrm>
                <a:off x="9597346" y="-1570640"/>
                <a:ext cx="456426" cy="433218"/>
              </a:xfrm>
              <a:custGeom>
                <a:avLst/>
                <a:gdLst/>
                <a:ahLst/>
                <a:cxnLst/>
                <a:rect l="l" t="t" r="r" b="b"/>
                <a:pathLst>
                  <a:path w="456426" h="433218" extrusionOk="0">
                    <a:moveTo>
                      <a:pt x="171608" y="6801"/>
                    </a:moveTo>
                    <a:cubicBezTo>
                      <a:pt x="108095" y="20030"/>
                      <a:pt x="41643" y="58633"/>
                      <a:pt x="11550" y="158041"/>
                    </a:cubicBezTo>
                    <a:cubicBezTo>
                      <a:pt x="-16919" y="252034"/>
                      <a:pt x="12323" y="328234"/>
                      <a:pt x="44350" y="376894"/>
                    </a:cubicBezTo>
                    <a:cubicBezTo>
                      <a:pt x="75449" y="424161"/>
                      <a:pt x="161707" y="443037"/>
                      <a:pt x="244017" y="440097"/>
                    </a:cubicBezTo>
                    <a:cubicBezTo>
                      <a:pt x="326948" y="437157"/>
                      <a:pt x="428213" y="398400"/>
                      <a:pt x="448171" y="339761"/>
                    </a:cubicBezTo>
                    <a:cubicBezTo>
                      <a:pt x="470451" y="274236"/>
                      <a:pt x="467125" y="138701"/>
                      <a:pt x="371276" y="55848"/>
                    </a:cubicBezTo>
                    <a:cubicBezTo>
                      <a:pt x="321842" y="13068"/>
                      <a:pt x="268308" y="-13235"/>
                      <a:pt x="171608" y="68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9591036" y="-1482997"/>
                <a:ext cx="46416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85096" extrusionOk="0">
                    <a:moveTo>
                      <a:pt x="53910" y="0"/>
                    </a:moveTo>
                    <a:cubicBezTo>
                      <a:pt x="43698" y="4332"/>
                      <a:pt x="-4730" y="82621"/>
                      <a:pt x="376" y="91053"/>
                    </a:cubicBezTo>
                    <a:cubicBezTo>
                      <a:pt x="5482" y="99485"/>
                      <a:pt x="23739" y="73492"/>
                      <a:pt x="23739" y="73492"/>
                    </a:cubicBezTo>
                    <a:lnTo>
                      <a:pt x="5398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9618744" y="-1513747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52813" y="38"/>
                    </a:moveTo>
                    <a:cubicBezTo>
                      <a:pt x="43761" y="-1277"/>
                      <a:pt x="-3506" y="32065"/>
                      <a:pt x="207" y="40033"/>
                    </a:cubicBezTo>
                    <a:cubicBezTo>
                      <a:pt x="3921" y="47924"/>
                      <a:pt x="21481" y="37867"/>
                      <a:pt x="21481" y="37867"/>
                    </a:cubicBezTo>
                    <a:lnTo>
                      <a:pt x="52890" y="115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9996007" y="-1471238"/>
                <a:ext cx="54152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77360" extrusionOk="0">
                    <a:moveTo>
                      <a:pt x="0" y="0"/>
                    </a:moveTo>
                    <a:cubicBezTo>
                      <a:pt x="30712" y="13383"/>
                      <a:pt x="64596" y="66840"/>
                      <a:pt x="60418" y="75426"/>
                    </a:cubicBezTo>
                    <a:cubicBezTo>
                      <a:pt x="56240" y="84014"/>
                      <a:pt x="36127" y="62971"/>
                      <a:pt x="36127" y="62971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9980689" y="-1495562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0" y="33"/>
                    </a:moveTo>
                    <a:cubicBezTo>
                      <a:pt x="9052" y="-1205"/>
                      <a:pt x="55855" y="32834"/>
                      <a:pt x="52064" y="40724"/>
                    </a:cubicBezTo>
                    <a:cubicBezTo>
                      <a:pt x="48273" y="48615"/>
                      <a:pt x="30867" y="38249"/>
                      <a:pt x="30867" y="38249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9595329" y="-1300581"/>
                <a:ext cx="1547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61888" extrusionOk="0">
                    <a:moveTo>
                      <a:pt x="6371" y="0"/>
                    </a:moveTo>
                    <a:cubicBezTo>
                      <a:pt x="-281" y="6266"/>
                      <a:pt x="-3299" y="64054"/>
                      <a:pt x="5212" y="66066"/>
                    </a:cubicBezTo>
                    <a:cubicBezTo>
                      <a:pt x="13721" y="68077"/>
                      <a:pt x="16661" y="48041"/>
                      <a:pt x="16661" y="48041"/>
                    </a:cubicBezTo>
                    <a:lnTo>
                      <a:pt x="6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9810574" y="-1590828"/>
                <a:ext cx="77360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23208" extrusionOk="0">
                    <a:moveTo>
                      <a:pt x="0" y="30935"/>
                    </a:moveTo>
                    <a:cubicBezTo>
                      <a:pt x="6576" y="23973"/>
                      <a:pt x="61502" y="-11613"/>
                      <a:pt x="76355" y="3859"/>
                    </a:cubicBezTo>
                    <a:cubicBezTo>
                      <a:pt x="86025" y="13916"/>
                      <a:pt x="37521" y="26371"/>
                      <a:pt x="37521" y="26371"/>
                    </a:cubicBezTo>
                    <a:lnTo>
                      <a:pt x="0" y="309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9846701" y="-1573266"/>
                <a:ext cx="54152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7736" extrusionOk="0">
                    <a:moveTo>
                      <a:pt x="0" y="8731"/>
                    </a:moveTo>
                    <a:cubicBezTo>
                      <a:pt x="6343" y="5250"/>
                      <a:pt x="54152" y="-7824"/>
                      <a:pt x="61347" y="6719"/>
                    </a:cubicBezTo>
                    <a:cubicBezTo>
                      <a:pt x="65989" y="16157"/>
                      <a:pt x="28159" y="13991"/>
                      <a:pt x="28159" y="13991"/>
                    </a:cubicBezTo>
                    <a:lnTo>
                      <a:pt x="77" y="8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9525617" y="-1850445"/>
                <a:ext cx="232081" cy="34812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348121" extrusionOk="0">
                    <a:moveTo>
                      <a:pt x="239546" y="345787"/>
                    </a:moveTo>
                    <a:cubicBezTo>
                      <a:pt x="239238" y="345322"/>
                      <a:pt x="229026" y="313295"/>
                      <a:pt x="226705" y="296121"/>
                    </a:cubicBezTo>
                    <a:cubicBezTo>
                      <a:pt x="224384" y="278947"/>
                      <a:pt x="226782" y="269432"/>
                      <a:pt x="224848" y="267421"/>
                    </a:cubicBezTo>
                    <a:cubicBezTo>
                      <a:pt x="222914" y="265409"/>
                      <a:pt x="210923" y="271289"/>
                      <a:pt x="208989" y="270670"/>
                    </a:cubicBezTo>
                    <a:cubicBezTo>
                      <a:pt x="207055" y="269974"/>
                      <a:pt x="60303" y="162907"/>
                      <a:pt x="48776" y="107362"/>
                    </a:cubicBezTo>
                    <a:cubicBezTo>
                      <a:pt x="37249" y="51817"/>
                      <a:pt x="52953" y="5478"/>
                      <a:pt x="48157" y="295"/>
                    </a:cubicBezTo>
                    <a:cubicBezTo>
                      <a:pt x="43361" y="-4888"/>
                      <a:pt x="-8471" y="59476"/>
                      <a:pt x="1199" y="91580"/>
                    </a:cubicBezTo>
                    <a:cubicBezTo>
                      <a:pt x="10870" y="123685"/>
                      <a:pt x="69354" y="181937"/>
                      <a:pt x="204967" y="291016"/>
                    </a:cubicBezTo>
                    <a:cubicBezTo>
                      <a:pt x="213941" y="298287"/>
                      <a:pt x="211542" y="351589"/>
                      <a:pt x="211542" y="351589"/>
                    </a:cubicBezTo>
                    <a:lnTo>
                      <a:pt x="239546" y="345787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9525617" y="-1850445"/>
                <a:ext cx="232081" cy="34812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348121" extrusionOk="0">
                    <a:moveTo>
                      <a:pt x="239546" y="345787"/>
                    </a:moveTo>
                    <a:cubicBezTo>
                      <a:pt x="239238" y="345322"/>
                      <a:pt x="229026" y="313295"/>
                      <a:pt x="226705" y="296121"/>
                    </a:cubicBezTo>
                    <a:cubicBezTo>
                      <a:pt x="224384" y="278947"/>
                      <a:pt x="226782" y="269432"/>
                      <a:pt x="224848" y="267421"/>
                    </a:cubicBezTo>
                    <a:cubicBezTo>
                      <a:pt x="222914" y="265409"/>
                      <a:pt x="210923" y="271289"/>
                      <a:pt x="208989" y="270670"/>
                    </a:cubicBezTo>
                    <a:cubicBezTo>
                      <a:pt x="207055" y="269974"/>
                      <a:pt x="60303" y="162907"/>
                      <a:pt x="48776" y="107362"/>
                    </a:cubicBezTo>
                    <a:cubicBezTo>
                      <a:pt x="37249" y="51817"/>
                      <a:pt x="52953" y="5478"/>
                      <a:pt x="48157" y="295"/>
                    </a:cubicBezTo>
                    <a:cubicBezTo>
                      <a:pt x="43361" y="-4888"/>
                      <a:pt x="-8471" y="59476"/>
                      <a:pt x="1199" y="91580"/>
                    </a:cubicBezTo>
                    <a:cubicBezTo>
                      <a:pt x="10870" y="123685"/>
                      <a:pt x="69354" y="181937"/>
                      <a:pt x="204967" y="291016"/>
                    </a:cubicBezTo>
                    <a:cubicBezTo>
                      <a:pt x="213941" y="298287"/>
                      <a:pt x="211542" y="351589"/>
                      <a:pt x="211542" y="351589"/>
                    </a:cubicBezTo>
                    <a:lnTo>
                      <a:pt x="239546" y="3457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9730484" y="-1519831"/>
                <a:ext cx="6188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5472" extrusionOk="0">
                    <a:moveTo>
                      <a:pt x="44271" y="21594"/>
                    </a:moveTo>
                    <a:cubicBezTo>
                      <a:pt x="44271" y="21594"/>
                      <a:pt x="66706" y="12465"/>
                      <a:pt x="61136" y="7514"/>
                    </a:cubicBezTo>
                    <a:cubicBezTo>
                      <a:pt x="55567" y="2563"/>
                      <a:pt x="35298" y="12001"/>
                      <a:pt x="35298" y="12001"/>
                    </a:cubicBezTo>
                    <a:cubicBezTo>
                      <a:pt x="35298" y="12001"/>
                      <a:pt x="27252" y="1016"/>
                      <a:pt x="15881" y="10"/>
                    </a:cubicBezTo>
                    <a:cubicBezTo>
                      <a:pt x="11858" y="-377"/>
                      <a:pt x="21141" y="10454"/>
                      <a:pt x="21141" y="10454"/>
                    </a:cubicBezTo>
                    <a:cubicBezTo>
                      <a:pt x="21141" y="10454"/>
                      <a:pt x="3426" y="3491"/>
                      <a:pt x="564" y="7282"/>
                    </a:cubicBezTo>
                    <a:cubicBezTo>
                      <a:pt x="-2299" y="11150"/>
                      <a:pt x="6674" y="20820"/>
                      <a:pt x="6674" y="20820"/>
                    </a:cubicBezTo>
                    <a:lnTo>
                      <a:pt x="44271" y="215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9881823" y="-1850445"/>
                <a:ext cx="232081" cy="34812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348121" extrusionOk="0">
                    <a:moveTo>
                      <a:pt x="0" y="345787"/>
                    </a:moveTo>
                    <a:cubicBezTo>
                      <a:pt x="309" y="345322"/>
                      <a:pt x="10521" y="313295"/>
                      <a:pt x="12841" y="296121"/>
                    </a:cubicBezTo>
                    <a:cubicBezTo>
                      <a:pt x="15240" y="278947"/>
                      <a:pt x="12764" y="269432"/>
                      <a:pt x="14698" y="267421"/>
                    </a:cubicBezTo>
                    <a:cubicBezTo>
                      <a:pt x="16632" y="265409"/>
                      <a:pt x="28623" y="271289"/>
                      <a:pt x="30557" y="270670"/>
                    </a:cubicBezTo>
                    <a:cubicBezTo>
                      <a:pt x="32491" y="269974"/>
                      <a:pt x="179243" y="162907"/>
                      <a:pt x="190770" y="107362"/>
                    </a:cubicBezTo>
                    <a:cubicBezTo>
                      <a:pt x="202297" y="51817"/>
                      <a:pt x="186593" y="5478"/>
                      <a:pt x="191390" y="295"/>
                    </a:cubicBezTo>
                    <a:cubicBezTo>
                      <a:pt x="196186" y="-4888"/>
                      <a:pt x="248017" y="59476"/>
                      <a:pt x="238347" y="91580"/>
                    </a:cubicBezTo>
                    <a:cubicBezTo>
                      <a:pt x="228677" y="123685"/>
                      <a:pt x="170193" y="181937"/>
                      <a:pt x="34580" y="291016"/>
                    </a:cubicBezTo>
                    <a:cubicBezTo>
                      <a:pt x="25606" y="298287"/>
                      <a:pt x="28004" y="351589"/>
                      <a:pt x="28004" y="351589"/>
                    </a:cubicBezTo>
                    <a:lnTo>
                      <a:pt x="0" y="345787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9881823" y="-1850445"/>
                <a:ext cx="232081" cy="34812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348121" extrusionOk="0">
                    <a:moveTo>
                      <a:pt x="0" y="345787"/>
                    </a:moveTo>
                    <a:cubicBezTo>
                      <a:pt x="309" y="345322"/>
                      <a:pt x="10521" y="313295"/>
                      <a:pt x="12841" y="296121"/>
                    </a:cubicBezTo>
                    <a:cubicBezTo>
                      <a:pt x="15240" y="278947"/>
                      <a:pt x="12764" y="269432"/>
                      <a:pt x="14698" y="267421"/>
                    </a:cubicBezTo>
                    <a:cubicBezTo>
                      <a:pt x="16632" y="265409"/>
                      <a:pt x="28623" y="271289"/>
                      <a:pt x="30557" y="270670"/>
                    </a:cubicBezTo>
                    <a:cubicBezTo>
                      <a:pt x="32491" y="269974"/>
                      <a:pt x="179243" y="162907"/>
                      <a:pt x="190770" y="107362"/>
                    </a:cubicBezTo>
                    <a:cubicBezTo>
                      <a:pt x="202297" y="51817"/>
                      <a:pt x="186593" y="5478"/>
                      <a:pt x="191390" y="295"/>
                    </a:cubicBezTo>
                    <a:cubicBezTo>
                      <a:pt x="196186" y="-4888"/>
                      <a:pt x="248017" y="59476"/>
                      <a:pt x="238347" y="91580"/>
                    </a:cubicBezTo>
                    <a:cubicBezTo>
                      <a:pt x="228677" y="123685"/>
                      <a:pt x="170193" y="181937"/>
                      <a:pt x="34580" y="291016"/>
                    </a:cubicBezTo>
                    <a:cubicBezTo>
                      <a:pt x="25606" y="298287"/>
                      <a:pt x="28004" y="351589"/>
                      <a:pt x="28004" y="351589"/>
                    </a:cubicBezTo>
                    <a:lnTo>
                      <a:pt x="0" y="3457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9854554" y="-1519831"/>
                <a:ext cx="6188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5472" extrusionOk="0">
                    <a:moveTo>
                      <a:pt x="17753" y="21594"/>
                    </a:moveTo>
                    <a:cubicBezTo>
                      <a:pt x="17753" y="21594"/>
                      <a:pt x="-4681" y="12465"/>
                      <a:pt x="889" y="7514"/>
                    </a:cubicBezTo>
                    <a:cubicBezTo>
                      <a:pt x="6458" y="2563"/>
                      <a:pt x="26727" y="12001"/>
                      <a:pt x="26727" y="12001"/>
                    </a:cubicBezTo>
                    <a:cubicBezTo>
                      <a:pt x="26727" y="12001"/>
                      <a:pt x="34773" y="1016"/>
                      <a:pt x="46144" y="10"/>
                    </a:cubicBezTo>
                    <a:cubicBezTo>
                      <a:pt x="50167" y="-377"/>
                      <a:pt x="40884" y="10454"/>
                      <a:pt x="40884" y="10454"/>
                    </a:cubicBezTo>
                    <a:cubicBezTo>
                      <a:pt x="40884" y="10454"/>
                      <a:pt x="58599" y="3491"/>
                      <a:pt x="61461" y="7282"/>
                    </a:cubicBezTo>
                    <a:cubicBezTo>
                      <a:pt x="64324" y="11150"/>
                      <a:pt x="55351" y="20820"/>
                      <a:pt x="55351" y="20820"/>
                    </a:cubicBezTo>
                    <a:lnTo>
                      <a:pt x="17753" y="215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9595284" y="-1362469"/>
                <a:ext cx="440954" cy="232081"/>
              </a:xfrm>
              <a:custGeom>
                <a:avLst/>
                <a:gdLst/>
                <a:ahLst/>
                <a:cxnLst/>
                <a:rect l="l" t="t" r="r" b="b"/>
                <a:pathLst>
                  <a:path w="440954" h="232081" extrusionOk="0">
                    <a:moveTo>
                      <a:pt x="446443" y="140487"/>
                    </a:moveTo>
                    <a:cubicBezTo>
                      <a:pt x="419831" y="194175"/>
                      <a:pt x="324678" y="229142"/>
                      <a:pt x="246079" y="231927"/>
                    </a:cubicBezTo>
                    <a:cubicBezTo>
                      <a:pt x="163769" y="234866"/>
                      <a:pt x="77589" y="215990"/>
                      <a:pt x="46413" y="168723"/>
                    </a:cubicBezTo>
                    <a:cubicBezTo>
                      <a:pt x="35272" y="151781"/>
                      <a:pt x="24442" y="131590"/>
                      <a:pt x="16319" y="108382"/>
                    </a:cubicBezTo>
                    <a:lnTo>
                      <a:pt x="16629" y="109929"/>
                    </a:lnTo>
                    <a:cubicBezTo>
                      <a:pt x="16629" y="109929"/>
                      <a:pt x="13689" y="129966"/>
                      <a:pt x="5180" y="127954"/>
                    </a:cubicBezTo>
                    <a:cubicBezTo>
                      <a:pt x="-2711" y="126098"/>
                      <a:pt x="-622" y="76123"/>
                      <a:pt x="5025" y="63977"/>
                    </a:cubicBezTo>
                    <a:cubicBezTo>
                      <a:pt x="-1397" y="30790"/>
                      <a:pt x="3787" y="4178"/>
                      <a:pt x="3400" y="0"/>
                    </a:cubicBezTo>
                    <a:cubicBezTo>
                      <a:pt x="11755" y="27540"/>
                      <a:pt x="41384" y="140254"/>
                      <a:pt x="104355" y="174912"/>
                    </a:cubicBezTo>
                    <a:cubicBezTo>
                      <a:pt x="158275" y="204541"/>
                      <a:pt x="233393" y="216145"/>
                      <a:pt x="306421" y="208177"/>
                    </a:cubicBezTo>
                    <a:cubicBezTo>
                      <a:pt x="379450" y="200209"/>
                      <a:pt x="413642" y="176846"/>
                      <a:pt x="446212" y="140719"/>
                    </a:cubicBezTo>
                    <a:cubicBezTo>
                      <a:pt x="446212" y="140641"/>
                      <a:pt x="446366" y="140564"/>
                      <a:pt x="446443" y="140409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9950187" y="-1461290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29419" y="24709"/>
                    </a:moveTo>
                    <a:cubicBezTo>
                      <a:pt x="27485" y="19217"/>
                      <a:pt x="22147" y="15348"/>
                      <a:pt x="17969" y="11480"/>
                    </a:cubicBezTo>
                    <a:cubicBezTo>
                      <a:pt x="13405" y="7303"/>
                      <a:pt x="8764" y="3590"/>
                      <a:pt x="3426" y="341"/>
                    </a:cubicBezTo>
                    <a:cubicBezTo>
                      <a:pt x="1260" y="-975"/>
                      <a:pt x="-829" y="1810"/>
                      <a:pt x="332" y="3744"/>
                    </a:cubicBezTo>
                    <a:cubicBezTo>
                      <a:pt x="3580" y="9160"/>
                      <a:pt x="7448" y="13801"/>
                      <a:pt x="11704" y="18365"/>
                    </a:cubicBezTo>
                    <a:cubicBezTo>
                      <a:pt x="15649" y="22620"/>
                      <a:pt x="19362" y="27571"/>
                      <a:pt x="24932" y="29583"/>
                    </a:cubicBezTo>
                    <a:cubicBezTo>
                      <a:pt x="27717" y="30589"/>
                      <a:pt x="30348" y="27185"/>
                      <a:pt x="29496" y="2463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9943971" y="-1443377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15986" y="28921"/>
                    </a:moveTo>
                    <a:cubicBezTo>
                      <a:pt x="17378" y="23970"/>
                      <a:pt x="14670" y="19019"/>
                      <a:pt x="12659" y="14532"/>
                    </a:cubicBezTo>
                    <a:cubicBezTo>
                      <a:pt x="10416" y="9504"/>
                      <a:pt x="7708" y="5249"/>
                      <a:pt x="4227" y="994"/>
                    </a:cubicBezTo>
                    <a:cubicBezTo>
                      <a:pt x="2525" y="-1095"/>
                      <a:pt x="-415" y="375"/>
                      <a:pt x="49" y="2928"/>
                    </a:cubicBezTo>
                    <a:cubicBezTo>
                      <a:pt x="1055" y="8189"/>
                      <a:pt x="2293" y="13217"/>
                      <a:pt x="3917" y="18400"/>
                    </a:cubicBezTo>
                    <a:cubicBezTo>
                      <a:pt x="5310" y="22887"/>
                      <a:pt x="5928" y="27761"/>
                      <a:pt x="9642" y="30855"/>
                    </a:cubicBezTo>
                    <a:cubicBezTo>
                      <a:pt x="11885" y="32789"/>
                      <a:pt x="15135" y="31629"/>
                      <a:pt x="15986" y="288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9658519" y="-1488331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6230" y="30089"/>
                    </a:moveTo>
                    <a:cubicBezTo>
                      <a:pt x="11336" y="28078"/>
                      <a:pt x="15282" y="22817"/>
                      <a:pt x="18840" y="18794"/>
                    </a:cubicBezTo>
                    <a:cubicBezTo>
                      <a:pt x="23018" y="13998"/>
                      <a:pt x="26808" y="8970"/>
                      <a:pt x="30212" y="3554"/>
                    </a:cubicBezTo>
                    <a:cubicBezTo>
                      <a:pt x="31450" y="1543"/>
                      <a:pt x="29129" y="-1165"/>
                      <a:pt x="27118" y="537"/>
                    </a:cubicBezTo>
                    <a:cubicBezTo>
                      <a:pt x="22553" y="4328"/>
                      <a:pt x="17989" y="8196"/>
                      <a:pt x="13425" y="11909"/>
                    </a:cubicBezTo>
                    <a:cubicBezTo>
                      <a:pt x="9247" y="15313"/>
                      <a:pt x="3523" y="18485"/>
                      <a:pt x="738" y="23127"/>
                    </a:cubicBezTo>
                    <a:cubicBezTo>
                      <a:pt x="-1506" y="26917"/>
                      <a:pt x="1666" y="31791"/>
                      <a:pt x="6230" y="300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9" name="Google Shape;609;p6"/>
              <p:cNvGrpSpPr/>
              <p:nvPr/>
            </p:nvGrpSpPr>
            <p:grpSpPr>
              <a:xfrm>
                <a:off x="9659055" y="-1531763"/>
                <a:ext cx="336639" cy="343990"/>
                <a:chOff x="9659055" y="-1531763"/>
                <a:chExt cx="336639" cy="343990"/>
              </a:xfrm>
            </p:grpSpPr>
            <p:sp>
              <p:nvSpPr>
                <p:cNvPr id="610" name="Google Shape;610;p6"/>
                <p:cNvSpPr/>
                <p:nvPr/>
              </p:nvSpPr>
              <p:spPr>
                <a:xfrm>
                  <a:off x="9779984" y="-1414488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531" y="34071"/>
                      </a:moveTo>
                      <a:cubicBezTo>
                        <a:pt x="10554" y="30512"/>
                        <a:pt x="10166" y="25407"/>
                        <a:pt x="10631" y="20378"/>
                      </a:cubicBezTo>
                      <a:cubicBezTo>
                        <a:pt x="11172" y="14344"/>
                        <a:pt x="10244" y="8387"/>
                        <a:pt x="10631" y="2353"/>
                      </a:cubicBezTo>
                      <a:cubicBezTo>
                        <a:pt x="10786" y="-354"/>
                        <a:pt x="6763" y="-973"/>
                        <a:pt x="6376" y="1812"/>
                      </a:cubicBezTo>
                      <a:cubicBezTo>
                        <a:pt x="5680" y="7382"/>
                        <a:pt x="3436" y="12797"/>
                        <a:pt x="2199" y="18212"/>
                      </a:cubicBezTo>
                      <a:cubicBezTo>
                        <a:pt x="1116" y="22931"/>
                        <a:pt x="-1360" y="28114"/>
                        <a:pt x="961" y="32679"/>
                      </a:cubicBezTo>
                      <a:cubicBezTo>
                        <a:pt x="1967" y="34690"/>
                        <a:pt x="4752" y="35773"/>
                        <a:pt x="6608" y="340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6"/>
                <p:cNvSpPr/>
                <p:nvPr/>
              </p:nvSpPr>
              <p:spPr>
                <a:xfrm>
                  <a:off x="9841075" y="-1531763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26900" y="17435"/>
                      </a:moveTo>
                      <a:cubicBezTo>
                        <a:pt x="24425" y="13103"/>
                        <a:pt x="19551" y="10318"/>
                        <a:pt x="15528" y="7378"/>
                      </a:cubicBezTo>
                      <a:cubicBezTo>
                        <a:pt x="11505" y="4438"/>
                        <a:pt x="7250" y="1654"/>
                        <a:pt x="2531" y="106"/>
                      </a:cubicBezTo>
                      <a:cubicBezTo>
                        <a:pt x="830" y="-435"/>
                        <a:pt x="-641" y="1189"/>
                        <a:pt x="288" y="2814"/>
                      </a:cubicBezTo>
                      <a:cubicBezTo>
                        <a:pt x="2841" y="7069"/>
                        <a:pt x="6477" y="10627"/>
                        <a:pt x="10113" y="13876"/>
                      </a:cubicBezTo>
                      <a:cubicBezTo>
                        <a:pt x="13749" y="17126"/>
                        <a:pt x="17540" y="21380"/>
                        <a:pt x="22336" y="22850"/>
                      </a:cubicBezTo>
                      <a:cubicBezTo>
                        <a:pt x="25817" y="23933"/>
                        <a:pt x="28757" y="20684"/>
                        <a:pt x="26900" y="174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6"/>
                <p:cNvSpPr/>
                <p:nvPr/>
              </p:nvSpPr>
              <p:spPr>
                <a:xfrm>
                  <a:off x="9659055" y="-1247139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7860" y="14558"/>
                      </a:moveTo>
                      <a:cubicBezTo>
                        <a:pt x="7318" y="10536"/>
                        <a:pt x="6622" y="6358"/>
                        <a:pt x="6622" y="2335"/>
                      </a:cubicBezTo>
                      <a:cubicBezTo>
                        <a:pt x="6622" y="-450"/>
                        <a:pt x="2754" y="-914"/>
                        <a:pt x="2291" y="1871"/>
                      </a:cubicBezTo>
                      <a:cubicBezTo>
                        <a:pt x="1594" y="6203"/>
                        <a:pt x="588" y="10381"/>
                        <a:pt x="279" y="14790"/>
                      </a:cubicBezTo>
                      <a:cubicBezTo>
                        <a:pt x="-31" y="18658"/>
                        <a:pt x="-727" y="23377"/>
                        <a:pt x="2599" y="26008"/>
                      </a:cubicBezTo>
                      <a:cubicBezTo>
                        <a:pt x="4147" y="27168"/>
                        <a:pt x="6159" y="26626"/>
                        <a:pt x="7318" y="25311"/>
                      </a:cubicBezTo>
                      <a:cubicBezTo>
                        <a:pt x="9794" y="22449"/>
                        <a:pt x="8324" y="18117"/>
                        <a:pt x="7938" y="146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"/>
                <p:cNvSpPr/>
                <p:nvPr/>
              </p:nvSpPr>
              <p:spPr>
                <a:xfrm>
                  <a:off x="9675305" y="-1225193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7315" y="14273"/>
                      </a:moveTo>
                      <a:cubicBezTo>
                        <a:pt x="6232" y="10173"/>
                        <a:pt x="5303" y="5996"/>
                        <a:pt x="4684" y="1818"/>
                      </a:cubicBezTo>
                      <a:cubicBezTo>
                        <a:pt x="4298" y="-580"/>
                        <a:pt x="429" y="-658"/>
                        <a:pt x="275" y="1895"/>
                      </a:cubicBezTo>
                      <a:cubicBezTo>
                        <a:pt x="-35" y="6382"/>
                        <a:pt x="-113" y="10869"/>
                        <a:pt x="197" y="15356"/>
                      </a:cubicBezTo>
                      <a:cubicBezTo>
                        <a:pt x="429" y="19456"/>
                        <a:pt x="197" y="25258"/>
                        <a:pt x="3755" y="27966"/>
                      </a:cubicBezTo>
                      <a:cubicBezTo>
                        <a:pt x="5689" y="29436"/>
                        <a:pt x="8320" y="28430"/>
                        <a:pt x="9249" y="26341"/>
                      </a:cubicBezTo>
                      <a:cubicBezTo>
                        <a:pt x="10873" y="22783"/>
                        <a:pt x="8320" y="17909"/>
                        <a:pt x="7315" y="142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"/>
                <p:cNvSpPr/>
                <p:nvPr/>
              </p:nvSpPr>
              <p:spPr>
                <a:xfrm>
                  <a:off x="9766312" y="-1447261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7747" y="25534"/>
                      </a:moveTo>
                      <a:cubicBezTo>
                        <a:pt x="9526" y="21588"/>
                        <a:pt x="9681" y="16715"/>
                        <a:pt x="10069" y="12383"/>
                      </a:cubicBezTo>
                      <a:cubicBezTo>
                        <a:pt x="10377" y="8592"/>
                        <a:pt x="10997" y="4492"/>
                        <a:pt x="9604" y="856"/>
                      </a:cubicBezTo>
                      <a:cubicBezTo>
                        <a:pt x="9218" y="-227"/>
                        <a:pt x="7747" y="-227"/>
                        <a:pt x="7051" y="546"/>
                      </a:cubicBezTo>
                      <a:cubicBezTo>
                        <a:pt x="4421" y="3641"/>
                        <a:pt x="3570" y="8205"/>
                        <a:pt x="2487" y="12073"/>
                      </a:cubicBezTo>
                      <a:cubicBezTo>
                        <a:pt x="1327" y="16173"/>
                        <a:pt x="-144" y="20273"/>
                        <a:pt x="11" y="24528"/>
                      </a:cubicBezTo>
                      <a:cubicBezTo>
                        <a:pt x="166" y="28783"/>
                        <a:pt x="6200" y="28783"/>
                        <a:pt x="7747" y="255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"/>
                <p:cNvSpPr/>
                <p:nvPr/>
              </p:nvSpPr>
              <p:spPr>
                <a:xfrm>
                  <a:off x="9987958" y="-1233506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10679" y="28233"/>
                      </a:moveTo>
                      <a:cubicBezTo>
                        <a:pt x="12148" y="23591"/>
                        <a:pt x="10214" y="19182"/>
                        <a:pt x="8745" y="14617"/>
                      </a:cubicBezTo>
                      <a:cubicBezTo>
                        <a:pt x="7043" y="9512"/>
                        <a:pt x="5187" y="4870"/>
                        <a:pt x="2247" y="461"/>
                      </a:cubicBezTo>
                      <a:cubicBezTo>
                        <a:pt x="1705" y="-313"/>
                        <a:pt x="158" y="-81"/>
                        <a:pt x="81" y="925"/>
                      </a:cubicBezTo>
                      <a:cubicBezTo>
                        <a:pt x="-229" y="6263"/>
                        <a:pt x="389" y="11136"/>
                        <a:pt x="1319" y="16397"/>
                      </a:cubicBezTo>
                      <a:cubicBezTo>
                        <a:pt x="2170" y="21038"/>
                        <a:pt x="2478" y="25912"/>
                        <a:pt x="5883" y="29316"/>
                      </a:cubicBezTo>
                      <a:cubicBezTo>
                        <a:pt x="7197" y="30631"/>
                        <a:pt x="10060" y="30012"/>
                        <a:pt x="10602" y="282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6"/>
                <p:cNvSpPr/>
                <p:nvPr/>
              </p:nvSpPr>
              <p:spPr>
                <a:xfrm>
                  <a:off x="9975503" y="-1218717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895" y="29999"/>
                      </a:moveTo>
                      <a:cubicBezTo>
                        <a:pt x="9906" y="25590"/>
                        <a:pt x="8668" y="20407"/>
                        <a:pt x="7895" y="15765"/>
                      </a:cubicBezTo>
                      <a:cubicBezTo>
                        <a:pt x="7043" y="10582"/>
                        <a:pt x="5728" y="5863"/>
                        <a:pt x="3639" y="1066"/>
                      </a:cubicBezTo>
                      <a:cubicBezTo>
                        <a:pt x="3021" y="-403"/>
                        <a:pt x="390" y="-403"/>
                        <a:pt x="313" y="1376"/>
                      </a:cubicBezTo>
                      <a:cubicBezTo>
                        <a:pt x="-74" y="6482"/>
                        <a:pt x="-74" y="11433"/>
                        <a:pt x="159" y="16539"/>
                      </a:cubicBezTo>
                      <a:cubicBezTo>
                        <a:pt x="390" y="21412"/>
                        <a:pt x="-151" y="26286"/>
                        <a:pt x="2324" y="30541"/>
                      </a:cubicBezTo>
                      <a:cubicBezTo>
                        <a:pt x="3562" y="32707"/>
                        <a:pt x="7043" y="32011"/>
                        <a:pt x="7972" y="299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7" name="Google Shape;617;p6"/>
              <p:cNvSpPr/>
              <p:nvPr/>
            </p:nvSpPr>
            <p:spPr>
              <a:xfrm>
                <a:off x="9915592" y="-1524942"/>
                <a:ext cx="185664" cy="255289"/>
              </a:xfrm>
              <a:custGeom>
                <a:avLst/>
                <a:gdLst/>
                <a:ahLst/>
                <a:cxnLst/>
                <a:rect l="l" t="t" r="r" b="b"/>
                <a:pathLst>
                  <a:path w="185664" h="255289" extrusionOk="0">
                    <a:moveTo>
                      <a:pt x="42122" y="11775"/>
                    </a:moveTo>
                    <a:cubicBezTo>
                      <a:pt x="99832" y="-24353"/>
                      <a:pt x="163501" y="28098"/>
                      <a:pt x="181680" y="95247"/>
                    </a:cubicBezTo>
                    <a:cubicBezTo>
                      <a:pt x="199396" y="160616"/>
                      <a:pt x="174254" y="224980"/>
                      <a:pt x="132943" y="248575"/>
                    </a:cubicBezTo>
                    <a:cubicBezTo>
                      <a:pt x="91632" y="272170"/>
                      <a:pt x="43127" y="235424"/>
                      <a:pt x="14813" y="170828"/>
                    </a:cubicBezTo>
                    <a:cubicBezTo>
                      <a:pt x="-13500" y="106232"/>
                      <a:pt x="502" y="37845"/>
                      <a:pt x="42122" y="11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9961951" y="-1519116"/>
                <a:ext cx="7736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85096" extrusionOk="0">
                    <a:moveTo>
                      <a:pt x="2879" y="22891"/>
                    </a:moveTo>
                    <a:cubicBezTo>
                      <a:pt x="14174" y="-4882"/>
                      <a:pt x="45505" y="-5578"/>
                      <a:pt x="65077" y="11132"/>
                    </a:cubicBezTo>
                    <a:cubicBezTo>
                      <a:pt x="84108" y="27378"/>
                      <a:pt x="89137" y="55227"/>
                      <a:pt x="80549" y="74335"/>
                    </a:cubicBezTo>
                    <a:cubicBezTo>
                      <a:pt x="71962" y="93443"/>
                      <a:pt x="48754" y="95068"/>
                      <a:pt x="26474" y="81994"/>
                    </a:cubicBezTo>
                    <a:cubicBezTo>
                      <a:pt x="4194" y="68920"/>
                      <a:pt x="-5244" y="42850"/>
                      <a:pt x="2879" y="228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9946960" y="-1363088"/>
                <a:ext cx="13151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31512" h="69624" extrusionOk="0">
                    <a:moveTo>
                      <a:pt x="137857" y="0"/>
                    </a:moveTo>
                    <a:cubicBezTo>
                      <a:pt x="137857" y="0"/>
                      <a:pt x="115963" y="59799"/>
                      <a:pt x="74963" y="60418"/>
                    </a:cubicBezTo>
                    <a:cubicBezTo>
                      <a:pt x="29552" y="61115"/>
                      <a:pt x="0" y="15395"/>
                      <a:pt x="0" y="15395"/>
                    </a:cubicBezTo>
                    <a:cubicBezTo>
                      <a:pt x="0" y="15395"/>
                      <a:pt x="30558" y="82079"/>
                      <a:pt x="79449" y="75736"/>
                    </a:cubicBezTo>
                    <a:cubicBezTo>
                      <a:pt x="120296" y="70475"/>
                      <a:pt x="137857" y="0"/>
                      <a:pt x="13785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9556570" y="-1524942"/>
                <a:ext cx="185664" cy="255289"/>
              </a:xfrm>
              <a:custGeom>
                <a:avLst/>
                <a:gdLst/>
                <a:ahLst/>
                <a:cxnLst/>
                <a:rect l="l" t="t" r="r" b="b"/>
                <a:pathLst>
                  <a:path w="185664" h="255289" extrusionOk="0">
                    <a:moveTo>
                      <a:pt x="145313" y="11775"/>
                    </a:moveTo>
                    <a:cubicBezTo>
                      <a:pt x="87601" y="-24353"/>
                      <a:pt x="23934" y="28098"/>
                      <a:pt x="5754" y="95247"/>
                    </a:cubicBezTo>
                    <a:cubicBezTo>
                      <a:pt x="-11962" y="160616"/>
                      <a:pt x="13180" y="224980"/>
                      <a:pt x="54492" y="248575"/>
                    </a:cubicBezTo>
                    <a:cubicBezTo>
                      <a:pt x="95802" y="272170"/>
                      <a:pt x="144307" y="235424"/>
                      <a:pt x="172620" y="170828"/>
                    </a:cubicBezTo>
                    <a:cubicBezTo>
                      <a:pt x="200934" y="106232"/>
                      <a:pt x="186933" y="37845"/>
                      <a:pt x="145313" y="11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9613046" y="-1519116"/>
                <a:ext cx="7736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85096" extrusionOk="0">
                    <a:moveTo>
                      <a:pt x="81720" y="22891"/>
                    </a:moveTo>
                    <a:cubicBezTo>
                      <a:pt x="70425" y="-4882"/>
                      <a:pt x="39094" y="-5578"/>
                      <a:pt x="19522" y="11132"/>
                    </a:cubicBezTo>
                    <a:cubicBezTo>
                      <a:pt x="491" y="27378"/>
                      <a:pt x="-4537" y="55227"/>
                      <a:pt x="4050" y="74335"/>
                    </a:cubicBezTo>
                    <a:cubicBezTo>
                      <a:pt x="12637" y="93443"/>
                      <a:pt x="35846" y="95068"/>
                      <a:pt x="58124" y="81994"/>
                    </a:cubicBezTo>
                    <a:cubicBezTo>
                      <a:pt x="80404" y="68920"/>
                      <a:pt x="89843" y="42850"/>
                      <a:pt x="81720" y="228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9574779" y="-1363088"/>
                <a:ext cx="13151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31512" h="69624" extrusionOk="0">
                    <a:moveTo>
                      <a:pt x="0" y="0"/>
                    </a:moveTo>
                    <a:cubicBezTo>
                      <a:pt x="0" y="0"/>
                      <a:pt x="21894" y="59799"/>
                      <a:pt x="62894" y="60418"/>
                    </a:cubicBezTo>
                    <a:cubicBezTo>
                      <a:pt x="108305" y="61115"/>
                      <a:pt x="137857" y="15395"/>
                      <a:pt x="137857" y="15395"/>
                    </a:cubicBezTo>
                    <a:cubicBezTo>
                      <a:pt x="137857" y="15395"/>
                      <a:pt x="107299" y="82079"/>
                      <a:pt x="58407" y="75736"/>
                    </a:cubicBezTo>
                    <a:cubicBezTo>
                      <a:pt x="17561" y="7047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p6"/>
            <p:cNvGrpSpPr/>
            <p:nvPr/>
          </p:nvGrpSpPr>
          <p:grpSpPr>
            <a:xfrm>
              <a:off x="-493669" y="4374193"/>
              <a:ext cx="987343" cy="999021"/>
              <a:chOff x="9348718" y="-2703544"/>
              <a:chExt cx="987343" cy="999021"/>
            </a:xfrm>
          </p:grpSpPr>
          <p:sp>
            <p:nvSpPr>
              <p:cNvPr id="624" name="Google Shape;624;p6"/>
              <p:cNvSpPr/>
              <p:nvPr/>
            </p:nvSpPr>
            <p:spPr>
              <a:xfrm>
                <a:off x="9585476" y="-270354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9627297" y="-265526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9627297" y="-265526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9708848" y="-247374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6"/>
              <p:cNvSpPr/>
              <p:nvPr/>
            </p:nvSpPr>
            <p:spPr>
              <a:xfrm>
                <a:off x="9627297" y="-265526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6"/>
              <p:cNvSpPr/>
              <p:nvPr/>
            </p:nvSpPr>
            <p:spPr>
              <a:xfrm>
                <a:off x="9691762" y="-254126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6"/>
              <p:cNvSpPr/>
              <p:nvPr/>
            </p:nvSpPr>
            <p:spPr>
              <a:xfrm>
                <a:off x="9663440" y="-246617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6"/>
              <p:cNvSpPr/>
              <p:nvPr/>
            </p:nvSpPr>
            <p:spPr>
              <a:xfrm>
                <a:off x="9348718" y="-229354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6"/>
              <p:cNvSpPr/>
              <p:nvPr/>
            </p:nvSpPr>
            <p:spPr>
              <a:xfrm>
                <a:off x="9390540" y="-224526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6"/>
              <p:cNvSpPr/>
              <p:nvPr/>
            </p:nvSpPr>
            <p:spPr>
              <a:xfrm>
                <a:off x="9472090" y="-206368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6"/>
              <p:cNvSpPr/>
              <p:nvPr/>
            </p:nvSpPr>
            <p:spPr>
              <a:xfrm>
                <a:off x="9390540" y="-224526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6"/>
              <p:cNvSpPr/>
              <p:nvPr/>
            </p:nvSpPr>
            <p:spPr>
              <a:xfrm>
                <a:off x="9822234" y="-229354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6"/>
              <p:cNvSpPr/>
              <p:nvPr/>
            </p:nvSpPr>
            <p:spPr>
              <a:xfrm>
                <a:off x="9863992" y="-224526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9945605" y="-206368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6"/>
              <p:cNvSpPr/>
              <p:nvPr/>
            </p:nvSpPr>
            <p:spPr>
              <a:xfrm>
                <a:off x="9863992" y="-224526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6"/>
              <p:cNvSpPr/>
              <p:nvPr/>
            </p:nvSpPr>
            <p:spPr>
              <a:xfrm>
                <a:off x="9928519" y="-21312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4" y="70931"/>
                    </a:cubicBezTo>
                    <a:cubicBezTo>
                      <a:pt x="25442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9900198" y="-205611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2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6"/>
              <p:cNvSpPr/>
              <p:nvPr/>
            </p:nvSpPr>
            <p:spPr>
              <a:xfrm>
                <a:off x="9455067" y="-21312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6"/>
              <p:cNvSpPr/>
              <p:nvPr/>
            </p:nvSpPr>
            <p:spPr>
              <a:xfrm>
                <a:off x="9426683" y="-205611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6"/>
            <p:cNvGrpSpPr/>
            <p:nvPr/>
          </p:nvGrpSpPr>
          <p:grpSpPr>
            <a:xfrm flipH="1">
              <a:off x="8219546" y="167378"/>
              <a:ext cx="1848908" cy="452289"/>
              <a:chOff x="-3837717" y="1963853"/>
              <a:chExt cx="1848908" cy="452289"/>
            </a:xfrm>
          </p:grpSpPr>
          <p:sp>
            <p:nvSpPr>
              <p:cNvPr id="644" name="Google Shape;644;p6"/>
              <p:cNvSpPr/>
              <p:nvPr/>
            </p:nvSpPr>
            <p:spPr>
              <a:xfrm>
                <a:off x="-2229655" y="1963853"/>
                <a:ext cx="184156" cy="160136"/>
              </a:xfrm>
              <a:custGeom>
                <a:avLst/>
                <a:gdLst/>
                <a:ahLst/>
                <a:cxnLst/>
                <a:rect l="l" t="t" r="r" b="b"/>
                <a:pathLst>
                  <a:path w="355857" h="309441" extrusionOk="0">
                    <a:moveTo>
                      <a:pt x="207409" y="31896"/>
                    </a:moveTo>
                    <a:cubicBezTo>
                      <a:pt x="161379" y="43268"/>
                      <a:pt x="116046" y="60442"/>
                      <a:pt x="79764" y="91850"/>
                    </a:cubicBezTo>
                    <a:cubicBezTo>
                      <a:pt x="20119" y="143604"/>
                      <a:pt x="-9355" y="224368"/>
                      <a:pt x="2636" y="302115"/>
                    </a:cubicBezTo>
                    <a:cubicBezTo>
                      <a:pt x="2790" y="303276"/>
                      <a:pt x="3255" y="304127"/>
                      <a:pt x="3874" y="304823"/>
                    </a:cubicBezTo>
                    <a:cubicBezTo>
                      <a:pt x="2326" y="306370"/>
                      <a:pt x="2404" y="309387"/>
                      <a:pt x="5034" y="309929"/>
                    </a:cubicBezTo>
                    <a:cubicBezTo>
                      <a:pt x="194722" y="344741"/>
                      <a:pt x="278039" y="133006"/>
                      <a:pt x="361666" y="6908"/>
                    </a:cubicBezTo>
                    <a:cubicBezTo>
                      <a:pt x="364605" y="2344"/>
                      <a:pt x="357875" y="-2298"/>
                      <a:pt x="354316" y="1261"/>
                    </a:cubicBezTo>
                    <a:cubicBezTo>
                      <a:pt x="352769" y="2808"/>
                      <a:pt x="351299" y="4510"/>
                      <a:pt x="349675" y="6057"/>
                    </a:cubicBezTo>
                    <a:cubicBezTo>
                      <a:pt x="302021" y="11086"/>
                      <a:pt x="253516" y="20446"/>
                      <a:pt x="207254" y="318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6"/>
              <p:cNvSpPr/>
              <p:nvPr/>
            </p:nvSpPr>
            <p:spPr>
              <a:xfrm>
                <a:off x="-2248537" y="1981504"/>
                <a:ext cx="184156" cy="152129"/>
              </a:xfrm>
              <a:custGeom>
                <a:avLst/>
                <a:gdLst/>
                <a:ahLst/>
                <a:cxnLst/>
                <a:rect l="l" t="t" r="r" b="b"/>
                <a:pathLst>
                  <a:path w="355857" h="293969" extrusionOk="0">
                    <a:moveTo>
                      <a:pt x="117736" y="138879"/>
                    </a:moveTo>
                    <a:cubicBezTo>
                      <a:pt x="100330" y="174310"/>
                      <a:pt x="88880" y="209045"/>
                      <a:pt x="84858" y="247802"/>
                    </a:cubicBezTo>
                    <a:cubicBezTo>
                      <a:pt x="118819" y="227766"/>
                      <a:pt x="150227" y="204016"/>
                      <a:pt x="179469" y="176708"/>
                    </a:cubicBezTo>
                    <a:cubicBezTo>
                      <a:pt x="186819" y="116212"/>
                      <a:pt x="210027" y="59430"/>
                      <a:pt x="258609" y="20982"/>
                    </a:cubicBezTo>
                    <a:cubicBezTo>
                      <a:pt x="261317" y="18815"/>
                      <a:pt x="265107" y="22297"/>
                      <a:pt x="262555" y="24927"/>
                    </a:cubicBezTo>
                    <a:cubicBezTo>
                      <a:pt x="239192" y="48986"/>
                      <a:pt x="219697" y="70956"/>
                      <a:pt x="207087" y="102519"/>
                    </a:cubicBezTo>
                    <a:cubicBezTo>
                      <a:pt x="198113" y="125031"/>
                      <a:pt x="191228" y="148704"/>
                      <a:pt x="184575" y="172144"/>
                    </a:cubicBezTo>
                    <a:cubicBezTo>
                      <a:pt x="191847" y="165181"/>
                      <a:pt x="198964" y="158064"/>
                      <a:pt x="206004" y="150715"/>
                    </a:cubicBezTo>
                    <a:cubicBezTo>
                      <a:pt x="254664" y="99657"/>
                      <a:pt x="293963" y="36840"/>
                      <a:pt x="355851" y="404"/>
                    </a:cubicBezTo>
                    <a:cubicBezTo>
                      <a:pt x="358946" y="-1376"/>
                      <a:pt x="361421" y="3189"/>
                      <a:pt x="358559" y="5123"/>
                    </a:cubicBezTo>
                    <a:cubicBezTo>
                      <a:pt x="291719" y="50456"/>
                      <a:pt x="249713" y="126037"/>
                      <a:pt x="192002" y="181659"/>
                    </a:cubicBezTo>
                    <a:cubicBezTo>
                      <a:pt x="178696" y="194501"/>
                      <a:pt x="164771" y="206879"/>
                      <a:pt x="150227" y="218637"/>
                    </a:cubicBezTo>
                    <a:cubicBezTo>
                      <a:pt x="187438" y="202469"/>
                      <a:pt x="219155" y="180499"/>
                      <a:pt x="251028" y="154119"/>
                    </a:cubicBezTo>
                    <a:cubicBezTo>
                      <a:pt x="254200" y="151489"/>
                      <a:pt x="258455" y="155589"/>
                      <a:pt x="255592" y="158683"/>
                    </a:cubicBezTo>
                    <a:cubicBezTo>
                      <a:pt x="223797" y="193263"/>
                      <a:pt x="181094" y="216239"/>
                      <a:pt x="136380" y="229313"/>
                    </a:cubicBezTo>
                    <a:cubicBezTo>
                      <a:pt x="97003" y="259020"/>
                      <a:pt x="53604" y="283233"/>
                      <a:pt x="5950" y="296075"/>
                    </a:cubicBezTo>
                    <a:cubicBezTo>
                      <a:pt x="-316" y="297777"/>
                      <a:pt x="-2405" y="288649"/>
                      <a:pt x="3475" y="286483"/>
                    </a:cubicBezTo>
                    <a:cubicBezTo>
                      <a:pt x="30551" y="276658"/>
                      <a:pt x="55925" y="264667"/>
                      <a:pt x="80062" y="250819"/>
                    </a:cubicBezTo>
                    <a:cubicBezTo>
                      <a:pt x="79752" y="210824"/>
                      <a:pt x="90118" y="169359"/>
                      <a:pt x="112321" y="136017"/>
                    </a:cubicBezTo>
                    <a:cubicBezTo>
                      <a:pt x="114564" y="132690"/>
                      <a:pt x="119438" y="135552"/>
                      <a:pt x="117659" y="1391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6"/>
              <p:cNvSpPr/>
              <p:nvPr/>
            </p:nvSpPr>
            <p:spPr>
              <a:xfrm>
                <a:off x="-2497302" y="2212020"/>
                <a:ext cx="164139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123776" extrusionOk="0">
                    <a:moveTo>
                      <a:pt x="225904" y="25916"/>
                    </a:moveTo>
                    <a:cubicBezTo>
                      <a:pt x="197512" y="11372"/>
                      <a:pt x="166955" y="77"/>
                      <a:pt x="134618" y="0"/>
                    </a:cubicBezTo>
                    <a:cubicBezTo>
                      <a:pt x="81472" y="0"/>
                      <a:pt x="30878" y="27927"/>
                      <a:pt x="2641" y="72719"/>
                    </a:cubicBezTo>
                    <a:cubicBezTo>
                      <a:pt x="2177" y="73338"/>
                      <a:pt x="2100" y="73957"/>
                      <a:pt x="2100" y="74653"/>
                    </a:cubicBezTo>
                    <a:cubicBezTo>
                      <a:pt x="630" y="74730"/>
                      <a:pt x="-685" y="76277"/>
                      <a:pt x="398" y="77747"/>
                    </a:cubicBezTo>
                    <a:cubicBezTo>
                      <a:pt x="81317" y="179167"/>
                      <a:pt x="217162" y="108537"/>
                      <a:pt x="315332" y="81461"/>
                    </a:cubicBezTo>
                    <a:cubicBezTo>
                      <a:pt x="318891" y="80455"/>
                      <a:pt x="317498" y="75117"/>
                      <a:pt x="314094" y="75349"/>
                    </a:cubicBezTo>
                    <a:cubicBezTo>
                      <a:pt x="312625" y="75426"/>
                      <a:pt x="311077" y="75659"/>
                      <a:pt x="309607" y="75736"/>
                    </a:cubicBezTo>
                    <a:cubicBezTo>
                      <a:pt x="283228" y="57247"/>
                      <a:pt x="254449" y="40537"/>
                      <a:pt x="225904" y="259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-2511938" y="2231663"/>
                <a:ext cx="160136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309441" h="69624" extrusionOk="0">
                    <a:moveTo>
                      <a:pt x="127868" y="3880"/>
                    </a:moveTo>
                    <a:cubicBezTo>
                      <a:pt x="103345" y="14169"/>
                      <a:pt x="82226" y="26779"/>
                      <a:pt x="63040" y="44649"/>
                    </a:cubicBezTo>
                    <a:cubicBezTo>
                      <a:pt x="89111" y="49523"/>
                      <a:pt x="115568" y="51302"/>
                      <a:pt x="142489" y="50374"/>
                    </a:cubicBezTo>
                    <a:cubicBezTo>
                      <a:pt x="172969" y="22911"/>
                      <a:pt x="209793" y="4344"/>
                      <a:pt x="251490" y="6278"/>
                    </a:cubicBezTo>
                    <a:cubicBezTo>
                      <a:pt x="253811" y="6356"/>
                      <a:pt x="254198" y="9837"/>
                      <a:pt x="251800" y="9992"/>
                    </a:cubicBezTo>
                    <a:cubicBezTo>
                      <a:pt x="229365" y="11848"/>
                      <a:pt x="209716" y="14401"/>
                      <a:pt x="189370" y="24845"/>
                    </a:cubicBezTo>
                    <a:cubicBezTo>
                      <a:pt x="174826" y="32349"/>
                      <a:pt x="160901" y="41323"/>
                      <a:pt x="147208" y="50219"/>
                    </a:cubicBezTo>
                    <a:cubicBezTo>
                      <a:pt x="153939" y="49910"/>
                      <a:pt x="160746" y="49445"/>
                      <a:pt x="167554" y="48827"/>
                    </a:cubicBezTo>
                    <a:cubicBezTo>
                      <a:pt x="214821" y="44417"/>
                      <a:pt x="262475" y="29873"/>
                      <a:pt x="310052" y="38692"/>
                    </a:cubicBezTo>
                    <a:cubicBezTo>
                      <a:pt x="312373" y="39157"/>
                      <a:pt x="311677" y="42560"/>
                      <a:pt x="309356" y="42328"/>
                    </a:cubicBezTo>
                    <a:cubicBezTo>
                      <a:pt x="255435" y="35830"/>
                      <a:pt x="200742" y="55634"/>
                      <a:pt x="146822" y="58419"/>
                    </a:cubicBezTo>
                    <a:cubicBezTo>
                      <a:pt x="134366" y="59038"/>
                      <a:pt x="121834" y="59193"/>
                      <a:pt x="109302" y="58729"/>
                    </a:cubicBezTo>
                    <a:cubicBezTo>
                      <a:pt x="135372" y="66929"/>
                      <a:pt x="161133" y="69791"/>
                      <a:pt x="188983" y="70488"/>
                    </a:cubicBezTo>
                    <a:cubicBezTo>
                      <a:pt x="191768" y="70488"/>
                      <a:pt x="192155" y="74510"/>
                      <a:pt x="189292" y="74820"/>
                    </a:cubicBezTo>
                    <a:cubicBezTo>
                      <a:pt x="157884" y="78301"/>
                      <a:pt x="126012" y="71106"/>
                      <a:pt x="97543" y="58032"/>
                    </a:cubicBezTo>
                    <a:cubicBezTo>
                      <a:pt x="64433" y="55712"/>
                      <a:pt x="31709" y="48827"/>
                      <a:pt x="1848" y="34360"/>
                    </a:cubicBezTo>
                    <a:cubicBezTo>
                      <a:pt x="-2097" y="32426"/>
                      <a:pt x="920" y="26856"/>
                      <a:pt x="4865" y="28403"/>
                    </a:cubicBezTo>
                    <a:cubicBezTo>
                      <a:pt x="22890" y="35366"/>
                      <a:pt x="41147" y="40472"/>
                      <a:pt x="59559" y="44108"/>
                    </a:cubicBezTo>
                    <a:cubicBezTo>
                      <a:pt x="77042" y="23684"/>
                      <a:pt x="100637" y="7207"/>
                      <a:pt x="126630" y="90"/>
                    </a:cubicBezTo>
                    <a:cubicBezTo>
                      <a:pt x="129261" y="-607"/>
                      <a:pt x="130498" y="2952"/>
                      <a:pt x="128023" y="40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6"/>
              <p:cNvSpPr/>
              <p:nvPr/>
            </p:nvSpPr>
            <p:spPr>
              <a:xfrm>
                <a:off x="-2347371" y="2320061"/>
                <a:ext cx="88074" cy="96081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85664" extrusionOk="0">
                    <a:moveTo>
                      <a:pt x="96593" y="161702"/>
                    </a:moveTo>
                    <a:cubicBezTo>
                      <a:pt x="72688" y="152651"/>
                      <a:pt x="49635" y="140582"/>
                      <a:pt x="32229" y="121474"/>
                    </a:cubicBezTo>
                    <a:cubicBezTo>
                      <a:pt x="3683" y="89989"/>
                      <a:pt x="-6916" y="44965"/>
                      <a:pt x="4534" y="4196"/>
                    </a:cubicBezTo>
                    <a:cubicBezTo>
                      <a:pt x="4689" y="3577"/>
                      <a:pt x="4998" y="3190"/>
                      <a:pt x="5385" y="2881"/>
                    </a:cubicBezTo>
                    <a:cubicBezTo>
                      <a:pt x="4689" y="1953"/>
                      <a:pt x="4843" y="328"/>
                      <a:pt x="6313" y="251"/>
                    </a:cubicBezTo>
                    <a:cubicBezTo>
                      <a:pt x="109898" y="-6170"/>
                      <a:pt x="140843" y="112268"/>
                      <a:pt x="177434" y="185065"/>
                    </a:cubicBezTo>
                    <a:cubicBezTo>
                      <a:pt x="178749" y="187695"/>
                      <a:pt x="174804" y="189706"/>
                      <a:pt x="173179" y="187618"/>
                    </a:cubicBezTo>
                    <a:cubicBezTo>
                      <a:pt x="172483" y="186689"/>
                      <a:pt x="171787" y="185683"/>
                      <a:pt x="171013" y="184755"/>
                    </a:cubicBezTo>
                    <a:cubicBezTo>
                      <a:pt x="145871" y="179031"/>
                      <a:pt x="120574" y="170908"/>
                      <a:pt x="96593" y="1617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6"/>
              <p:cNvSpPr/>
              <p:nvPr/>
            </p:nvSpPr>
            <p:spPr>
              <a:xfrm>
                <a:off x="-2355083" y="2313310"/>
                <a:ext cx="88074" cy="92078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77928" extrusionOk="0">
                    <a:moveTo>
                      <a:pt x="53094" y="91202"/>
                    </a:moveTo>
                    <a:cubicBezTo>
                      <a:pt x="46054" y="71165"/>
                      <a:pt x="42186" y="51825"/>
                      <a:pt x="42495" y="30860"/>
                    </a:cubicBezTo>
                    <a:cubicBezTo>
                      <a:pt x="59360" y="43702"/>
                      <a:pt x="74600" y="58478"/>
                      <a:pt x="88525" y="74956"/>
                    </a:cubicBezTo>
                    <a:cubicBezTo>
                      <a:pt x="88525" y="107757"/>
                      <a:pt x="97344" y="139629"/>
                      <a:pt x="120862" y="163224"/>
                    </a:cubicBezTo>
                    <a:cubicBezTo>
                      <a:pt x="122177" y="164539"/>
                      <a:pt x="124420" y="162992"/>
                      <a:pt x="123182" y="161368"/>
                    </a:cubicBezTo>
                    <a:cubicBezTo>
                      <a:pt x="112274" y="147056"/>
                      <a:pt x="103223" y="133982"/>
                      <a:pt x="98504" y="116344"/>
                    </a:cubicBezTo>
                    <a:cubicBezTo>
                      <a:pt x="95178" y="103734"/>
                      <a:pt x="93012" y="90660"/>
                      <a:pt x="90923" y="77741"/>
                    </a:cubicBezTo>
                    <a:cubicBezTo>
                      <a:pt x="94327" y="81918"/>
                      <a:pt x="97731" y="86173"/>
                      <a:pt x="100980" y="90583"/>
                    </a:cubicBezTo>
                    <a:cubicBezTo>
                      <a:pt x="123724" y="120985"/>
                      <a:pt x="140666" y="157035"/>
                      <a:pt x="171378" y="180553"/>
                    </a:cubicBezTo>
                    <a:cubicBezTo>
                      <a:pt x="172925" y="181713"/>
                      <a:pt x="174550" y="179392"/>
                      <a:pt x="173157" y="178232"/>
                    </a:cubicBezTo>
                    <a:cubicBezTo>
                      <a:pt x="140356" y="149763"/>
                      <a:pt x="122796" y="106674"/>
                      <a:pt x="95487" y="73254"/>
                    </a:cubicBezTo>
                    <a:cubicBezTo>
                      <a:pt x="89221" y="65518"/>
                      <a:pt x="82568" y="58014"/>
                      <a:pt x="75528" y="50819"/>
                    </a:cubicBezTo>
                    <a:cubicBezTo>
                      <a:pt x="94327" y="61882"/>
                      <a:pt x="109954" y="75575"/>
                      <a:pt x="125271" y="91743"/>
                    </a:cubicBezTo>
                    <a:cubicBezTo>
                      <a:pt x="126818" y="93368"/>
                      <a:pt x="129371" y="91434"/>
                      <a:pt x="128056" y="89577"/>
                    </a:cubicBezTo>
                    <a:cubicBezTo>
                      <a:pt x="113280" y="69077"/>
                      <a:pt x="91929" y="54069"/>
                      <a:pt x="68875" y="44244"/>
                    </a:cubicBezTo>
                    <a:cubicBezTo>
                      <a:pt x="49767" y="25832"/>
                      <a:pt x="28106" y="10128"/>
                      <a:pt x="3506" y="226"/>
                    </a:cubicBezTo>
                    <a:cubicBezTo>
                      <a:pt x="257" y="-1089"/>
                      <a:pt x="-1445" y="3707"/>
                      <a:pt x="1572" y="5177"/>
                    </a:cubicBezTo>
                    <a:cubicBezTo>
                      <a:pt x="15419" y="12139"/>
                      <a:pt x="28184" y="20185"/>
                      <a:pt x="40252" y="29159"/>
                    </a:cubicBezTo>
                    <a:cubicBezTo>
                      <a:pt x="37544" y="50510"/>
                      <a:pt x="40407" y="73331"/>
                      <a:pt x="50154" y="92594"/>
                    </a:cubicBezTo>
                    <a:cubicBezTo>
                      <a:pt x="51160" y="94528"/>
                      <a:pt x="53945" y="93290"/>
                      <a:pt x="53248" y="912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-2196986" y="2095442"/>
                <a:ext cx="208177" cy="84071"/>
              </a:xfrm>
              <a:custGeom>
                <a:avLst/>
                <a:gdLst/>
                <a:ahLst/>
                <a:cxnLst/>
                <a:rect l="l" t="t" r="r" b="b"/>
                <a:pathLst>
                  <a:path w="402274" h="162456" extrusionOk="0">
                    <a:moveTo>
                      <a:pt x="598" y="74197"/>
                    </a:moveTo>
                    <a:lnTo>
                      <a:pt x="1139" y="75280"/>
                    </a:lnTo>
                    <a:cubicBezTo>
                      <a:pt x="-21" y="77910"/>
                      <a:pt x="1836" y="81159"/>
                      <a:pt x="4853" y="81469"/>
                    </a:cubicBezTo>
                    <a:cubicBezTo>
                      <a:pt x="39433" y="140185"/>
                      <a:pt x="92038" y="172058"/>
                      <a:pt x="162281" y="165482"/>
                    </a:cubicBezTo>
                    <a:cubicBezTo>
                      <a:pt x="246140" y="157514"/>
                      <a:pt x="318395" y="106533"/>
                      <a:pt x="401712" y="94620"/>
                    </a:cubicBezTo>
                    <a:cubicBezTo>
                      <a:pt x="404729" y="94233"/>
                      <a:pt x="405657" y="91216"/>
                      <a:pt x="405038" y="88818"/>
                    </a:cubicBezTo>
                    <a:cubicBezTo>
                      <a:pt x="407746" y="89127"/>
                      <a:pt x="409525" y="84950"/>
                      <a:pt x="406817" y="83557"/>
                    </a:cubicBezTo>
                    <a:cubicBezTo>
                      <a:pt x="370380" y="65687"/>
                      <a:pt x="333325" y="49287"/>
                      <a:pt x="295883" y="33583"/>
                    </a:cubicBezTo>
                    <a:cubicBezTo>
                      <a:pt x="265403" y="20818"/>
                      <a:pt x="234304" y="6739"/>
                      <a:pt x="201348" y="1633"/>
                    </a:cubicBezTo>
                    <a:cubicBezTo>
                      <a:pt x="132652" y="-9198"/>
                      <a:pt x="65194" y="36135"/>
                      <a:pt x="8102" y="70251"/>
                    </a:cubicBezTo>
                    <a:cubicBezTo>
                      <a:pt x="5085" y="65842"/>
                      <a:pt x="-2110" y="69246"/>
                      <a:pt x="598" y="742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6"/>
              <p:cNvSpPr/>
              <p:nvPr/>
            </p:nvSpPr>
            <p:spPr>
              <a:xfrm>
                <a:off x="-2204591" y="2114933"/>
                <a:ext cx="200170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85096" extrusionOk="0">
                    <a:moveTo>
                      <a:pt x="3696" y="28086"/>
                    </a:moveTo>
                    <a:cubicBezTo>
                      <a:pt x="27755" y="35899"/>
                      <a:pt x="51505" y="41701"/>
                      <a:pt x="75332" y="45801"/>
                    </a:cubicBezTo>
                    <a:cubicBezTo>
                      <a:pt x="134513" y="23986"/>
                      <a:pt x="189748" y="-9976"/>
                      <a:pt x="255427" y="2789"/>
                    </a:cubicBezTo>
                    <a:cubicBezTo>
                      <a:pt x="257980" y="3253"/>
                      <a:pt x="257284" y="7508"/>
                      <a:pt x="254653" y="7276"/>
                    </a:cubicBezTo>
                    <a:cubicBezTo>
                      <a:pt x="194544" y="2015"/>
                      <a:pt x="138999" y="30793"/>
                      <a:pt x="82372" y="47039"/>
                    </a:cubicBezTo>
                    <a:cubicBezTo>
                      <a:pt x="125848" y="53769"/>
                      <a:pt x="169634" y="54001"/>
                      <a:pt x="215354" y="46730"/>
                    </a:cubicBezTo>
                    <a:cubicBezTo>
                      <a:pt x="275541" y="37137"/>
                      <a:pt x="333406" y="28163"/>
                      <a:pt x="392819" y="46730"/>
                    </a:cubicBezTo>
                    <a:cubicBezTo>
                      <a:pt x="395681" y="47658"/>
                      <a:pt x="394366" y="51835"/>
                      <a:pt x="391504" y="51139"/>
                    </a:cubicBezTo>
                    <a:cubicBezTo>
                      <a:pt x="322189" y="34120"/>
                      <a:pt x="251095" y="60190"/>
                      <a:pt x="181548" y="63904"/>
                    </a:cubicBezTo>
                    <a:cubicBezTo>
                      <a:pt x="173657" y="64290"/>
                      <a:pt x="165379" y="64522"/>
                      <a:pt x="156947" y="64522"/>
                    </a:cubicBezTo>
                    <a:cubicBezTo>
                      <a:pt x="172574" y="68932"/>
                      <a:pt x="188201" y="73574"/>
                      <a:pt x="204524" y="76126"/>
                    </a:cubicBezTo>
                    <a:cubicBezTo>
                      <a:pt x="228273" y="79840"/>
                      <a:pt x="252101" y="81078"/>
                      <a:pt x="276082" y="81774"/>
                    </a:cubicBezTo>
                    <a:cubicBezTo>
                      <a:pt x="278480" y="81774"/>
                      <a:pt x="279022" y="85951"/>
                      <a:pt x="276469" y="86183"/>
                    </a:cubicBezTo>
                    <a:cubicBezTo>
                      <a:pt x="230053" y="90438"/>
                      <a:pt x="171568" y="85951"/>
                      <a:pt x="129175" y="63671"/>
                    </a:cubicBezTo>
                    <a:cubicBezTo>
                      <a:pt x="84615" y="61119"/>
                      <a:pt x="37735" y="52145"/>
                      <a:pt x="1375" y="33269"/>
                    </a:cubicBezTo>
                    <a:cubicBezTo>
                      <a:pt x="-1564" y="31722"/>
                      <a:pt x="679" y="27080"/>
                      <a:pt x="3696" y="280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6"/>
              <p:cNvSpPr/>
              <p:nvPr/>
            </p:nvSpPr>
            <p:spPr>
              <a:xfrm>
                <a:off x="-2508140" y="2253630"/>
                <a:ext cx="128109" cy="156132"/>
              </a:xfrm>
              <a:custGeom>
                <a:avLst/>
                <a:gdLst/>
                <a:ahLst/>
                <a:cxnLst/>
                <a:rect l="l" t="t" r="r" b="b"/>
                <a:pathLst>
                  <a:path w="247553" h="301705" extrusionOk="0">
                    <a:moveTo>
                      <a:pt x="193399" y="82871"/>
                    </a:moveTo>
                    <a:cubicBezTo>
                      <a:pt x="152475" y="27559"/>
                      <a:pt x="81613" y="6749"/>
                      <a:pt x="16011" y="18"/>
                    </a:cubicBezTo>
                    <a:cubicBezTo>
                      <a:pt x="11989" y="-368"/>
                      <a:pt x="10519" y="5434"/>
                      <a:pt x="13459" y="7136"/>
                    </a:cubicBezTo>
                    <a:cubicBezTo>
                      <a:pt x="11679" y="6053"/>
                      <a:pt x="8662" y="6362"/>
                      <a:pt x="7889" y="8683"/>
                    </a:cubicBezTo>
                    <a:cubicBezTo>
                      <a:pt x="-42860" y="155436"/>
                      <a:pt x="164775" y="228851"/>
                      <a:pt x="244689" y="305592"/>
                    </a:cubicBezTo>
                    <a:cubicBezTo>
                      <a:pt x="249021" y="309847"/>
                      <a:pt x="255829" y="304122"/>
                      <a:pt x="251806" y="299326"/>
                    </a:cubicBezTo>
                    <a:lnTo>
                      <a:pt x="250104" y="297392"/>
                    </a:lnTo>
                    <a:cubicBezTo>
                      <a:pt x="247010" y="255153"/>
                      <a:pt x="239119" y="211599"/>
                      <a:pt x="229681" y="170366"/>
                    </a:cubicBezTo>
                    <a:cubicBezTo>
                      <a:pt x="222641" y="139422"/>
                      <a:pt x="212430" y="108710"/>
                      <a:pt x="193476" y="8279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6"/>
              <p:cNvSpPr/>
              <p:nvPr/>
            </p:nvSpPr>
            <p:spPr>
              <a:xfrm>
                <a:off x="-2509257" y="2243169"/>
                <a:ext cx="116099" cy="148126"/>
              </a:xfrm>
              <a:custGeom>
                <a:avLst/>
                <a:gdLst/>
                <a:ahLst/>
                <a:cxnLst/>
                <a:rect l="l" t="t" r="r" b="b"/>
                <a:pathLst>
                  <a:path w="224345" h="286233" extrusionOk="0">
                    <a:moveTo>
                      <a:pt x="36196" y="60546"/>
                    </a:moveTo>
                    <a:cubicBezTo>
                      <a:pt x="74876" y="98762"/>
                      <a:pt x="134211" y="112532"/>
                      <a:pt x="167476" y="156086"/>
                    </a:cubicBezTo>
                    <a:cubicBezTo>
                      <a:pt x="169487" y="158716"/>
                      <a:pt x="166238" y="163280"/>
                      <a:pt x="163299" y="160882"/>
                    </a:cubicBezTo>
                    <a:cubicBezTo>
                      <a:pt x="126707" y="130557"/>
                      <a:pt x="80678" y="110211"/>
                      <a:pt x="46252" y="77488"/>
                    </a:cubicBezTo>
                    <a:cubicBezTo>
                      <a:pt x="64045" y="106111"/>
                      <a:pt x="84778" y="132646"/>
                      <a:pt x="110848" y="157478"/>
                    </a:cubicBezTo>
                    <a:cubicBezTo>
                      <a:pt x="154170" y="198711"/>
                      <a:pt x="202985" y="234374"/>
                      <a:pt x="230061" y="289223"/>
                    </a:cubicBezTo>
                    <a:cubicBezTo>
                      <a:pt x="231531" y="292240"/>
                      <a:pt x="227044" y="294406"/>
                      <a:pt x="225419" y="291466"/>
                    </a:cubicBezTo>
                    <a:cubicBezTo>
                      <a:pt x="191148" y="230893"/>
                      <a:pt x="130498" y="195540"/>
                      <a:pt x="83618" y="146184"/>
                    </a:cubicBezTo>
                    <a:cubicBezTo>
                      <a:pt x="82148" y="144636"/>
                      <a:pt x="80678" y="142934"/>
                      <a:pt x="79208" y="141310"/>
                    </a:cubicBezTo>
                    <a:cubicBezTo>
                      <a:pt x="91044" y="170707"/>
                      <a:pt x="105124" y="197164"/>
                      <a:pt x="127713" y="221610"/>
                    </a:cubicBezTo>
                    <a:cubicBezTo>
                      <a:pt x="129647" y="223699"/>
                      <a:pt x="126398" y="226484"/>
                      <a:pt x="124464" y="224472"/>
                    </a:cubicBezTo>
                    <a:cubicBezTo>
                      <a:pt x="98703" y="198325"/>
                      <a:pt x="77042" y="165678"/>
                      <a:pt x="68610" y="129551"/>
                    </a:cubicBezTo>
                    <a:cubicBezTo>
                      <a:pt x="37356" y="93579"/>
                      <a:pt x="9351" y="50566"/>
                      <a:pt x="68" y="4382"/>
                    </a:cubicBezTo>
                    <a:cubicBezTo>
                      <a:pt x="-706" y="359"/>
                      <a:pt x="5329" y="-1884"/>
                      <a:pt x="7031" y="2061"/>
                    </a:cubicBezTo>
                    <a:cubicBezTo>
                      <a:pt x="16082" y="22639"/>
                      <a:pt x="25674" y="42056"/>
                      <a:pt x="36196" y="606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6"/>
              <p:cNvSpPr/>
              <p:nvPr/>
            </p:nvSpPr>
            <p:spPr>
              <a:xfrm>
                <a:off x="-3837677" y="2076077"/>
                <a:ext cx="1641394" cy="232197"/>
              </a:xfrm>
              <a:custGeom>
                <a:avLst/>
                <a:gdLst/>
                <a:ahLst/>
                <a:cxnLst/>
                <a:rect l="l" t="t" r="r" b="b"/>
                <a:pathLst>
                  <a:path w="3171776" h="448690" extrusionOk="0">
                    <a:moveTo>
                      <a:pt x="0" y="304336"/>
                    </a:moveTo>
                    <a:lnTo>
                      <a:pt x="0" y="0"/>
                    </a:lnTo>
                    <a:cubicBezTo>
                      <a:pt x="0" y="0"/>
                      <a:pt x="874327" y="197424"/>
                      <a:pt x="941476" y="201292"/>
                    </a:cubicBezTo>
                    <a:cubicBezTo>
                      <a:pt x="1008625" y="205315"/>
                      <a:pt x="1708273" y="230921"/>
                      <a:pt x="1946078" y="175686"/>
                    </a:cubicBezTo>
                    <a:cubicBezTo>
                      <a:pt x="2195488" y="117665"/>
                      <a:pt x="2686882" y="177078"/>
                      <a:pt x="2746062" y="171199"/>
                    </a:cubicBezTo>
                    <a:cubicBezTo>
                      <a:pt x="2798281" y="166015"/>
                      <a:pt x="3057670" y="89351"/>
                      <a:pt x="3132400" y="77438"/>
                    </a:cubicBezTo>
                    <a:cubicBezTo>
                      <a:pt x="3142457" y="75891"/>
                      <a:pt x="3149110" y="75426"/>
                      <a:pt x="3151586" y="76509"/>
                    </a:cubicBezTo>
                    <a:cubicBezTo>
                      <a:pt x="3172396" y="85406"/>
                      <a:pt x="3181215" y="109078"/>
                      <a:pt x="3166516" y="120914"/>
                    </a:cubicBezTo>
                    <a:cubicBezTo>
                      <a:pt x="3151586" y="132750"/>
                      <a:pt x="2855527" y="215681"/>
                      <a:pt x="2815609" y="233396"/>
                    </a:cubicBezTo>
                    <a:cubicBezTo>
                      <a:pt x="2775691" y="251112"/>
                      <a:pt x="2176535" y="225583"/>
                      <a:pt x="2173131" y="234325"/>
                    </a:cubicBezTo>
                    <a:cubicBezTo>
                      <a:pt x="2168954" y="245000"/>
                      <a:pt x="2193400" y="255135"/>
                      <a:pt x="2191930" y="255135"/>
                    </a:cubicBezTo>
                    <a:cubicBezTo>
                      <a:pt x="2213281" y="258693"/>
                      <a:pt x="2545235" y="315166"/>
                      <a:pt x="2576720" y="322670"/>
                    </a:cubicBezTo>
                    <a:cubicBezTo>
                      <a:pt x="2610372" y="330484"/>
                      <a:pt x="2629094" y="337446"/>
                      <a:pt x="2611301" y="353228"/>
                    </a:cubicBezTo>
                    <a:cubicBezTo>
                      <a:pt x="2593508" y="369009"/>
                      <a:pt x="2338915" y="323753"/>
                      <a:pt x="2167175" y="317797"/>
                    </a:cubicBezTo>
                    <a:cubicBezTo>
                      <a:pt x="1995434" y="311762"/>
                      <a:pt x="1130932" y="459830"/>
                      <a:pt x="929640" y="453719"/>
                    </a:cubicBezTo>
                    <a:cubicBezTo>
                      <a:pt x="728348" y="447762"/>
                      <a:pt x="0" y="304336"/>
                      <a:pt x="0" y="304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6"/>
              <p:cNvSpPr/>
              <p:nvPr/>
            </p:nvSpPr>
            <p:spPr>
              <a:xfrm>
                <a:off x="-3020640" y="2209263"/>
                <a:ext cx="356302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688507" h="77360" extrusionOk="0">
                    <a:moveTo>
                      <a:pt x="2903" y="82149"/>
                    </a:moveTo>
                    <a:cubicBezTo>
                      <a:pt x="114921" y="64124"/>
                      <a:pt x="226243" y="42076"/>
                      <a:pt x="338106" y="23201"/>
                    </a:cubicBezTo>
                    <a:cubicBezTo>
                      <a:pt x="396281" y="13376"/>
                      <a:pt x="453218" y="8270"/>
                      <a:pt x="512012" y="14072"/>
                    </a:cubicBezTo>
                    <a:cubicBezTo>
                      <a:pt x="572740" y="20029"/>
                      <a:pt x="632308" y="33257"/>
                      <a:pt x="691720" y="46795"/>
                    </a:cubicBezTo>
                    <a:cubicBezTo>
                      <a:pt x="694583" y="47414"/>
                      <a:pt x="695743" y="43237"/>
                      <a:pt x="692958" y="42386"/>
                    </a:cubicBezTo>
                    <a:cubicBezTo>
                      <a:pt x="580941" y="11132"/>
                      <a:pt x="473642" y="-12540"/>
                      <a:pt x="357214" y="7264"/>
                    </a:cubicBezTo>
                    <a:cubicBezTo>
                      <a:pt x="238389" y="27455"/>
                      <a:pt x="119563" y="52211"/>
                      <a:pt x="1743" y="77430"/>
                    </a:cubicBezTo>
                    <a:cubicBezTo>
                      <a:pt x="-1351" y="78049"/>
                      <a:pt x="41" y="82536"/>
                      <a:pt x="3058" y="82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6"/>
              <p:cNvSpPr/>
              <p:nvPr/>
            </p:nvSpPr>
            <p:spPr>
              <a:xfrm>
                <a:off x="-3293645" y="2230615"/>
                <a:ext cx="464394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897380" h="85096" extrusionOk="0">
                    <a:moveTo>
                      <a:pt x="3288" y="76614"/>
                    </a:moveTo>
                    <a:cubicBezTo>
                      <a:pt x="79488" y="77001"/>
                      <a:pt x="154914" y="84041"/>
                      <a:pt x="230882" y="88373"/>
                    </a:cubicBezTo>
                    <a:cubicBezTo>
                      <a:pt x="304065" y="92550"/>
                      <a:pt x="376475" y="89301"/>
                      <a:pt x="449193" y="79399"/>
                    </a:cubicBezTo>
                    <a:cubicBezTo>
                      <a:pt x="598731" y="58976"/>
                      <a:pt x="748965" y="34607"/>
                      <a:pt x="896723" y="4050"/>
                    </a:cubicBezTo>
                    <a:cubicBezTo>
                      <a:pt x="899354" y="3508"/>
                      <a:pt x="898193" y="-360"/>
                      <a:pt x="895640" y="27"/>
                    </a:cubicBezTo>
                    <a:cubicBezTo>
                      <a:pt x="746799" y="24473"/>
                      <a:pt x="597493" y="50234"/>
                      <a:pt x="447801" y="69110"/>
                    </a:cubicBezTo>
                    <a:cubicBezTo>
                      <a:pt x="375469" y="78239"/>
                      <a:pt x="303756" y="81797"/>
                      <a:pt x="230960" y="77697"/>
                    </a:cubicBezTo>
                    <a:cubicBezTo>
                      <a:pt x="155301" y="73365"/>
                      <a:pt x="79101" y="63695"/>
                      <a:pt x="3365" y="69729"/>
                    </a:cubicBezTo>
                    <a:cubicBezTo>
                      <a:pt x="-1044" y="70038"/>
                      <a:pt x="-1199" y="76614"/>
                      <a:pt x="3365" y="76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6"/>
              <p:cNvSpPr/>
              <p:nvPr/>
            </p:nvSpPr>
            <p:spPr>
              <a:xfrm>
                <a:off x="-3435015" y="2210356"/>
                <a:ext cx="436370" cy="48041"/>
              </a:xfrm>
              <a:custGeom>
                <a:avLst/>
                <a:gdLst/>
                <a:ahLst/>
                <a:cxnLst/>
                <a:rect l="l" t="t" r="r" b="b"/>
                <a:pathLst>
                  <a:path w="843228" h="92832" extrusionOk="0">
                    <a:moveTo>
                      <a:pt x="2795" y="92568"/>
                    </a:moveTo>
                    <a:cubicBezTo>
                      <a:pt x="72032" y="95585"/>
                      <a:pt x="143359" y="91794"/>
                      <a:pt x="211900" y="81350"/>
                    </a:cubicBezTo>
                    <a:cubicBezTo>
                      <a:pt x="285006" y="70210"/>
                      <a:pt x="354939" y="45378"/>
                      <a:pt x="427194" y="30215"/>
                    </a:cubicBezTo>
                    <a:cubicBezTo>
                      <a:pt x="499139" y="15052"/>
                      <a:pt x="573715" y="8013"/>
                      <a:pt x="647130" y="14279"/>
                    </a:cubicBezTo>
                    <a:cubicBezTo>
                      <a:pt x="712654" y="19926"/>
                      <a:pt x="783129" y="53965"/>
                      <a:pt x="848344" y="33387"/>
                    </a:cubicBezTo>
                    <a:cubicBezTo>
                      <a:pt x="850974" y="32536"/>
                      <a:pt x="849891" y="28591"/>
                      <a:pt x="847184" y="29287"/>
                    </a:cubicBezTo>
                    <a:cubicBezTo>
                      <a:pt x="807034" y="39576"/>
                      <a:pt x="768972" y="25960"/>
                      <a:pt x="730292" y="15981"/>
                    </a:cubicBezTo>
                    <a:cubicBezTo>
                      <a:pt x="699425" y="8013"/>
                      <a:pt x="667862" y="3139"/>
                      <a:pt x="636067" y="1128"/>
                    </a:cubicBezTo>
                    <a:cubicBezTo>
                      <a:pt x="568763" y="-3127"/>
                      <a:pt x="501460" y="5073"/>
                      <a:pt x="435626" y="18766"/>
                    </a:cubicBezTo>
                    <a:cubicBezTo>
                      <a:pt x="367085" y="33077"/>
                      <a:pt x="300555" y="55976"/>
                      <a:pt x="231704" y="68818"/>
                    </a:cubicBezTo>
                    <a:cubicBezTo>
                      <a:pt x="155736" y="82975"/>
                      <a:pt x="79536" y="81041"/>
                      <a:pt x="2872" y="86611"/>
                    </a:cubicBezTo>
                    <a:cubicBezTo>
                      <a:pt x="-919" y="86920"/>
                      <a:pt x="-996" y="92336"/>
                      <a:pt x="2872" y="9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6"/>
              <p:cNvSpPr/>
              <p:nvPr/>
            </p:nvSpPr>
            <p:spPr>
              <a:xfrm>
                <a:off x="-3206428" y="2244393"/>
                <a:ext cx="156132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301705" h="23208" extrusionOk="0">
                    <a:moveTo>
                      <a:pt x="2096" y="6426"/>
                    </a:moveTo>
                    <a:cubicBezTo>
                      <a:pt x="53231" y="15786"/>
                      <a:pt x="106068" y="22981"/>
                      <a:pt x="157900" y="27235"/>
                    </a:cubicBezTo>
                    <a:cubicBezTo>
                      <a:pt x="209190" y="31490"/>
                      <a:pt x="256612" y="18958"/>
                      <a:pt x="305349" y="4105"/>
                    </a:cubicBezTo>
                    <a:cubicBezTo>
                      <a:pt x="307902" y="3331"/>
                      <a:pt x="306819" y="-614"/>
                      <a:pt x="304266" y="82"/>
                    </a:cubicBezTo>
                    <a:cubicBezTo>
                      <a:pt x="253982" y="13620"/>
                      <a:pt x="205167" y="23909"/>
                      <a:pt x="152872" y="18416"/>
                    </a:cubicBezTo>
                    <a:cubicBezTo>
                      <a:pt x="102819" y="13156"/>
                      <a:pt x="53154" y="4337"/>
                      <a:pt x="2947" y="546"/>
                    </a:cubicBezTo>
                    <a:cubicBezTo>
                      <a:pt x="-379" y="314"/>
                      <a:pt x="-1230" y="5807"/>
                      <a:pt x="2173" y="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-3235747" y="2228385"/>
                <a:ext cx="156132" cy="20017"/>
              </a:xfrm>
              <a:custGeom>
                <a:avLst/>
                <a:gdLst/>
                <a:ahLst/>
                <a:cxnLst/>
                <a:rect l="l" t="t" r="r" b="b"/>
                <a:pathLst>
                  <a:path w="301705" h="38680" extrusionOk="0">
                    <a:moveTo>
                      <a:pt x="2144" y="43017"/>
                    </a:moveTo>
                    <a:cubicBezTo>
                      <a:pt x="99076" y="7586"/>
                      <a:pt x="198175" y="236"/>
                      <a:pt x="299362" y="21743"/>
                    </a:cubicBezTo>
                    <a:cubicBezTo>
                      <a:pt x="302302" y="22361"/>
                      <a:pt x="303540" y="18029"/>
                      <a:pt x="300600" y="17178"/>
                    </a:cubicBezTo>
                    <a:cubicBezTo>
                      <a:pt x="202275" y="-11909"/>
                      <a:pt x="93738" y="-3864"/>
                      <a:pt x="828" y="39845"/>
                    </a:cubicBezTo>
                    <a:cubicBezTo>
                      <a:pt x="-873" y="40696"/>
                      <a:pt x="287" y="43636"/>
                      <a:pt x="2144" y="4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-2527387" y="2133260"/>
                <a:ext cx="304258" cy="52044"/>
              </a:xfrm>
              <a:custGeom>
                <a:avLst/>
                <a:gdLst/>
                <a:ahLst/>
                <a:cxnLst/>
                <a:rect l="l" t="t" r="r" b="b"/>
                <a:pathLst>
                  <a:path w="587939" h="100568" extrusionOk="0">
                    <a:moveTo>
                      <a:pt x="2084" y="90519"/>
                    </a:moveTo>
                    <a:cubicBezTo>
                      <a:pt x="197651" y="129973"/>
                      <a:pt x="406215" y="64758"/>
                      <a:pt x="590410" y="3953"/>
                    </a:cubicBezTo>
                    <a:cubicBezTo>
                      <a:pt x="592808" y="3179"/>
                      <a:pt x="591803" y="-611"/>
                      <a:pt x="589327" y="85"/>
                    </a:cubicBezTo>
                    <a:cubicBezTo>
                      <a:pt x="494561" y="26697"/>
                      <a:pt x="399949" y="55088"/>
                      <a:pt x="303016" y="72881"/>
                    </a:cubicBezTo>
                    <a:cubicBezTo>
                      <a:pt x="202525" y="91293"/>
                      <a:pt x="104355" y="94774"/>
                      <a:pt x="2858" y="84717"/>
                    </a:cubicBezTo>
                    <a:cubicBezTo>
                      <a:pt x="-391" y="84408"/>
                      <a:pt x="-1165" y="89823"/>
                      <a:pt x="2084" y="90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-2760089" y="2161523"/>
                <a:ext cx="244207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471898" h="54152" extrusionOk="0">
                    <a:moveTo>
                      <a:pt x="4238" y="33640"/>
                    </a:moveTo>
                    <a:cubicBezTo>
                      <a:pt x="86395" y="11825"/>
                      <a:pt x="170640" y="3624"/>
                      <a:pt x="255273" y="13526"/>
                    </a:cubicBezTo>
                    <a:cubicBezTo>
                      <a:pt x="297976" y="18555"/>
                      <a:pt x="339054" y="28689"/>
                      <a:pt x="380210" y="40835"/>
                    </a:cubicBezTo>
                    <a:cubicBezTo>
                      <a:pt x="412779" y="50427"/>
                      <a:pt x="444264" y="58086"/>
                      <a:pt x="478225" y="53444"/>
                    </a:cubicBezTo>
                    <a:cubicBezTo>
                      <a:pt x="480314" y="53135"/>
                      <a:pt x="479850" y="49576"/>
                      <a:pt x="477684" y="49731"/>
                    </a:cubicBezTo>
                    <a:cubicBezTo>
                      <a:pt x="433356" y="53058"/>
                      <a:pt x="393748" y="34336"/>
                      <a:pt x="352051" y="22655"/>
                    </a:cubicBezTo>
                    <a:cubicBezTo>
                      <a:pt x="315150" y="12289"/>
                      <a:pt x="277166" y="5713"/>
                      <a:pt x="239027" y="2387"/>
                    </a:cubicBezTo>
                    <a:cubicBezTo>
                      <a:pt x="159578" y="-4576"/>
                      <a:pt x="78581" y="3702"/>
                      <a:pt x="2381" y="27142"/>
                    </a:cubicBezTo>
                    <a:cubicBezTo>
                      <a:pt x="-1796" y="28380"/>
                      <a:pt x="-17" y="34801"/>
                      <a:pt x="4161" y="33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-2905071" y="2177042"/>
                <a:ext cx="252214" cy="20017"/>
              </a:xfrm>
              <a:custGeom>
                <a:avLst/>
                <a:gdLst/>
                <a:ahLst/>
                <a:cxnLst/>
                <a:rect l="l" t="t" r="r" b="b"/>
                <a:pathLst>
                  <a:path w="487370" h="38680" extrusionOk="0">
                    <a:moveTo>
                      <a:pt x="1830" y="31335"/>
                    </a:moveTo>
                    <a:cubicBezTo>
                      <a:pt x="81047" y="45106"/>
                      <a:pt x="164287" y="38530"/>
                      <a:pt x="243813" y="31335"/>
                    </a:cubicBezTo>
                    <a:cubicBezTo>
                      <a:pt x="325506" y="23909"/>
                      <a:pt x="407276" y="15244"/>
                      <a:pt x="488504" y="4105"/>
                    </a:cubicBezTo>
                    <a:cubicBezTo>
                      <a:pt x="490825" y="3795"/>
                      <a:pt x="490284" y="-150"/>
                      <a:pt x="487963" y="4"/>
                    </a:cubicBezTo>
                    <a:cubicBezTo>
                      <a:pt x="406425" y="5884"/>
                      <a:pt x="325274" y="15786"/>
                      <a:pt x="243813" y="22980"/>
                    </a:cubicBezTo>
                    <a:cubicBezTo>
                      <a:pt x="162894" y="30098"/>
                      <a:pt x="83600" y="30098"/>
                      <a:pt x="2526" y="26307"/>
                    </a:cubicBezTo>
                    <a:cubicBezTo>
                      <a:pt x="-336" y="26152"/>
                      <a:pt x="-1032" y="30871"/>
                      <a:pt x="1830" y="314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-3215849" y="2194114"/>
                <a:ext cx="316269" cy="16014"/>
              </a:xfrm>
              <a:custGeom>
                <a:avLst/>
                <a:gdLst/>
                <a:ahLst/>
                <a:cxnLst/>
                <a:rect l="l" t="t" r="r" b="b"/>
                <a:pathLst>
                  <a:path w="611147" h="30944" extrusionOk="0">
                    <a:moveTo>
                      <a:pt x="1508" y="12334"/>
                    </a:moveTo>
                    <a:cubicBezTo>
                      <a:pt x="105558" y="6687"/>
                      <a:pt x="209144" y="1271"/>
                      <a:pt x="313039" y="13340"/>
                    </a:cubicBezTo>
                    <a:cubicBezTo>
                      <a:pt x="411751" y="24789"/>
                      <a:pt x="511855" y="45212"/>
                      <a:pt x="611109" y="28116"/>
                    </a:cubicBezTo>
                    <a:cubicBezTo>
                      <a:pt x="613120" y="27806"/>
                      <a:pt x="612656" y="24402"/>
                      <a:pt x="610644" y="24557"/>
                    </a:cubicBezTo>
                    <a:cubicBezTo>
                      <a:pt x="508296" y="34382"/>
                      <a:pt x="408888" y="15042"/>
                      <a:pt x="307392" y="5140"/>
                    </a:cubicBezTo>
                    <a:cubicBezTo>
                      <a:pt x="205508" y="-4763"/>
                      <a:pt x="103315" y="1349"/>
                      <a:pt x="1508" y="9162"/>
                    </a:cubicBezTo>
                    <a:cubicBezTo>
                      <a:pt x="-503" y="9317"/>
                      <a:pt x="-503" y="12411"/>
                      <a:pt x="1508" y="12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-3654431" y="2148549"/>
                <a:ext cx="416354" cy="68057"/>
              </a:xfrm>
              <a:custGeom>
                <a:avLst/>
                <a:gdLst/>
                <a:ahLst/>
                <a:cxnLst/>
                <a:rect l="l" t="t" r="r" b="b"/>
                <a:pathLst>
                  <a:path w="804548" h="131512" extrusionOk="0">
                    <a:moveTo>
                      <a:pt x="1855" y="5187"/>
                    </a:moveTo>
                    <a:cubicBezTo>
                      <a:pt x="69855" y="22361"/>
                      <a:pt x="139789" y="30871"/>
                      <a:pt x="207789" y="48741"/>
                    </a:cubicBezTo>
                    <a:cubicBezTo>
                      <a:pt x="274783" y="66379"/>
                      <a:pt x="339456" y="89974"/>
                      <a:pt x="405367" y="110939"/>
                    </a:cubicBezTo>
                    <a:cubicBezTo>
                      <a:pt x="533089" y="151630"/>
                      <a:pt x="674814" y="140336"/>
                      <a:pt x="805553" y="120918"/>
                    </a:cubicBezTo>
                    <a:cubicBezTo>
                      <a:pt x="808183" y="120531"/>
                      <a:pt x="807641" y="115890"/>
                      <a:pt x="804934" y="116199"/>
                    </a:cubicBezTo>
                    <a:cubicBezTo>
                      <a:pt x="665995" y="131207"/>
                      <a:pt x="521949" y="139949"/>
                      <a:pt x="387884" y="94770"/>
                    </a:cubicBezTo>
                    <a:cubicBezTo>
                      <a:pt x="325531" y="73728"/>
                      <a:pt x="263488" y="52764"/>
                      <a:pt x="199589" y="36595"/>
                    </a:cubicBezTo>
                    <a:cubicBezTo>
                      <a:pt x="135921" y="20504"/>
                      <a:pt x="68385" y="2557"/>
                      <a:pt x="2552" y="4"/>
                    </a:cubicBezTo>
                    <a:cubicBezTo>
                      <a:pt x="-388" y="-151"/>
                      <a:pt x="-1007" y="4491"/>
                      <a:pt x="1855" y="51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-3832716" y="2125279"/>
                <a:ext cx="308262" cy="76064"/>
              </a:xfrm>
              <a:custGeom>
                <a:avLst/>
                <a:gdLst/>
                <a:ahLst/>
                <a:cxnLst/>
                <a:rect l="l" t="t" r="r" b="b"/>
                <a:pathLst>
                  <a:path w="595675" h="146984" extrusionOk="0">
                    <a:moveTo>
                      <a:pt x="1860" y="5070"/>
                    </a:moveTo>
                    <a:cubicBezTo>
                      <a:pt x="53227" y="23713"/>
                      <a:pt x="104130" y="42203"/>
                      <a:pt x="154260" y="64018"/>
                    </a:cubicBezTo>
                    <a:cubicBezTo>
                      <a:pt x="198974" y="83436"/>
                      <a:pt x="242992" y="106102"/>
                      <a:pt x="289873" y="120104"/>
                    </a:cubicBezTo>
                    <a:cubicBezTo>
                      <a:pt x="387115" y="149115"/>
                      <a:pt x="495651" y="148805"/>
                      <a:pt x="596142" y="149734"/>
                    </a:cubicBezTo>
                    <a:cubicBezTo>
                      <a:pt x="599005" y="149734"/>
                      <a:pt x="599005" y="145401"/>
                      <a:pt x="596142" y="145324"/>
                    </a:cubicBezTo>
                    <a:cubicBezTo>
                      <a:pt x="492789" y="142075"/>
                      <a:pt x="381080" y="140296"/>
                      <a:pt x="282059" y="107882"/>
                    </a:cubicBezTo>
                    <a:cubicBezTo>
                      <a:pt x="187215" y="76860"/>
                      <a:pt x="99953" y="26653"/>
                      <a:pt x="3175" y="118"/>
                    </a:cubicBezTo>
                    <a:cubicBezTo>
                      <a:pt x="-74" y="-810"/>
                      <a:pt x="-1312" y="3986"/>
                      <a:pt x="1782" y="5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6"/>
              <p:cNvSpPr/>
              <p:nvPr/>
            </p:nvSpPr>
            <p:spPr>
              <a:xfrm>
                <a:off x="-3831641" y="2109953"/>
                <a:ext cx="376319" cy="68057"/>
              </a:xfrm>
              <a:custGeom>
                <a:avLst/>
                <a:gdLst/>
                <a:ahLst/>
                <a:cxnLst/>
                <a:rect l="l" t="t" r="r" b="b"/>
                <a:pathLst>
                  <a:path w="727187" h="131512" extrusionOk="0">
                    <a:moveTo>
                      <a:pt x="1794" y="5221"/>
                    </a:moveTo>
                    <a:cubicBezTo>
                      <a:pt x="58190" y="25335"/>
                      <a:pt x="116906" y="40497"/>
                      <a:pt x="175932" y="50399"/>
                    </a:cubicBezTo>
                    <a:cubicBezTo>
                      <a:pt x="234417" y="60224"/>
                      <a:pt x="293056" y="60302"/>
                      <a:pt x="352005" y="64402"/>
                    </a:cubicBezTo>
                    <a:cubicBezTo>
                      <a:pt x="481197" y="73453"/>
                      <a:pt x="607681" y="105557"/>
                      <a:pt x="732773" y="137507"/>
                    </a:cubicBezTo>
                    <a:cubicBezTo>
                      <a:pt x="734707" y="137971"/>
                      <a:pt x="735558" y="135032"/>
                      <a:pt x="733624" y="134490"/>
                    </a:cubicBezTo>
                    <a:cubicBezTo>
                      <a:pt x="616036" y="99601"/>
                      <a:pt x="496978" y="69198"/>
                      <a:pt x="374517" y="58290"/>
                    </a:cubicBezTo>
                    <a:cubicBezTo>
                      <a:pt x="310772" y="52643"/>
                      <a:pt x="246795" y="53958"/>
                      <a:pt x="183359" y="44056"/>
                    </a:cubicBezTo>
                    <a:cubicBezTo>
                      <a:pt x="122012" y="34463"/>
                      <a:pt x="62832" y="16902"/>
                      <a:pt x="3264" y="115"/>
                    </a:cubicBezTo>
                    <a:cubicBezTo>
                      <a:pt x="-62" y="-813"/>
                      <a:pt x="-1378" y="4138"/>
                      <a:pt x="1872" y="5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6"/>
              <p:cNvSpPr/>
              <p:nvPr/>
            </p:nvSpPr>
            <p:spPr>
              <a:xfrm>
                <a:off x="-3712309" y="2155027"/>
                <a:ext cx="152129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54152" extrusionOk="0">
                    <a:moveTo>
                      <a:pt x="1490" y="5892"/>
                    </a:moveTo>
                    <a:cubicBezTo>
                      <a:pt x="91769" y="62906"/>
                      <a:pt x="192492" y="65382"/>
                      <a:pt x="295846" y="58265"/>
                    </a:cubicBezTo>
                    <a:cubicBezTo>
                      <a:pt x="298399" y="58110"/>
                      <a:pt x="298476" y="54164"/>
                      <a:pt x="295846" y="54164"/>
                    </a:cubicBezTo>
                    <a:cubicBezTo>
                      <a:pt x="248501" y="55247"/>
                      <a:pt x="200693" y="57259"/>
                      <a:pt x="153580" y="51457"/>
                    </a:cubicBezTo>
                    <a:cubicBezTo>
                      <a:pt x="99737" y="44881"/>
                      <a:pt x="52315" y="25464"/>
                      <a:pt x="4661" y="399"/>
                    </a:cubicBezTo>
                    <a:cubicBezTo>
                      <a:pt x="1103" y="-1458"/>
                      <a:pt x="-1914" y="3648"/>
                      <a:pt x="1490" y="58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6"/>
              <p:cNvSpPr/>
              <p:nvPr/>
            </p:nvSpPr>
            <p:spPr>
              <a:xfrm>
                <a:off x="-3736575" y="2148030"/>
                <a:ext cx="100085" cy="20017"/>
              </a:xfrm>
              <a:custGeom>
                <a:avLst/>
                <a:gdLst/>
                <a:ahLst/>
                <a:cxnLst/>
                <a:rect l="l" t="t" r="r" b="b"/>
                <a:pathLst>
                  <a:path w="193401" h="38680" extrusionOk="0">
                    <a:moveTo>
                      <a:pt x="1673" y="3328"/>
                    </a:moveTo>
                    <a:cubicBezTo>
                      <a:pt x="36717" y="7428"/>
                      <a:pt x="71762" y="10909"/>
                      <a:pt x="106342" y="18336"/>
                    </a:cubicBezTo>
                    <a:cubicBezTo>
                      <a:pt x="136667" y="24834"/>
                      <a:pt x="165290" y="36980"/>
                      <a:pt x="195538" y="43401"/>
                    </a:cubicBezTo>
                    <a:cubicBezTo>
                      <a:pt x="198091" y="43942"/>
                      <a:pt x="199097" y="40306"/>
                      <a:pt x="196621" y="39455"/>
                    </a:cubicBezTo>
                    <a:cubicBezTo>
                      <a:pt x="163356" y="28779"/>
                      <a:pt x="132103" y="14777"/>
                      <a:pt x="97368" y="8743"/>
                    </a:cubicBezTo>
                    <a:cubicBezTo>
                      <a:pt x="65882" y="3251"/>
                      <a:pt x="33546" y="1317"/>
                      <a:pt x="1596" y="1"/>
                    </a:cubicBezTo>
                    <a:cubicBezTo>
                      <a:pt x="-570" y="-76"/>
                      <a:pt x="-493" y="3096"/>
                      <a:pt x="1596" y="33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6"/>
              <p:cNvSpPr/>
              <p:nvPr/>
            </p:nvSpPr>
            <p:spPr>
              <a:xfrm>
                <a:off x="-3829234" y="2161268"/>
                <a:ext cx="372316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719451" h="123776" extrusionOk="0">
                    <a:moveTo>
                      <a:pt x="1551" y="4271"/>
                    </a:moveTo>
                    <a:cubicBezTo>
                      <a:pt x="122465" y="24463"/>
                      <a:pt x="233787" y="76836"/>
                      <a:pt x="352535" y="104995"/>
                    </a:cubicBezTo>
                    <a:cubicBezTo>
                      <a:pt x="473217" y="133618"/>
                      <a:pt x="600088" y="123252"/>
                      <a:pt x="722936" y="119539"/>
                    </a:cubicBezTo>
                    <a:cubicBezTo>
                      <a:pt x="726108" y="119461"/>
                      <a:pt x="726186" y="114587"/>
                      <a:pt x="722936" y="114510"/>
                    </a:cubicBezTo>
                    <a:cubicBezTo>
                      <a:pt x="595137" y="113350"/>
                      <a:pt x="464553" y="124180"/>
                      <a:pt x="339461" y="92617"/>
                    </a:cubicBezTo>
                    <a:cubicBezTo>
                      <a:pt x="226283" y="64071"/>
                      <a:pt x="118752" y="13942"/>
                      <a:pt x="2092" y="17"/>
                    </a:cubicBezTo>
                    <a:cubicBezTo>
                      <a:pt x="-306" y="-293"/>
                      <a:pt x="-848" y="3807"/>
                      <a:pt x="1551" y="4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6"/>
              <p:cNvSpPr/>
              <p:nvPr/>
            </p:nvSpPr>
            <p:spPr>
              <a:xfrm>
                <a:off x="-3836021" y="2215641"/>
                <a:ext cx="41635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804548" h="69624" extrusionOk="0">
                    <a:moveTo>
                      <a:pt x="2756" y="5843"/>
                    </a:moveTo>
                    <a:cubicBezTo>
                      <a:pt x="71916" y="12419"/>
                      <a:pt x="141850" y="10640"/>
                      <a:pt x="211165" y="15281"/>
                    </a:cubicBezTo>
                    <a:cubicBezTo>
                      <a:pt x="281718" y="20000"/>
                      <a:pt x="347397" y="45297"/>
                      <a:pt x="415783" y="61001"/>
                    </a:cubicBezTo>
                    <a:cubicBezTo>
                      <a:pt x="547451" y="91172"/>
                      <a:pt x="678654" y="56050"/>
                      <a:pt x="808852" y="32533"/>
                    </a:cubicBezTo>
                    <a:cubicBezTo>
                      <a:pt x="811482" y="32068"/>
                      <a:pt x="810321" y="28123"/>
                      <a:pt x="807768" y="28510"/>
                    </a:cubicBezTo>
                    <a:cubicBezTo>
                      <a:pt x="739382" y="39108"/>
                      <a:pt x="671227" y="51254"/>
                      <a:pt x="602841" y="61465"/>
                    </a:cubicBezTo>
                    <a:cubicBezTo>
                      <a:pt x="528343" y="72528"/>
                      <a:pt x="458641" y="65798"/>
                      <a:pt x="386000" y="46535"/>
                    </a:cubicBezTo>
                    <a:cubicBezTo>
                      <a:pt x="327824" y="31063"/>
                      <a:pt x="271583" y="11955"/>
                      <a:pt x="211165" y="7855"/>
                    </a:cubicBezTo>
                    <a:cubicBezTo>
                      <a:pt x="142314" y="3213"/>
                      <a:pt x="71762" y="-964"/>
                      <a:pt x="2756" y="196"/>
                    </a:cubicBezTo>
                    <a:cubicBezTo>
                      <a:pt x="-957" y="196"/>
                      <a:pt x="-880" y="5611"/>
                      <a:pt x="2756" y="59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6"/>
              <p:cNvSpPr/>
              <p:nvPr/>
            </p:nvSpPr>
            <p:spPr>
              <a:xfrm>
                <a:off x="-3567977" y="2263703"/>
                <a:ext cx="300255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580203" h="54152" extrusionOk="0">
                    <a:moveTo>
                      <a:pt x="1595" y="9479"/>
                    </a:moveTo>
                    <a:cubicBezTo>
                      <a:pt x="105723" y="9711"/>
                      <a:pt x="205595" y="10794"/>
                      <a:pt x="308097" y="33538"/>
                    </a:cubicBezTo>
                    <a:cubicBezTo>
                      <a:pt x="349795" y="42821"/>
                      <a:pt x="390564" y="57210"/>
                      <a:pt x="433653" y="57288"/>
                    </a:cubicBezTo>
                    <a:cubicBezTo>
                      <a:pt x="483396" y="57442"/>
                      <a:pt x="531901" y="43440"/>
                      <a:pt x="581721" y="44136"/>
                    </a:cubicBezTo>
                    <a:cubicBezTo>
                      <a:pt x="585048" y="44136"/>
                      <a:pt x="585048" y="39185"/>
                      <a:pt x="581721" y="38953"/>
                    </a:cubicBezTo>
                    <a:cubicBezTo>
                      <a:pt x="531824" y="36013"/>
                      <a:pt x="483319" y="49010"/>
                      <a:pt x="433653" y="48701"/>
                    </a:cubicBezTo>
                    <a:cubicBezTo>
                      <a:pt x="382750" y="48391"/>
                      <a:pt x="332930" y="29128"/>
                      <a:pt x="283265" y="19690"/>
                    </a:cubicBezTo>
                    <a:cubicBezTo>
                      <a:pt x="192521" y="2362"/>
                      <a:pt x="93035" y="-7076"/>
                      <a:pt x="1131" y="6384"/>
                    </a:cubicBezTo>
                    <a:cubicBezTo>
                      <a:pt x="-648" y="6617"/>
                      <a:pt x="-184" y="9479"/>
                      <a:pt x="1518" y="94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6"/>
              <p:cNvSpPr/>
              <p:nvPr/>
            </p:nvSpPr>
            <p:spPr>
              <a:xfrm>
                <a:off x="-3837717" y="2076077"/>
                <a:ext cx="1617374" cy="160136"/>
              </a:xfrm>
              <a:custGeom>
                <a:avLst/>
                <a:gdLst/>
                <a:ahLst/>
                <a:cxnLst/>
                <a:rect l="l" t="t" r="r" b="b"/>
                <a:pathLst>
                  <a:path w="3125360" h="309441" extrusionOk="0">
                    <a:moveTo>
                      <a:pt x="77" y="214134"/>
                    </a:moveTo>
                    <a:lnTo>
                      <a:pt x="77" y="0"/>
                    </a:lnTo>
                    <a:cubicBezTo>
                      <a:pt x="77" y="0"/>
                      <a:pt x="874405" y="197424"/>
                      <a:pt x="941554" y="201292"/>
                    </a:cubicBezTo>
                    <a:cubicBezTo>
                      <a:pt x="1008702" y="205315"/>
                      <a:pt x="1708350" y="230921"/>
                      <a:pt x="1946156" y="175686"/>
                    </a:cubicBezTo>
                    <a:cubicBezTo>
                      <a:pt x="2195566" y="117665"/>
                      <a:pt x="2686959" y="177078"/>
                      <a:pt x="2746140" y="171199"/>
                    </a:cubicBezTo>
                    <a:cubicBezTo>
                      <a:pt x="2798358" y="166015"/>
                      <a:pt x="3057748" y="89351"/>
                      <a:pt x="3132478" y="77438"/>
                    </a:cubicBezTo>
                    <a:cubicBezTo>
                      <a:pt x="3041038" y="124009"/>
                      <a:pt x="2946039" y="163540"/>
                      <a:pt x="2844542" y="182106"/>
                    </a:cubicBezTo>
                    <a:cubicBezTo>
                      <a:pt x="2732138" y="202684"/>
                      <a:pt x="2619501" y="191931"/>
                      <a:pt x="2507019" y="178935"/>
                    </a:cubicBezTo>
                    <a:cubicBezTo>
                      <a:pt x="2392139" y="165551"/>
                      <a:pt x="2279657" y="156113"/>
                      <a:pt x="2165086" y="177542"/>
                    </a:cubicBezTo>
                    <a:cubicBezTo>
                      <a:pt x="2064285" y="196341"/>
                      <a:pt x="1966811" y="229451"/>
                      <a:pt x="1866629" y="250725"/>
                    </a:cubicBezTo>
                    <a:cubicBezTo>
                      <a:pt x="1650639" y="296909"/>
                      <a:pt x="1425752" y="293583"/>
                      <a:pt x="1205894" y="301628"/>
                    </a:cubicBezTo>
                    <a:cubicBezTo>
                      <a:pt x="995087" y="309364"/>
                      <a:pt x="786910" y="329787"/>
                      <a:pt x="580745" y="275790"/>
                    </a:cubicBezTo>
                    <a:cubicBezTo>
                      <a:pt x="470274" y="247012"/>
                      <a:pt x="360500" y="225892"/>
                      <a:pt x="247012" y="212664"/>
                    </a:cubicBezTo>
                    <a:cubicBezTo>
                      <a:pt x="167331" y="203303"/>
                      <a:pt x="76742" y="185742"/>
                      <a:pt x="0" y="21405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6"/>
              <p:cNvSpPr/>
              <p:nvPr/>
            </p:nvSpPr>
            <p:spPr>
              <a:xfrm>
                <a:off x="-2717970" y="2049701"/>
                <a:ext cx="180153" cy="120102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232081" extrusionOk="0">
                    <a:moveTo>
                      <a:pt x="2189" y="206793"/>
                    </a:moveTo>
                    <a:lnTo>
                      <a:pt x="3194" y="207412"/>
                    </a:lnTo>
                    <a:cubicBezTo>
                      <a:pt x="3581" y="210274"/>
                      <a:pt x="6908" y="212054"/>
                      <a:pt x="9615" y="210738"/>
                    </a:cubicBezTo>
                    <a:cubicBezTo>
                      <a:pt x="69956" y="242302"/>
                      <a:pt x="131381" y="241528"/>
                      <a:pt x="187467" y="198748"/>
                    </a:cubicBezTo>
                    <a:cubicBezTo>
                      <a:pt x="254384" y="147690"/>
                      <a:pt x="288654" y="66229"/>
                      <a:pt x="352941" y="12154"/>
                    </a:cubicBezTo>
                    <a:cubicBezTo>
                      <a:pt x="355262" y="10220"/>
                      <a:pt x="354488" y="7126"/>
                      <a:pt x="352709" y="5424"/>
                    </a:cubicBezTo>
                    <a:cubicBezTo>
                      <a:pt x="355184" y="4264"/>
                      <a:pt x="354488" y="-223"/>
                      <a:pt x="351471" y="9"/>
                    </a:cubicBezTo>
                    <a:cubicBezTo>
                      <a:pt x="311089" y="4109"/>
                      <a:pt x="271016" y="9756"/>
                      <a:pt x="231021" y="16254"/>
                    </a:cubicBezTo>
                    <a:cubicBezTo>
                      <a:pt x="198452" y="21592"/>
                      <a:pt x="164645" y="26079"/>
                      <a:pt x="134011" y="39076"/>
                    </a:cubicBezTo>
                    <a:cubicBezTo>
                      <a:pt x="70034" y="66152"/>
                      <a:pt x="36846" y="140263"/>
                      <a:pt x="6444" y="199366"/>
                    </a:cubicBezTo>
                    <a:cubicBezTo>
                      <a:pt x="1570" y="197200"/>
                      <a:pt x="-2762" y="203853"/>
                      <a:pt x="2189" y="2067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6"/>
              <p:cNvSpPr/>
              <p:nvPr/>
            </p:nvSpPr>
            <p:spPr>
              <a:xfrm>
                <a:off x="-2725326" y="2057941"/>
                <a:ext cx="176149" cy="100085"/>
              </a:xfrm>
              <a:custGeom>
                <a:avLst/>
                <a:gdLst/>
                <a:ahLst/>
                <a:cxnLst/>
                <a:rect l="l" t="t" r="r" b="b"/>
                <a:pathLst>
                  <a:path w="340385" h="193401" extrusionOk="0">
                    <a:moveTo>
                      <a:pt x="2098" y="189857"/>
                    </a:moveTo>
                    <a:cubicBezTo>
                      <a:pt x="26544" y="183746"/>
                      <a:pt x="49829" y="176164"/>
                      <a:pt x="72186" y="167036"/>
                    </a:cubicBezTo>
                    <a:cubicBezTo>
                      <a:pt x="110867" y="117293"/>
                      <a:pt x="139722" y="59273"/>
                      <a:pt x="202152" y="35446"/>
                    </a:cubicBezTo>
                    <a:cubicBezTo>
                      <a:pt x="204627" y="34517"/>
                      <a:pt x="206175" y="38540"/>
                      <a:pt x="203854" y="39701"/>
                    </a:cubicBezTo>
                    <a:cubicBezTo>
                      <a:pt x="150088" y="67009"/>
                      <a:pt x="118216" y="120697"/>
                      <a:pt x="78762" y="164406"/>
                    </a:cubicBezTo>
                    <a:cubicBezTo>
                      <a:pt x="119221" y="147154"/>
                      <a:pt x="156432" y="124255"/>
                      <a:pt x="191399" y="93853"/>
                    </a:cubicBezTo>
                    <a:cubicBezTo>
                      <a:pt x="237351" y="53935"/>
                      <a:pt x="281678" y="15796"/>
                      <a:pt x="341865" y="92"/>
                    </a:cubicBezTo>
                    <a:cubicBezTo>
                      <a:pt x="344727" y="-682"/>
                      <a:pt x="345888" y="3651"/>
                      <a:pt x="343025" y="4579"/>
                    </a:cubicBezTo>
                    <a:cubicBezTo>
                      <a:pt x="275258" y="26781"/>
                      <a:pt x="228764" y="86426"/>
                      <a:pt x="171749" y="126344"/>
                    </a:cubicBezTo>
                    <a:cubicBezTo>
                      <a:pt x="165251" y="130908"/>
                      <a:pt x="158366" y="135395"/>
                      <a:pt x="151249" y="139805"/>
                    </a:cubicBezTo>
                    <a:cubicBezTo>
                      <a:pt x="166876" y="135241"/>
                      <a:pt x="182502" y="130908"/>
                      <a:pt x="197665" y="124488"/>
                    </a:cubicBezTo>
                    <a:cubicBezTo>
                      <a:pt x="219790" y="115127"/>
                      <a:pt x="240677" y="103600"/>
                      <a:pt x="261333" y="91455"/>
                    </a:cubicBezTo>
                    <a:cubicBezTo>
                      <a:pt x="263421" y="90217"/>
                      <a:pt x="266052" y="93389"/>
                      <a:pt x="263963" y="94936"/>
                    </a:cubicBezTo>
                    <a:cubicBezTo>
                      <a:pt x="226830" y="123095"/>
                      <a:pt x="174844" y="150171"/>
                      <a:pt x="127190" y="153730"/>
                    </a:cubicBezTo>
                    <a:cubicBezTo>
                      <a:pt x="88045" y="175081"/>
                      <a:pt x="43640" y="192255"/>
                      <a:pt x="2794" y="195504"/>
                    </a:cubicBezTo>
                    <a:cubicBezTo>
                      <a:pt x="-455" y="195737"/>
                      <a:pt x="-1074" y="190631"/>
                      <a:pt x="2021" y="1898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6"/>
            <p:cNvGrpSpPr/>
            <p:nvPr/>
          </p:nvGrpSpPr>
          <p:grpSpPr>
            <a:xfrm>
              <a:off x="8886713" y="2039943"/>
              <a:ext cx="514559" cy="868991"/>
              <a:chOff x="11861550" y="-628495"/>
              <a:chExt cx="514559" cy="868991"/>
            </a:xfrm>
          </p:grpSpPr>
          <p:sp>
            <p:nvSpPr>
              <p:cNvPr id="676" name="Google Shape;676;p6"/>
              <p:cNvSpPr/>
              <p:nvPr/>
            </p:nvSpPr>
            <p:spPr>
              <a:xfrm>
                <a:off x="11861550" y="-184475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167331"/>
                    </a:moveTo>
                    <a:lnTo>
                      <a:pt x="292036" y="290102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292036" y="1673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6"/>
              <p:cNvSpPr/>
              <p:nvPr/>
            </p:nvSpPr>
            <p:spPr>
              <a:xfrm>
                <a:off x="12119195" y="-186899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797" y="0"/>
                    </a:moveTo>
                    <a:lnTo>
                      <a:pt x="317797" y="122694"/>
                    </a:lnTo>
                    <a:lnTo>
                      <a:pt x="0" y="304104"/>
                    </a:lnTo>
                    <a:lnTo>
                      <a:pt x="0" y="181333"/>
                    </a:lnTo>
                    <a:lnTo>
                      <a:pt x="317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6"/>
              <p:cNvSpPr/>
              <p:nvPr/>
            </p:nvSpPr>
            <p:spPr>
              <a:xfrm>
                <a:off x="12119195" y="-186861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797" y="0"/>
                    </a:moveTo>
                    <a:lnTo>
                      <a:pt x="317797" y="122694"/>
                    </a:lnTo>
                    <a:lnTo>
                      <a:pt x="0" y="304104"/>
                    </a:lnTo>
                    <a:lnTo>
                      <a:pt x="0" y="181333"/>
                    </a:lnTo>
                    <a:lnTo>
                      <a:pt x="317797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11861559" y="-6284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6"/>
              <p:cNvSpPr/>
              <p:nvPr/>
            </p:nvSpPr>
            <p:spPr>
              <a:xfrm>
                <a:off x="11903317" y="-5802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6"/>
              <p:cNvSpPr/>
              <p:nvPr/>
            </p:nvSpPr>
            <p:spPr>
              <a:xfrm>
                <a:off x="11984930" y="-3986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6"/>
              <p:cNvSpPr/>
              <p:nvPr/>
            </p:nvSpPr>
            <p:spPr>
              <a:xfrm>
                <a:off x="11903317" y="-5802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11967844" y="-4662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4" y="70931"/>
                    </a:cubicBezTo>
                    <a:cubicBezTo>
                      <a:pt x="25442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6"/>
              <p:cNvSpPr/>
              <p:nvPr/>
            </p:nvSpPr>
            <p:spPr>
              <a:xfrm>
                <a:off x="11939523" y="-3910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2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6"/>
              <p:cNvSpPr/>
              <p:nvPr/>
            </p:nvSpPr>
            <p:spPr>
              <a:xfrm>
                <a:off x="11985267" y="-205706"/>
                <a:ext cx="300776" cy="438633"/>
              </a:xfrm>
              <a:custGeom>
                <a:avLst/>
                <a:gdLst/>
                <a:ahLst/>
                <a:cxnLst/>
                <a:rect l="l" t="t" r="r" b="b"/>
                <a:pathLst>
                  <a:path w="371329" h="541522" extrusionOk="0">
                    <a:moveTo>
                      <a:pt x="77" y="57326"/>
                    </a:moveTo>
                    <a:cubicBezTo>
                      <a:pt x="77" y="57326"/>
                      <a:pt x="30557" y="26846"/>
                      <a:pt x="63667" y="24138"/>
                    </a:cubicBezTo>
                    <a:cubicBezTo>
                      <a:pt x="96855" y="21431"/>
                      <a:pt x="137779" y="36593"/>
                      <a:pt x="170889" y="33422"/>
                    </a:cubicBezTo>
                    <a:cubicBezTo>
                      <a:pt x="203999" y="30250"/>
                      <a:pt x="261091" y="234"/>
                      <a:pt x="283294" y="2"/>
                    </a:cubicBezTo>
                    <a:cubicBezTo>
                      <a:pt x="305574" y="-230"/>
                      <a:pt x="342552" y="22668"/>
                      <a:pt x="353692" y="42086"/>
                    </a:cubicBezTo>
                    <a:cubicBezTo>
                      <a:pt x="364831" y="61426"/>
                      <a:pt x="386183" y="144511"/>
                      <a:pt x="375740" y="176461"/>
                    </a:cubicBezTo>
                    <a:cubicBezTo>
                      <a:pt x="359958" y="224966"/>
                      <a:pt x="303021" y="229530"/>
                      <a:pt x="284918" y="253512"/>
                    </a:cubicBezTo>
                    <a:cubicBezTo>
                      <a:pt x="266739" y="277494"/>
                      <a:pt x="274397" y="341161"/>
                      <a:pt x="244614" y="370017"/>
                    </a:cubicBezTo>
                    <a:cubicBezTo>
                      <a:pt x="214830" y="398872"/>
                      <a:pt x="173751" y="396242"/>
                      <a:pt x="171430" y="440105"/>
                    </a:cubicBezTo>
                    <a:cubicBezTo>
                      <a:pt x="169110" y="483969"/>
                      <a:pt x="192240" y="542144"/>
                      <a:pt x="130584" y="548023"/>
                    </a:cubicBezTo>
                    <a:cubicBezTo>
                      <a:pt x="68928" y="553902"/>
                      <a:pt x="118980" y="416356"/>
                      <a:pt x="101651" y="379919"/>
                    </a:cubicBezTo>
                    <a:cubicBezTo>
                      <a:pt x="84245" y="343482"/>
                      <a:pt x="31176" y="331801"/>
                      <a:pt x="25451" y="272001"/>
                    </a:cubicBezTo>
                    <a:cubicBezTo>
                      <a:pt x="19804" y="212201"/>
                      <a:pt x="58020" y="149849"/>
                      <a:pt x="61424" y="100029"/>
                    </a:cubicBezTo>
                    <a:cubicBezTo>
                      <a:pt x="62352" y="86646"/>
                      <a:pt x="0" y="57326"/>
                      <a:pt x="0" y="573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6"/>
              <p:cNvSpPr/>
              <p:nvPr/>
            </p:nvSpPr>
            <p:spPr>
              <a:xfrm>
                <a:off x="11984765" y="-210669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"/>
              <p:cNvSpPr/>
              <p:nvPr/>
            </p:nvSpPr>
            <p:spPr>
              <a:xfrm>
                <a:off x="12049096" y="-199680"/>
                <a:ext cx="206784" cy="31331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38680" extrusionOk="0">
                    <a:moveTo>
                      <a:pt x="155" y="25600"/>
                    </a:moveTo>
                    <a:cubicBezTo>
                      <a:pt x="23053" y="24672"/>
                      <a:pt x="46184" y="31712"/>
                      <a:pt x="68000" y="36508"/>
                    </a:cubicBezTo>
                    <a:cubicBezTo>
                      <a:pt x="104514" y="46023"/>
                      <a:pt x="132905" y="26761"/>
                      <a:pt x="164391" y="11753"/>
                    </a:cubicBezTo>
                    <a:cubicBezTo>
                      <a:pt x="189997" y="-625"/>
                      <a:pt x="207326" y="-6582"/>
                      <a:pt x="233087" y="10979"/>
                    </a:cubicBezTo>
                    <a:cubicBezTo>
                      <a:pt x="242989" y="17400"/>
                      <a:pt x="251885" y="24981"/>
                      <a:pt x="259776" y="33568"/>
                    </a:cubicBezTo>
                    <a:lnTo>
                      <a:pt x="259157" y="34265"/>
                    </a:lnTo>
                    <a:cubicBezTo>
                      <a:pt x="241210" y="24053"/>
                      <a:pt x="219936" y="8503"/>
                      <a:pt x="199280" y="10051"/>
                    </a:cubicBezTo>
                    <a:cubicBezTo>
                      <a:pt x="189146" y="11675"/>
                      <a:pt x="178393" y="15930"/>
                      <a:pt x="167872" y="20030"/>
                    </a:cubicBezTo>
                    <a:cubicBezTo>
                      <a:pt x="146675" y="28849"/>
                      <a:pt x="124396" y="35967"/>
                      <a:pt x="101884" y="41072"/>
                    </a:cubicBezTo>
                    <a:cubicBezTo>
                      <a:pt x="90589" y="43471"/>
                      <a:pt x="78753" y="45637"/>
                      <a:pt x="66762" y="44399"/>
                    </a:cubicBezTo>
                    <a:cubicBezTo>
                      <a:pt x="55003" y="43238"/>
                      <a:pt x="44096" y="39293"/>
                      <a:pt x="32956" y="36121"/>
                    </a:cubicBezTo>
                    <a:cubicBezTo>
                      <a:pt x="22048" y="32795"/>
                      <a:pt x="11062" y="29932"/>
                      <a:pt x="0" y="26606"/>
                    </a:cubicBezTo>
                    <a:lnTo>
                      <a:pt x="155" y="25677"/>
                    </a:lnTo>
                    <a:lnTo>
                      <a:pt x="155" y="25677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12112988" y="-41742"/>
                <a:ext cx="125323" cy="175453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216609" extrusionOk="0">
                    <a:moveTo>
                      <a:pt x="155417" y="1393"/>
                    </a:moveTo>
                    <a:cubicBezTo>
                      <a:pt x="132905" y="17793"/>
                      <a:pt x="112869" y="38990"/>
                      <a:pt x="104437" y="65988"/>
                    </a:cubicBezTo>
                    <a:cubicBezTo>
                      <a:pt x="96701" y="94921"/>
                      <a:pt x="100336" y="127954"/>
                      <a:pt x="80532" y="152942"/>
                    </a:cubicBezTo>
                    <a:cubicBezTo>
                      <a:pt x="74885" y="160523"/>
                      <a:pt x="67458" y="167485"/>
                      <a:pt x="59335" y="172359"/>
                    </a:cubicBezTo>
                    <a:cubicBezTo>
                      <a:pt x="47190" y="179631"/>
                      <a:pt x="34580" y="186439"/>
                      <a:pt x="23827" y="195722"/>
                    </a:cubicBezTo>
                    <a:cubicBezTo>
                      <a:pt x="15317" y="202994"/>
                      <a:pt x="7349" y="211272"/>
                      <a:pt x="1392" y="221328"/>
                    </a:cubicBezTo>
                    <a:lnTo>
                      <a:pt x="0" y="220942"/>
                    </a:lnTo>
                    <a:cubicBezTo>
                      <a:pt x="4332" y="192937"/>
                      <a:pt x="28004" y="172591"/>
                      <a:pt x="51367" y="159208"/>
                    </a:cubicBezTo>
                    <a:cubicBezTo>
                      <a:pt x="57169" y="155959"/>
                      <a:pt x="62507" y="151704"/>
                      <a:pt x="67381" y="147217"/>
                    </a:cubicBezTo>
                    <a:cubicBezTo>
                      <a:pt x="83936" y="129811"/>
                      <a:pt x="94844" y="106912"/>
                      <a:pt x="96391" y="82698"/>
                    </a:cubicBezTo>
                    <a:cubicBezTo>
                      <a:pt x="97165" y="70630"/>
                      <a:pt x="95308" y="57788"/>
                      <a:pt x="99795" y="46107"/>
                    </a:cubicBezTo>
                    <a:cubicBezTo>
                      <a:pt x="108459" y="22512"/>
                      <a:pt x="130816" y="5029"/>
                      <a:pt x="154875" y="0"/>
                    </a:cubicBezTo>
                    <a:lnTo>
                      <a:pt x="155417" y="1315"/>
                    </a:lnTo>
                    <a:lnTo>
                      <a:pt x="155417" y="131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"/>
              <p:cNvSpPr/>
              <p:nvPr/>
            </p:nvSpPr>
            <p:spPr>
              <a:xfrm>
                <a:off x="12019689" y="-176190"/>
                <a:ext cx="125323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30944" extrusionOk="0">
                    <a:moveTo>
                      <a:pt x="158511" y="15030"/>
                    </a:moveTo>
                    <a:cubicBezTo>
                      <a:pt x="103972" y="62375"/>
                      <a:pt x="57092" y="11162"/>
                      <a:pt x="0" y="3116"/>
                    </a:cubicBezTo>
                    <a:lnTo>
                      <a:pt x="0" y="2188"/>
                    </a:lnTo>
                    <a:cubicBezTo>
                      <a:pt x="13847" y="-1835"/>
                      <a:pt x="29165" y="99"/>
                      <a:pt x="42703" y="4664"/>
                    </a:cubicBezTo>
                    <a:cubicBezTo>
                      <a:pt x="59645" y="10156"/>
                      <a:pt x="73570" y="21451"/>
                      <a:pt x="89196" y="29264"/>
                    </a:cubicBezTo>
                    <a:cubicBezTo>
                      <a:pt x="105906" y="35531"/>
                      <a:pt x="121920" y="24004"/>
                      <a:pt x="137934" y="20058"/>
                    </a:cubicBezTo>
                    <a:cubicBezTo>
                      <a:pt x="144509" y="17892"/>
                      <a:pt x="151085" y="15649"/>
                      <a:pt x="158125" y="14179"/>
                    </a:cubicBezTo>
                    <a:lnTo>
                      <a:pt x="158589" y="15030"/>
                    </a:lnTo>
                    <a:lnTo>
                      <a:pt x="158589" y="1503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12129102" y="-89771"/>
                <a:ext cx="100259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23776" h="30944" extrusionOk="0">
                    <a:moveTo>
                      <a:pt x="154" y="20191"/>
                    </a:moveTo>
                    <a:cubicBezTo>
                      <a:pt x="11836" y="19185"/>
                      <a:pt x="24059" y="21738"/>
                      <a:pt x="34425" y="26535"/>
                    </a:cubicBezTo>
                    <a:cubicBezTo>
                      <a:pt x="44714" y="33033"/>
                      <a:pt x="56241" y="29629"/>
                      <a:pt x="66298" y="24214"/>
                    </a:cubicBezTo>
                    <a:cubicBezTo>
                      <a:pt x="75426" y="19804"/>
                      <a:pt x="87649" y="12996"/>
                      <a:pt x="96855" y="8896"/>
                    </a:cubicBezTo>
                    <a:cubicBezTo>
                      <a:pt x="107608" y="4332"/>
                      <a:pt x="119057" y="773"/>
                      <a:pt x="130894" y="0"/>
                    </a:cubicBezTo>
                    <a:lnTo>
                      <a:pt x="131203" y="928"/>
                    </a:lnTo>
                    <a:cubicBezTo>
                      <a:pt x="111012" y="12996"/>
                      <a:pt x="91285" y="25374"/>
                      <a:pt x="68155" y="29938"/>
                    </a:cubicBezTo>
                    <a:cubicBezTo>
                      <a:pt x="56164" y="31408"/>
                      <a:pt x="44637" y="35354"/>
                      <a:pt x="32337" y="33652"/>
                    </a:cubicBezTo>
                    <a:cubicBezTo>
                      <a:pt x="20578" y="31176"/>
                      <a:pt x="10676" y="26689"/>
                      <a:pt x="0" y="21119"/>
                    </a:cubicBezTo>
                    <a:lnTo>
                      <a:pt x="232" y="20191"/>
                    </a:lnTo>
                    <a:lnTo>
                      <a:pt x="232" y="2019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12016785" y="-52904"/>
                <a:ext cx="25065" cy="100259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18436" y="464"/>
                    </a:moveTo>
                    <a:cubicBezTo>
                      <a:pt x="19751" y="12223"/>
                      <a:pt x="18358" y="23982"/>
                      <a:pt x="14723" y="35122"/>
                    </a:cubicBezTo>
                    <a:cubicBezTo>
                      <a:pt x="11396" y="43012"/>
                      <a:pt x="7064" y="51058"/>
                      <a:pt x="7837" y="59954"/>
                    </a:cubicBezTo>
                    <a:cubicBezTo>
                      <a:pt x="8379" y="68309"/>
                      <a:pt x="11783" y="76742"/>
                      <a:pt x="13639" y="84555"/>
                    </a:cubicBezTo>
                    <a:cubicBezTo>
                      <a:pt x="15032" y="88887"/>
                      <a:pt x="17662" y="94999"/>
                      <a:pt x="19287" y="99176"/>
                    </a:cubicBezTo>
                    <a:cubicBezTo>
                      <a:pt x="23078" y="108846"/>
                      <a:pt x="28338" y="117665"/>
                      <a:pt x="35068" y="128109"/>
                    </a:cubicBezTo>
                    <a:lnTo>
                      <a:pt x="34217" y="129269"/>
                    </a:lnTo>
                    <a:cubicBezTo>
                      <a:pt x="15496" y="124782"/>
                      <a:pt x="1803" y="106293"/>
                      <a:pt x="411" y="87185"/>
                    </a:cubicBezTo>
                    <a:cubicBezTo>
                      <a:pt x="-1446" y="74962"/>
                      <a:pt x="3583" y="62894"/>
                      <a:pt x="3814" y="50903"/>
                    </a:cubicBezTo>
                    <a:cubicBezTo>
                      <a:pt x="3196" y="38912"/>
                      <a:pt x="1726" y="26844"/>
                      <a:pt x="7451" y="15550"/>
                    </a:cubicBezTo>
                    <a:cubicBezTo>
                      <a:pt x="9849" y="10057"/>
                      <a:pt x="12711" y="4797"/>
                      <a:pt x="16966" y="0"/>
                    </a:cubicBezTo>
                    <a:lnTo>
                      <a:pt x="18358" y="387"/>
                    </a:lnTo>
                    <a:lnTo>
                      <a:pt x="18358" y="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12096309" y="157206"/>
                <a:ext cx="12532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77360" extrusionOk="0">
                    <a:moveTo>
                      <a:pt x="16169" y="0"/>
                    </a:moveTo>
                    <a:cubicBezTo>
                      <a:pt x="19959" y="6498"/>
                      <a:pt x="21738" y="13616"/>
                      <a:pt x="21197" y="20965"/>
                    </a:cubicBezTo>
                    <a:cubicBezTo>
                      <a:pt x="20733" y="24601"/>
                      <a:pt x="19340" y="28159"/>
                      <a:pt x="19031" y="31718"/>
                    </a:cubicBezTo>
                    <a:cubicBezTo>
                      <a:pt x="18334" y="38990"/>
                      <a:pt x="21352" y="46262"/>
                      <a:pt x="20346" y="53611"/>
                    </a:cubicBezTo>
                    <a:cubicBezTo>
                      <a:pt x="20037" y="65138"/>
                      <a:pt x="12455" y="77747"/>
                      <a:pt x="464" y="79681"/>
                    </a:cubicBezTo>
                    <a:cubicBezTo>
                      <a:pt x="464" y="79681"/>
                      <a:pt x="0" y="78908"/>
                      <a:pt x="0" y="78908"/>
                    </a:cubicBezTo>
                    <a:cubicBezTo>
                      <a:pt x="4178" y="72487"/>
                      <a:pt x="6653" y="67304"/>
                      <a:pt x="8432" y="61192"/>
                    </a:cubicBezTo>
                    <a:cubicBezTo>
                      <a:pt x="11140" y="51754"/>
                      <a:pt x="16323" y="41852"/>
                      <a:pt x="16014" y="31795"/>
                    </a:cubicBezTo>
                    <a:cubicBezTo>
                      <a:pt x="14699" y="24910"/>
                      <a:pt x="11681" y="18257"/>
                      <a:pt x="12920" y="10908"/>
                    </a:cubicBezTo>
                    <a:cubicBezTo>
                      <a:pt x="13306" y="7349"/>
                      <a:pt x="13693" y="3791"/>
                      <a:pt x="15240" y="155"/>
                    </a:cubicBezTo>
                    <a:lnTo>
                      <a:pt x="16169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11984765" y="-210669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6"/>
            <p:cNvGrpSpPr/>
            <p:nvPr/>
          </p:nvGrpSpPr>
          <p:grpSpPr>
            <a:xfrm rot="5400000" flipH="1">
              <a:off x="8458329" y="4233919"/>
              <a:ext cx="987280" cy="1819145"/>
              <a:chOff x="-499696" y="1470506"/>
              <a:chExt cx="987280" cy="1819145"/>
            </a:xfrm>
          </p:grpSpPr>
          <p:sp>
            <p:nvSpPr>
              <p:cNvPr id="695" name="Google Shape;695;p6"/>
              <p:cNvSpPr/>
              <p:nvPr/>
            </p:nvSpPr>
            <p:spPr>
              <a:xfrm>
                <a:off x="-499696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6"/>
              <p:cNvSpPr/>
              <p:nvPr/>
            </p:nvSpPr>
            <p:spPr>
              <a:xfrm>
                <a:off x="-457875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"/>
              <p:cNvSpPr/>
              <p:nvPr/>
            </p:nvSpPr>
            <p:spPr>
              <a:xfrm>
                <a:off x="-376324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6"/>
              <p:cNvSpPr/>
              <p:nvPr/>
            </p:nvSpPr>
            <p:spPr>
              <a:xfrm>
                <a:off x="-457875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6"/>
              <p:cNvSpPr/>
              <p:nvPr/>
            </p:nvSpPr>
            <p:spPr>
              <a:xfrm>
                <a:off x="-393410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6"/>
              <p:cNvSpPr/>
              <p:nvPr/>
            </p:nvSpPr>
            <p:spPr>
              <a:xfrm>
                <a:off x="-421733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6"/>
              <p:cNvSpPr/>
              <p:nvPr/>
            </p:nvSpPr>
            <p:spPr>
              <a:xfrm>
                <a:off x="-26244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6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6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6"/>
              <p:cNvSpPr/>
              <p:nvPr/>
            </p:nvSpPr>
            <p:spPr>
              <a:xfrm>
                <a:off x="97128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6"/>
              <p:cNvSpPr/>
              <p:nvPr/>
            </p:nvSpPr>
            <p:spPr>
              <a:xfrm>
                <a:off x="15578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6"/>
              <p:cNvSpPr/>
              <p:nvPr/>
            </p:nvSpPr>
            <p:spPr>
              <a:xfrm>
                <a:off x="80105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6"/>
              <p:cNvSpPr/>
              <p:nvPr/>
            </p:nvSpPr>
            <p:spPr>
              <a:xfrm>
                <a:off x="51720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6"/>
              <p:cNvSpPr/>
              <p:nvPr/>
            </p:nvSpPr>
            <p:spPr>
              <a:xfrm>
                <a:off x="-262939" y="188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"/>
              <p:cNvSpPr/>
              <p:nvPr/>
            </p:nvSpPr>
            <p:spPr>
              <a:xfrm>
                <a:off x="-139567" y="211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"/>
              <p:cNvSpPr/>
              <p:nvPr/>
            </p:nvSpPr>
            <p:spPr>
              <a:xfrm>
                <a:off x="-221118" y="192884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"/>
              <p:cNvSpPr/>
              <p:nvPr/>
            </p:nvSpPr>
            <p:spPr>
              <a:xfrm>
                <a:off x="-156653" y="204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6"/>
              <p:cNvSpPr/>
              <p:nvPr/>
            </p:nvSpPr>
            <p:spPr>
              <a:xfrm>
                <a:off x="-184975" y="211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6"/>
              <p:cNvSpPr/>
              <p:nvPr/>
            </p:nvSpPr>
            <p:spPr>
              <a:xfrm>
                <a:off x="-499696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-457875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"/>
              <p:cNvSpPr/>
              <p:nvPr/>
            </p:nvSpPr>
            <p:spPr>
              <a:xfrm>
                <a:off x="-376324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-457875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"/>
              <p:cNvSpPr/>
              <p:nvPr/>
            </p:nvSpPr>
            <p:spPr>
              <a:xfrm>
                <a:off x="-393410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"/>
              <p:cNvSpPr/>
              <p:nvPr/>
            </p:nvSpPr>
            <p:spPr>
              <a:xfrm>
                <a:off x="-421733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"/>
              <p:cNvSpPr/>
              <p:nvPr/>
            </p:nvSpPr>
            <p:spPr>
              <a:xfrm>
                <a:off x="-26244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"/>
              <p:cNvSpPr/>
              <p:nvPr/>
            </p:nvSpPr>
            <p:spPr>
              <a:xfrm>
                <a:off x="15578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97128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15578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80105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51720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-262939" y="2700630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-139567" y="293043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6"/>
              <p:cNvSpPr/>
              <p:nvPr/>
            </p:nvSpPr>
            <p:spPr>
              <a:xfrm>
                <a:off x="-221118" y="2748910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6"/>
              <p:cNvSpPr/>
              <p:nvPr/>
            </p:nvSpPr>
            <p:spPr>
              <a:xfrm>
                <a:off x="-156653" y="2862906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6"/>
              <p:cNvSpPr/>
              <p:nvPr/>
            </p:nvSpPr>
            <p:spPr>
              <a:xfrm>
                <a:off x="-184975" y="293800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"/>
          <p:cNvSpPr txBox="1">
            <a:spLocks noGrp="1"/>
          </p:cNvSpPr>
          <p:nvPr>
            <p:ph type="title"/>
          </p:nvPr>
        </p:nvSpPr>
        <p:spPr>
          <a:xfrm>
            <a:off x="2248725" y="1726925"/>
            <a:ext cx="4646700" cy="16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Noka Bold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1" name="Google Shape;861;p8"/>
          <p:cNvGrpSpPr/>
          <p:nvPr/>
        </p:nvGrpSpPr>
        <p:grpSpPr>
          <a:xfrm>
            <a:off x="713221" y="-501347"/>
            <a:ext cx="8688050" cy="3707363"/>
            <a:chOff x="713221" y="-501347"/>
            <a:chExt cx="8688050" cy="3707363"/>
          </a:xfrm>
        </p:grpSpPr>
        <p:grpSp>
          <p:nvGrpSpPr>
            <p:cNvPr id="862" name="Google Shape;862;p8"/>
            <p:cNvGrpSpPr/>
            <p:nvPr/>
          </p:nvGrpSpPr>
          <p:grpSpPr>
            <a:xfrm rot="-5400000" flipH="1">
              <a:off x="1129154" y="-917280"/>
              <a:ext cx="987280" cy="1819145"/>
              <a:chOff x="-499696" y="1470506"/>
              <a:chExt cx="987280" cy="1819145"/>
            </a:xfrm>
          </p:grpSpPr>
          <p:sp>
            <p:nvSpPr>
              <p:cNvPr id="863" name="Google Shape;863;p8"/>
              <p:cNvSpPr/>
              <p:nvPr/>
            </p:nvSpPr>
            <p:spPr>
              <a:xfrm>
                <a:off x="-499696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-457875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-376324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-457875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-393410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-421733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-26244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97128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15578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80105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51720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-262939" y="188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-139567" y="211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-221118" y="192884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-156653" y="204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-184975" y="211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-499696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-457875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-376324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-457875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-393410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-421733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-26244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15578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97128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15578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80105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51720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-262939" y="2700630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-139567" y="293043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-221118" y="2748910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-156653" y="2862906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-184975" y="293800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2" name="Google Shape;902;p8"/>
            <p:cNvGrpSpPr/>
            <p:nvPr/>
          </p:nvGrpSpPr>
          <p:grpSpPr>
            <a:xfrm>
              <a:off x="8886713" y="2337025"/>
              <a:ext cx="514559" cy="868991"/>
              <a:chOff x="11861550" y="-628495"/>
              <a:chExt cx="514559" cy="868991"/>
            </a:xfrm>
          </p:grpSpPr>
          <p:sp>
            <p:nvSpPr>
              <p:cNvPr id="903" name="Google Shape;903;p8"/>
              <p:cNvSpPr/>
              <p:nvPr/>
            </p:nvSpPr>
            <p:spPr>
              <a:xfrm>
                <a:off x="11861550" y="-184475"/>
                <a:ext cx="231849" cy="231849"/>
              </a:xfrm>
              <a:custGeom>
                <a:avLst/>
                <a:gdLst/>
                <a:ahLst/>
                <a:cxnLst/>
                <a:rect l="l" t="t" r="r" b="b"/>
                <a:pathLst>
                  <a:path w="286233" h="286233" extrusionOk="0">
                    <a:moveTo>
                      <a:pt x="292036" y="167331"/>
                    </a:moveTo>
                    <a:lnTo>
                      <a:pt x="292036" y="290102"/>
                    </a:lnTo>
                    <a:lnTo>
                      <a:pt x="0" y="122694"/>
                    </a:lnTo>
                    <a:lnTo>
                      <a:pt x="0" y="0"/>
                    </a:lnTo>
                    <a:lnTo>
                      <a:pt x="292036" y="1673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12119195" y="-184499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797" y="0"/>
                    </a:moveTo>
                    <a:lnTo>
                      <a:pt x="317797" y="122694"/>
                    </a:lnTo>
                    <a:lnTo>
                      <a:pt x="0" y="304104"/>
                    </a:lnTo>
                    <a:lnTo>
                      <a:pt x="0" y="181333"/>
                    </a:lnTo>
                    <a:lnTo>
                      <a:pt x="317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12119195" y="-184499"/>
                <a:ext cx="256913" cy="244381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301705" extrusionOk="0">
                    <a:moveTo>
                      <a:pt x="317797" y="0"/>
                    </a:moveTo>
                    <a:lnTo>
                      <a:pt x="317797" y="122694"/>
                    </a:lnTo>
                    <a:lnTo>
                      <a:pt x="0" y="304104"/>
                    </a:lnTo>
                    <a:lnTo>
                      <a:pt x="0" y="181333"/>
                    </a:lnTo>
                    <a:lnTo>
                      <a:pt x="317797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11861559" y="-6284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11903317" y="-5802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11984930" y="-3986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11903317" y="-5802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11967844" y="-4662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4" y="70931"/>
                    </a:cubicBezTo>
                    <a:cubicBezTo>
                      <a:pt x="25442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11939523" y="-3910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2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11985267" y="-205706"/>
                <a:ext cx="300776" cy="438633"/>
              </a:xfrm>
              <a:custGeom>
                <a:avLst/>
                <a:gdLst/>
                <a:ahLst/>
                <a:cxnLst/>
                <a:rect l="l" t="t" r="r" b="b"/>
                <a:pathLst>
                  <a:path w="371329" h="541522" extrusionOk="0">
                    <a:moveTo>
                      <a:pt x="77" y="57326"/>
                    </a:moveTo>
                    <a:cubicBezTo>
                      <a:pt x="77" y="57326"/>
                      <a:pt x="30557" y="26846"/>
                      <a:pt x="63667" y="24138"/>
                    </a:cubicBezTo>
                    <a:cubicBezTo>
                      <a:pt x="96855" y="21431"/>
                      <a:pt x="137779" y="36593"/>
                      <a:pt x="170889" y="33422"/>
                    </a:cubicBezTo>
                    <a:cubicBezTo>
                      <a:pt x="203999" y="30250"/>
                      <a:pt x="261091" y="234"/>
                      <a:pt x="283294" y="2"/>
                    </a:cubicBezTo>
                    <a:cubicBezTo>
                      <a:pt x="305574" y="-230"/>
                      <a:pt x="342552" y="22668"/>
                      <a:pt x="353692" y="42086"/>
                    </a:cubicBezTo>
                    <a:cubicBezTo>
                      <a:pt x="364831" y="61426"/>
                      <a:pt x="386183" y="144511"/>
                      <a:pt x="375740" y="176461"/>
                    </a:cubicBezTo>
                    <a:cubicBezTo>
                      <a:pt x="359958" y="224966"/>
                      <a:pt x="303021" y="229530"/>
                      <a:pt x="284918" y="253512"/>
                    </a:cubicBezTo>
                    <a:cubicBezTo>
                      <a:pt x="266739" y="277494"/>
                      <a:pt x="274397" y="341161"/>
                      <a:pt x="244614" y="370017"/>
                    </a:cubicBezTo>
                    <a:cubicBezTo>
                      <a:pt x="214830" y="398872"/>
                      <a:pt x="173751" y="396242"/>
                      <a:pt x="171430" y="440105"/>
                    </a:cubicBezTo>
                    <a:cubicBezTo>
                      <a:pt x="169110" y="483969"/>
                      <a:pt x="192240" y="542144"/>
                      <a:pt x="130584" y="548023"/>
                    </a:cubicBezTo>
                    <a:cubicBezTo>
                      <a:pt x="68928" y="553902"/>
                      <a:pt x="118980" y="416356"/>
                      <a:pt x="101651" y="379919"/>
                    </a:cubicBezTo>
                    <a:cubicBezTo>
                      <a:pt x="84245" y="343482"/>
                      <a:pt x="31176" y="331801"/>
                      <a:pt x="25451" y="272001"/>
                    </a:cubicBezTo>
                    <a:cubicBezTo>
                      <a:pt x="19804" y="212201"/>
                      <a:pt x="58020" y="149849"/>
                      <a:pt x="61424" y="100029"/>
                    </a:cubicBezTo>
                    <a:cubicBezTo>
                      <a:pt x="62352" y="86646"/>
                      <a:pt x="0" y="57326"/>
                      <a:pt x="0" y="573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11984765" y="-210669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12049096" y="-199680"/>
                <a:ext cx="206784" cy="31331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38680" extrusionOk="0">
                    <a:moveTo>
                      <a:pt x="155" y="25600"/>
                    </a:moveTo>
                    <a:cubicBezTo>
                      <a:pt x="23053" y="24672"/>
                      <a:pt x="46184" y="31712"/>
                      <a:pt x="68000" y="36508"/>
                    </a:cubicBezTo>
                    <a:cubicBezTo>
                      <a:pt x="104514" y="46023"/>
                      <a:pt x="132905" y="26761"/>
                      <a:pt x="164391" y="11753"/>
                    </a:cubicBezTo>
                    <a:cubicBezTo>
                      <a:pt x="189997" y="-625"/>
                      <a:pt x="207326" y="-6582"/>
                      <a:pt x="233087" y="10979"/>
                    </a:cubicBezTo>
                    <a:cubicBezTo>
                      <a:pt x="242989" y="17400"/>
                      <a:pt x="251885" y="24981"/>
                      <a:pt x="259776" y="33568"/>
                    </a:cubicBezTo>
                    <a:lnTo>
                      <a:pt x="259157" y="34265"/>
                    </a:lnTo>
                    <a:cubicBezTo>
                      <a:pt x="241210" y="24053"/>
                      <a:pt x="219936" y="8503"/>
                      <a:pt x="199280" y="10051"/>
                    </a:cubicBezTo>
                    <a:cubicBezTo>
                      <a:pt x="189146" y="11675"/>
                      <a:pt x="178393" y="15930"/>
                      <a:pt x="167872" y="20030"/>
                    </a:cubicBezTo>
                    <a:cubicBezTo>
                      <a:pt x="146675" y="28849"/>
                      <a:pt x="124396" y="35967"/>
                      <a:pt x="101884" y="41072"/>
                    </a:cubicBezTo>
                    <a:cubicBezTo>
                      <a:pt x="90589" y="43471"/>
                      <a:pt x="78753" y="45637"/>
                      <a:pt x="66762" y="44399"/>
                    </a:cubicBezTo>
                    <a:cubicBezTo>
                      <a:pt x="55003" y="43238"/>
                      <a:pt x="44096" y="39293"/>
                      <a:pt x="32956" y="36121"/>
                    </a:cubicBezTo>
                    <a:cubicBezTo>
                      <a:pt x="22048" y="32795"/>
                      <a:pt x="11062" y="29932"/>
                      <a:pt x="0" y="26606"/>
                    </a:cubicBezTo>
                    <a:lnTo>
                      <a:pt x="155" y="25677"/>
                    </a:lnTo>
                    <a:lnTo>
                      <a:pt x="155" y="25677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12112988" y="-41742"/>
                <a:ext cx="125323" cy="175453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216609" extrusionOk="0">
                    <a:moveTo>
                      <a:pt x="155417" y="1393"/>
                    </a:moveTo>
                    <a:cubicBezTo>
                      <a:pt x="132905" y="17793"/>
                      <a:pt x="112869" y="38990"/>
                      <a:pt x="104437" y="65988"/>
                    </a:cubicBezTo>
                    <a:cubicBezTo>
                      <a:pt x="96701" y="94921"/>
                      <a:pt x="100336" y="127954"/>
                      <a:pt x="80532" y="152942"/>
                    </a:cubicBezTo>
                    <a:cubicBezTo>
                      <a:pt x="74885" y="160523"/>
                      <a:pt x="67458" y="167485"/>
                      <a:pt x="59335" y="172359"/>
                    </a:cubicBezTo>
                    <a:cubicBezTo>
                      <a:pt x="47190" y="179631"/>
                      <a:pt x="34580" y="186439"/>
                      <a:pt x="23827" y="195722"/>
                    </a:cubicBezTo>
                    <a:cubicBezTo>
                      <a:pt x="15317" y="202994"/>
                      <a:pt x="7349" y="211272"/>
                      <a:pt x="1392" y="221328"/>
                    </a:cubicBezTo>
                    <a:lnTo>
                      <a:pt x="0" y="220942"/>
                    </a:lnTo>
                    <a:cubicBezTo>
                      <a:pt x="4332" y="192937"/>
                      <a:pt x="28004" y="172591"/>
                      <a:pt x="51367" y="159208"/>
                    </a:cubicBezTo>
                    <a:cubicBezTo>
                      <a:pt x="57169" y="155959"/>
                      <a:pt x="62507" y="151704"/>
                      <a:pt x="67381" y="147217"/>
                    </a:cubicBezTo>
                    <a:cubicBezTo>
                      <a:pt x="83936" y="129811"/>
                      <a:pt x="94844" y="106912"/>
                      <a:pt x="96391" y="82698"/>
                    </a:cubicBezTo>
                    <a:cubicBezTo>
                      <a:pt x="97165" y="70630"/>
                      <a:pt x="95308" y="57788"/>
                      <a:pt x="99795" y="46107"/>
                    </a:cubicBezTo>
                    <a:cubicBezTo>
                      <a:pt x="108459" y="22512"/>
                      <a:pt x="130816" y="5029"/>
                      <a:pt x="154875" y="0"/>
                    </a:cubicBezTo>
                    <a:lnTo>
                      <a:pt x="155417" y="1315"/>
                    </a:lnTo>
                    <a:lnTo>
                      <a:pt x="155417" y="131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12019689" y="-176190"/>
                <a:ext cx="125323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30944" extrusionOk="0">
                    <a:moveTo>
                      <a:pt x="158511" y="15030"/>
                    </a:moveTo>
                    <a:cubicBezTo>
                      <a:pt x="103972" y="62375"/>
                      <a:pt x="57092" y="11162"/>
                      <a:pt x="0" y="3116"/>
                    </a:cubicBezTo>
                    <a:lnTo>
                      <a:pt x="0" y="2188"/>
                    </a:lnTo>
                    <a:cubicBezTo>
                      <a:pt x="13847" y="-1835"/>
                      <a:pt x="29165" y="99"/>
                      <a:pt x="42703" y="4664"/>
                    </a:cubicBezTo>
                    <a:cubicBezTo>
                      <a:pt x="59645" y="10156"/>
                      <a:pt x="73570" y="21451"/>
                      <a:pt x="89196" y="29264"/>
                    </a:cubicBezTo>
                    <a:cubicBezTo>
                      <a:pt x="105906" y="35531"/>
                      <a:pt x="121920" y="24004"/>
                      <a:pt x="137934" y="20058"/>
                    </a:cubicBezTo>
                    <a:cubicBezTo>
                      <a:pt x="144509" y="17892"/>
                      <a:pt x="151085" y="15649"/>
                      <a:pt x="158125" y="14179"/>
                    </a:cubicBezTo>
                    <a:lnTo>
                      <a:pt x="158589" y="15030"/>
                    </a:lnTo>
                    <a:lnTo>
                      <a:pt x="158589" y="1503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12129102" y="-89771"/>
                <a:ext cx="100259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23776" h="30944" extrusionOk="0">
                    <a:moveTo>
                      <a:pt x="154" y="20191"/>
                    </a:moveTo>
                    <a:cubicBezTo>
                      <a:pt x="11836" y="19185"/>
                      <a:pt x="24059" y="21738"/>
                      <a:pt x="34425" y="26535"/>
                    </a:cubicBezTo>
                    <a:cubicBezTo>
                      <a:pt x="44714" y="33033"/>
                      <a:pt x="56241" y="29629"/>
                      <a:pt x="66298" y="24214"/>
                    </a:cubicBezTo>
                    <a:cubicBezTo>
                      <a:pt x="75426" y="19804"/>
                      <a:pt x="87649" y="12996"/>
                      <a:pt x="96855" y="8896"/>
                    </a:cubicBezTo>
                    <a:cubicBezTo>
                      <a:pt x="107608" y="4332"/>
                      <a:pt x="119057" y="773"/>
                      <a:pt x="130894" y="0"/>
                    </a:cubicBezTo>
                    <a:lnTo>
                      <a:pt x="131203" y="928"/>
                    </a:lnTo>
                    <a:cubicBezTo>
                      <a:pt x="111012" y="12996"/>
                      <a:pt x="91285" y="25374"/>
                      <a:pt x="68155" y="29938"/>
                    </a:cubicBezTo>
                    <a:cubicBezTo>
                      <a:pt x="56164" y="31408"/>
                      <a:pt x="44637" y="35354"/>
                      <a:pt x="32337" y="33652"/>
                    </a:cubicBezTo>
                    <a:cubicBezTo>
                      <a:pt x="20578" y="31176"/>
                      <a:pt x="10676" y="26689"/>
                      <a:pt x="0" y="21119"/>
                    </a:cubicBezTo>
                    <a:lnTo>
                      <a:pt x="232" y="20191"/>
                    </a:lnTo>
                    <a:lnTo>
                      <a:pt x="232" y="2019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12016785" y="-52904"/>
                <a:ext cx="25065" cy="100259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18436" y="464"/>
                    </a:moveTo>
                    <a:cubicBezTo>
                      <a:pt x="19751" y="12223"/>
                      <a:pt x="18358" y="23982"/>
                      <a:pt x="14723" y="35122"/>
                    </a:cubicBezTo>
                    <a:cubicBezTo>
                      <a:pt x="11396" y="43012"/>
                      <a:pt x="7064" y="51058"/>
                      <a:pt x="7837" y="59954"/>
                    </a:cubicBezTo>
                    <a:cubicBezTo>
                      <a:pt x="8379" y="68309"/>
                      <a:pt x="11783" y="76742"/>
                      <a:pt x="13639" y="84555"/>
                    </a:cubicBezTo>
                    <a:cubicBezTo>
                      <a:pt x="15032" y="88887"/>
                      <a:pt x="17662" y="94999"/>
                      <a:pt x="19287" y="99176"/>
                    </a:cubicBezTo>
                    <a:cubicBezTo>
                      <a:pt x="23078" y="108846"/>
                      <a:pt x="28338" y="117665"/>
                      <a:pt x="35068" y="128109"/>
                    </a:cubicBezTo>
                    <a:lnTo>
                      <a:pt x="34217" y="129269"/>
                    </a:lnTo>
                    <a:cubicBezTo>
                      <a:pt x="15496" y="124782"/>
                      <a:pt x="1803" y="106293"/>
                      <a:pt x="411" y="87185"/>
                    </a:cubicBezTo>
                    <a:cubicBezTo>
                      <a:pt x="-1446" y="74962"/>
                      <a:pt x="3583" y="62894"/>
                      <a:pt x="3814" y="50903"/>
                    </a:cubicBezTo>
                    <a:cubicBezTo>
                      <a:pt x="3196" y="38912"/>
                      <a:pt x="1726" y="26844"/>
                      <a:pt x="7451" y="15550"/>
                    </a:cubicBezTo>
                    <a:cubicBezTo>
                      <a:pt x="9849" y="10057"/>
                      <a:pt x="12711" y="4797"/>
                      <a:pt x="16966" y="0"/>
                    </a:cubicBezTo>
                    <a:lnTo>
                      <a:pt x="18358" y="387"/>
                    </a:lnTo>
                    <a:lnTo>
                      <a:pt x="18358" y="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12096309" y="157206"/>
                <a:ext cx="12532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77360" extrusionOk="0">
                    <a:moveTo>
                      <a:pt x="16169" y="0"/>
                    </a:moveTo>
                    <a:cubicBezTo>
                      <a:pt x="19959" y="6498"/>
                      <a:pt x="21738" y="13616"/>
                      <a:pt x="21197" y="20965"/>
                    </a:cubicBezTo>
                    <a:cubicBezTo>
                      <a:pt x="20733" y="24601"/>
                      <a:pt x="19340" y="28159"/>
                      <a:pt x="19031" y="31718"/>
                    </a:cubicBezTo>
                    <a:cubicBezTo>
                      <a:pt x="18334" y="38990"/>
                      <a:pt x="21352" y="46262"/>
                      <a:pt x="20346" y="53611"/>
                    </a:cubicBezTo>
                    <a:cubicBezTo>
                      <a:pt x="20037" y="65138"/>
                      <a:pt x="12455" y="77747"/>
                      <a:pt x="464" y="79681"/>
                    </a:cubicBezTo>
                    <a:cubicBezTo>
                      <a:pt x="464" y="79681"/>
                      <a:pt x="0" y="78908"/>
                      <a:pt x="0" y="78908"/>
                    </a:cubicBezTo>
                    <a:cubicBezTo>
                      <a:pt x="4178" y="72487"/>
                      <a:pt x="6653" y="67304"/>
                      <a:pt x="8432" y="61192"/>
                    </a:cubicBezTo>
                    <a:cubicBezTo>
                      <a:pt x="11140" y="51754"/>
                      <a:pt x="16323" y="41852"/>
                      <a:pt x="16014" y="31795"/>
                    </a:cubicBezTo>
                    <a:cubicBezTo>
                      <a:pt x="14699" y="24910"/>
                      <a:pt x="11681" y="18257"/>
                      <a:pt x="12920" y="10908"/>
                    </a:cubicBezTo>
                    <a:cubicBezTo>
                      <a:pt x="13306" y="7349"/>
                      <a:pt x="13693" y="3791"/>
                      <a:pt x="15240" y="155"/>
                    </a:cubicBezTo>
                    <a:lnTo>
                      <a:pt x="16169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11984765" y="-210669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8"/>
          <p:cNvGrpSpPr/>
          <p:nvPr/>
        </p:nvGrpSpPr>
        <p:grpSpPr>
          <a:xfrm>
            <a:off x="-509501" y="238274"/>
            <a:ext cx="9308574" cy="4732176"/>
            <a:chOff x="-509501" y="238274"/>
            <a:chExt cx="9308574" cy="4732176"/>
          </a:xfrm>
        </p:grpSpPr>
        <p:sp>
          <p:nvSpPr>
            <p:cNvPr id="922" name="Google Shape;922;p8"/>
            <p:cNvSpPr/>
            <p:nvPr/>
          </p:nvSpPr>
          <p:spPr>
            <a:xfrm flipH="1">
              <a:off x="7290546" y="4777050"/>
              <a:ext cx="1508527" cy="193401"/>
            </a:xfrm>
            <a:custGeom>
              <a:avLst/>
              <a:gdLst/>
              <a:ahLst/>
              <a:cxnLst/>
              <a:rect l="l" t="t" r="r" b="b"/>
              <a:pathLst>
                <a:path w="1508527" h="193401" extrusionOk="0">
                  <a:moveTo>
                    <a:pt x="1513" y="200582"/>
                  </a:moveTo>
                  <a:cubicBezTo>
                    <a:pt x="47078" y="200582"/>
                    <a:pt x="1183812" y="192691"/>
                    <a:pt x="1504858" y="192691"/>
                  </a:cubicBezTo>
                  <a:cubicBezTo>
                    <a:pt x="1527292" y="192691"/>
                    <a:pt x="1498901" y="153779"/>
                    <a:pt x="1486523" y="151071"/>
                  </a:cubicBezTo>
                  <a:cubicBezTo>
                    <a:pt x="1447070" y="142407"/>
                    <a:pt x="1405914" y="141943"/>
                    <a:pt x="1365764" y="137843"/>
                  </a:cubicBezTo>
                  <a:cubicBezTo>
                    <a:pt x="1325459" y="133665"/>
                    <a:pt x="1288017" y="124769"/>
                    <a:pt x="1250729" y="108987"/>
                  </a:cubicBezTo>
                  <a:cubicBezTo>
                    <a:pt x="1219166" y="95681"/>
                    <a:pt x="1187603" y="80209"/>
                    <a:pt x="1153409" y="74871"/>
                  </a:cubicBezTo>
                  <a:cubicBezTo>
                    <a:pt x="1087266" y="64505"/>
                    <a:pt x="1029246" y="100323"/>
                    <a:pt x="967203" y="116182"/>
                  </a:cubicBezTo>
                  <a:cubicBezTo>
                    <a:pt x="926898" y="126471"/>
                    <a:pt x="890307" y="122293"/>
                    <a:pt x="854411" y="100787"/>
                  </a:cubicBezTo>
                  <a:cubicBezTo>
                    <a:pt x="825711" y="83613"/>
                    <a:pt x="799640" y="62958"/>
                    <a:pt x="769702" y="47718"/>
                  </a:cubicBezTo>
                  <a:cubicBezTo>
                    <a:pt x="655827" y="-9838"/>
                    <a:pt x="517043" y="-15099"/>
                    <a:pt x="398217" y="30698"/>
                  </a:cubicBezTo>
                  <a:cubicBezTo>
                    <a:pt x="369826" y="41684"/>
                    <a:pt x="342440" y="55531"/>
                    <a:pt x="316989" y="72318"/>
                  </a:cubicBezTo>
                  <a:cubicBezTo>
                    <a:pt x="286663" y="92200"/>
                    <a:pt x="260593" y="117574"/>
                    <a:pt x="230190" y="137224"/>
                  </a:cubicBezTo>
                  <a:cubicBezTo>
                    <a:pt x="162887" y="180778"/>
                    <a:pt x="79647" y="166621"/>
                    <a:pt x="6154" y="191608"/>
                  </a:cubicBezTo>
                  <a:cubicBezTo>
                    <a:pt x="2132" y="192923"/>
                    <a:pt x="-2433" y="200505"/>
                    <a:pt x="1513" y="200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 flipH="1">
              <a:off x="-509501" y="1565411"/>
              <a:ext cx="1018991" cy="185897"/>
            </a:xfrm>
            <a:custGeom>
              <a:avLst/>
              <a:gdLst/>
              <a:ahLst/>
              <a:cxnLst/>
              <a:rect l="l" t="t" r="r" b="b"/>
              <a:pathLst>
                <a:path w="1144934" h="208873" extrusionOk="0">
                  <a:moveTo>
                    <a:pt x="3510" y="209434"/>
                  </a:moveTo>
                  <a:cubicBezTo>
                    <a:pt x="63696" y="209434"/>
                    <a:pt x="1077195" y="216087"/>
                    <a:pt x="1140862" y="214075"/>
                  </a:cubicBezTo>
                  <a:cubicBezTo>
                    <a:pt x="1145427" y="213921"/>
                    <a:pt x="1147902" y="207190"/>
                    <a:pt x="1143338" y="204947"/>
                  </a:cubicBezTo>
                  <a:cubicBezTo>
                    <a:pt x="1103188" y="185065"/>
                    <a:pt x="1057623" y="189088"/>
                    <a:pt x="1015925" y="175008"/>
                  </a:cubicBezTo>
                  <a:cubicBezTo>
                    <a:pt x="991402" y="166731"/>
                    <a:pt x="976317" y="150717"/>
                    <a:pt x="959297" y="132305"/>
                  </a:cubicBezTo>
                  <a:cubicBezTo>
                    <a:pt x="944599" y="116369"/>
                    <a:pt x="927502" y="104223"/>
                    <a:pt x="906538" y="97880"/>
                  </a:cubicBezTo>
                  <a:cubicBezTo>
                    <a:pt x="887971" y="92310"/>
                    <a:pt x="867935" y="91614"/>
                    <a:pt x="849136" y="96101"/>
                  </a:cubicBezTo>
                  <a:cubicBezTo>
                    <a:pt x="828558" y="100974"/>
                    <a:pt x="810688" y="112811"/>
                    <a:pt x="791116" y="120160"/>
                  </a:cubicBezTo>
                  <a:cubicBezTo>
                    <a:pt x="742456" y="138571"/>
                    <a:pt x="695112" y="121088"/>
                    <a:pt x="660377" y="85038"/>
                  </a:cubicBezTo>
                  <a:cubicBezTo>
                    <a:pt x="631676" y="55332"/>
                    <a:pt x="603517" y="27327"/>
                    <a:pt x="564527" y="11314"/>
                  </a:cubicBezTo>
                  <a:cubicBezTo>
                    <a:pt x="531881" y="-2070"/>
                    <a:pt x="495677" y="-4855"/>
                    <a:pt x="463030" y="9921"/>
                  </a:cubicBezTo>
                  <a:cubicBezTo>
                    <a:pt x="425820" y="26786"/>
                    <a:pt x="400369" y="60670"/>
                    <a:pt x="365402" y="81015"/>
                  </a:cubicBezTo>
                  <a:cubicBezTo>
                    <a:pt x="324014" y="105229"/>
                    <a:pt x="274503" y="99505"/>
                    <a:pt x="228783" y="106776"/>
                  </a:cubicBezTo>
                  <a:cubicBezTo>
                    <a:pt x="182908" y="114126"/>
                    <a:pt x="147941" y="152574"/>
                    <a:pt x="107869" y="174776"/>
                  </a:cubicBezTo>
                  <a:cubicBezTo>
                    <a:pt x="94176" y="182357"/>
                    <a:pt x="80174" y="188701"/>
                    <a:pt x="64160" y="188314"/>
                  </a:cubicBezTo>
                  <a:cubicBezTo>
                    <a:pt x="55186" y="188082"/>
                    <a:pt x="46367" y="185684"/>
                    <a:pt x="37548" y="184524"/>
                  </a:cubicBezTo>
                  <a:cubicBezTo>
                    <a:pt x="23778" y="182822"/>
                    <a:pt x="10627" y="183209"/>
                    <a:pt x="1343" y="194735"/>
                  </a:cubicBezTo>
                  <a:cubicBezTo>
                    <a:pt x="-900" y="197520"/>
                    <a:pt x="-436" y="209434"/>
                    <a:pt x="3510" y="2094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 flipH="1">
              <a:off x="6026341" y="238274"/>
              <a:ext cx="732758" cy="133679"/>
            </a:xfrm>
            <a:custGeom>
              <a:avLst/>
              <a:gdLst/>
              <a:ahLst/>
              <a:cxnLst/>
              <a:rect l="l" t="t" r="r" b="b"/>
              <a:pathLst>
                <a:path w="1144934" h="208873" extrusionOk="0">
                  <a:moveTo>
                    <a:pt x="3510" y="209434"/>
                  </a:moveTo>
                  <a:cubicBezTo>
                    <a:pt x="63696" y="209434"/>
                    <a:pt x="1077195" y="216087"/>
                    <a:pt x="1140862" y="214075"/>
                  </a:cubicBezTo>
                  <a:cubicBezTo>
                    <a:pt x="1145427" y="213921"/>
                    <a:pt x="1147902" y="207190"/>
                    <a:pt x="1143338" y="204947"/>
                  </a:cubicBezTo>
                  <a:cubicBezTo>
                    <a:pt x="1103188" y="185065"/>
                    <a:pt x="1057623" y="189088"/>
                    <a:pt x="1015925" y="175008"/>
                  </a:cubicBezTo>
                  <a:cubicBezTo>
                    <a:pt x="991402" y="166731"/>
                    <a:pt x="976317" y="150717"/>
                    <a:pt x="959297" y="132305"/>
                  </a:cubicBezTo>
                  <a:cubicBezTo>
                    <a:pt x="944599" y="116369"/>
                    <a:pt x="927502" y="104223"/>
                    <a:pt x="906538" y="97880"/>
                  </a:cubicBezTo>
                  <a:cubicBezTo>
                    <a:pt x="887971" y="92310"/>
                    <a:pt x="867935" y="91614"/>
                    <a:pt x="849136" y="96101"/>
                  </a:cubicBezTo>
                  <a:cubicBezTo>
                    <a:pt x="828558" y="100974"/>
                    <a:pt x="810688" y="112811"/>
                    <a:pt x="791116" y="120160"/>
                  </a:cubicBezTo>
                  <a:cubicBezTo>
                    <a:pt x="742456" y="138571"/>
                    <a:pt x="695112" y="121088"/>
                    <a:pt x="660377" y="85038"/>
                  </a:cubicBezTo>
                  <a:cubicBezTo>
                    <a:pt x="631676" y="55332"/>
                    <a:pt x="603517" y="27327"/>
                    <a:pt x="564527" y="11314"/>
                  </a:cubicBezTo>
                  <a:cubicBezTo>
                    <a:pt x="531881" y="-2070"/>
                    <a:pt x="495677" y="-4855"/>
                    <a:pt x="463030" y="9921"/>
                  </a:cubicBezTo>
                  <a:cubicBezTo>
                    <a:pt x="425820" y="26786"/>
                    <a:pt x="400369" y="60670"/>
                    <a:pt x="365402" y="81015"/>
                  </a:cubicBezTo>
                  <a:cubicBezTo>
                    <a:pt x="324014" y="105229"/>
                    <a:pt x="274503" y="99505"/>
                    <a:pt x="228783" y="106776"/>
                  </a:cubicBezTo>
                  <a:cubicBezTo>
                    <a:pt x="182908" y="114126"/>
                    <a:pt x="147941" y="152574"/>
                    <a:pt x="107869" y="174776"/>
                  </a:cubicBezTo>
                  <a:cubicBezTo>
                    <a:pt x="94176" y="182357"/>
                    <a:pt x="80174" y="188701"/>
                    <a:pt x="64160" y="188314"/>
                  </a:cubicBezTo>
                  <a:cubicBezTo>
                    <a:pt x="55186" y="188082"/>
                    <a:pt x="46367" y="185684"/>
                    <a:pt x="37548" y="184524"/>
                  </a:cubicBezTo>
                  <a:cubicBezTo>
                    <a:pt x="23778" y="182822"/>
                    <a:pt x="10627" y="183209"/>
                    <a:pt x="1343" y="194735"/>
                  </a:cubicBezTo>
                  <a:cubicBezTo>
                    <a:pt x="-900" y="197520"/>
                    <a:pt x="-436" y="209434"/>
                    <a:pt x="3510" y="2094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"/>
          <p:cNvSpPr txBox="1">
            <a:spLocks noGrp="1"/>
          </p:cNvSpPr>
          <p:nvPr>
            <p:ph type="subTitle" idx="1"/>
          </p:nvPr>
        </p:nvSpPr>
        <p:spPr>
          <a:xfrm>
            <a:off x="822288" y="1508875"/>
            <a:ext cx="35016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oka Bold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9"/>
          <p:cNvSpPr txBox="1">
            <a:spLocks noGrp="1"/>
          </p:cNvSpPr>
          <p:nvPr>
            <p:ph type="subTitle" idx="2"/>
          </p:nvPr>
        </p:nvSpPr>
        <p:spPr>
          <a:xfrm>
            <a:off x="4820112" y="1508875"/>
            <a:ext cx="35016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9" name="Google Shape;929;p9"/>
          <p:cNvGrpSpPr/>
          <p:nvPr/>
        </p:nvGrpSpPr>
        <p:grpSpPr>
          <a:xfrm>
            <a:off x="-353453" y="-293869"/>
            <a:ext cx="9991099" cy="6145820"/>
            <a:chOff x="-353453" y="-293869"/>
            <a:chExt cx="9991099" cy="6145820"/>
          </a:xfrm>
        </p:grpSpPr>
        <p:grpSp>
          <p:nvGrpSpPr>
            <p:cNvPr id="930" name="Google Shape;930;p9"/>
            <p:cNvGrpSpPr/>
            <p:nvPr/>
          </p:nvGrpSpPr>
          <p:grpSpPr>
            <a:xfrm rot="2700000">
              <a:off x="-246236" y="587428"/>
              <a:ext cx="846072" cy="653710"/>
              <a:chOff x="9400418" y="-1559684"/>
              <a:chExt cx="1381033" cy="1067042"/>
            </a:xfrm>
          </p:grpSpPr>
          <p:sp>
            <p:nvSpPr>
              <p:cNvPr id="931" name="Google Shape;931;p9"/>
              <p:cNvSpPr/>
              <p:nvPr/>
            </p:nvSpPr>
            <p:spPr>
              <a:xfrm>
                <a:off x="9596810" y="-728128"/>
                <a:ext cx="85096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100568" extrusionOk="0">
                    <a:moveTo>
                      <a:pt x="42492" y="0"/>
                    </a:moveTo>
                    <a:cubicBezTo>
                      <a:pt x="42492" y="0"/>
                      <a:pt x="-4853" y="100491"/>
                      <a:pt x="408" y="106835"/>
                    </a:cubicBezTo>
                    <a:cubicBezTo>
                      <a:pt x="5668" y="113178"/>
                      <a:pt x="88598" y="33497"/>
                      <a:pt x="88598" y="33497"/>
                    </a:cubicBezTo>
                    <a:lnTo>
                      <a:pt x="42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9621225" y="-1224241"/>
                <a:ext cx="580203" cy="564731"/>
              </a:xfrm>
              <a:custGeom>
                <a:avLst/>
                <a:gdLst/>
                <a:ahLst/>
                <a:cxnLst/>
                <a:rect l="l" t="t" r="r" b="b"/>
                <a:pathLst>
                  <a:path w="580203" h="564731" extrusionOk="0">
                    <a:moveTo>
                      <a:pt x="585902" y="225505"/>
                    </a:moveTo>
                    <a:cubicBezTo>
                      <a:pt x="585902" y="225505"/>
                      <a:pt x="585902" y="225583"/>
                      <a:pt x="585902" y="225815"/>
                    </a:cubicBezTo>
                    <a:cubicBezTo>
                      <a:pt x="585902" y="226589"/>
                      <a:pt x="585592" y="228600"/>
                      <a:pt x="585282" y="231617"/>
                    </a:cubicBezTo>
                    <a:cubicBezTo>
                      <a:pt x="585282" y="231617"/>
                      <a:pt x="585282" y="231694"/>
                      <a:pt x="585282" y="231772"/>
                    </a:cubicBezTo>
                    <a:cubicBezTo>
                      <a:pt x="582575" y="255753"/>
                      <a:pt x="573060" y="340618"/>
                      <a:pt x="570430" y="349747"/>
                    </a:cubicBezTo>
                    <a:cubicBezTo>
                      <a:pt x="567413" y="360345"/>
                      <a:pt x="538712" y="395234"/>
                      <a:pt x="536778" y="393378"/>
                    </a:cubicBezTo>
                    <a:cubicBezTo>
                      <a:pt x="534844" y="391598"/>
                      <a:pt x="544359" y="347967"/>
                      <a:pt x="544900" y="345337"/>
                    </a:cubicBezTo>
                    <a:cubicBezTo>
                      <a:pt x="543509" y="348354"/>
                      <a:pt x="507613" y="426256"/>
                      <a:pt x="501966" y="432212"/>
                    </a:cubicBezTo>
                    <a:cubicBezTo>
                      <a:pt x="496241" y="438247"/>
                      <a:pt x="440232" y="501296"/>
                      <a:pt x="427003" y="511352"/>
                    </a:cubicBezTo>
                    <a:cubicBezTo>
                      <a:pt x="413775" y="521409"/>
                      <a:pt x="334326" y="557227"/>
                      <a:pt x="331231" y="555757"/>
                    </a:cubicBezTo>
                    <a:cubicBezTo>
                      <a:pt x="328059" y="554287"/>
                      <a:pt x="352042" y="533632"/>
                      <a:pt x="352042" y="533632"/>
                    </a:cubicBezTo>
                    <a:cubicBezTo>
                      <a:pt x="352042" y="533632"/>
                      <a:pt x="285743" y="566974"/>
                      <a:pt x="255727" y="570610"/>
                    </a:cubicBezTo>
                    <a:cubicBezTo>
                      <a:pt x="238399" y="572699"/>
                      <a:pt x="196470" y="566974"/>
                      <a:pt x="192447" y="567439"/>
                    </a:cubicBezTo>
                    <a:cubicBezTo>
                      <a:pt x="188424" y="567980"/>
                      <a:pt x="155314" y="573009"/>
                      <a:pt x="138062" y="570765"/>
                    </a:cubicBezTo>
                    <a:cubicBezTo>
                      <a:pt x="120734" y="568444"/>
                      <a:pt x="84374" y="551116"/>
                      <a:pt x="84374" y="551116"/>
                    </a:cubicBezTo>
                    <a:lnTo>
                      <a:pt x="84374" y="551116"/>
                    </a:lnTo>
                    <a:cubicBezTo>
                      <a:pt x="61166" y="543998"/>
                      <a:pt x="36875" y="534406"/>
                      <a:pt x="33161" y="529764"/>
                    </a:cubicBezTo>
                    <a:cubicBezTo>
                      <a:pt x="16142" y="509186"/>
                      <a:pt x="-1960" y="460526"/>
                      <a:pt x="360" y="384713"/>
                    </a:cubicBezTo>
                    <a:cubicBezTo>
                      <a:pt x="360" y="384713"/>
                      <a:pt x="-1728" y="337059"/>
                      <a:pt x="4151" y="308668"/>
                    </a:cubicBezTo>
                    <a:cubicBezTo>
                      <a:pt x="12507" y="267899"/>
                      <a:pt x="44765" y="217847"/>
                      <a:pt x="49253" y="208409"/>
                    </a:cubicBezTo>
                    <a:cubicBezTo>
                      <a:pt x="49408" y="208177"/>
                      <a:pt x="49408" y="208099"/>
                      <a:pt x="49485" y="208022"/>
                    </a:cubicBezTo>
                    <a:cubicBezTo>
                      <a:pt x="48324" y="209415"/>
                      <a:pt x="22873" y="239663"/>
                      <a:pt x="22177" y="237729"/>
                    </a:cubicBezTo>
                    <a:cubicBezTo>
                      <a:pt x="21480" y="235872"/>
                      <a:pt x="28907" y="198429"/>
                      <a:pt x="42290" y="179631"/>
                    </a:cubicBezTo>
                    <a:cubicBezTo>
                      <a:pt x="55751" y="160832"/>
                      <a:pt x="122745" y="100646"/>
                      <a:pt x="138372" y="90976"/>
                    </a:cubicBezTo>
                    <a:cubicBezTo>
                      <a:pt x="138372" y="90976"/>
                      <a:pt x="101626" y="109156"/>
                      <a:pt x="99769" y="102889"/>
                    </a:cubicBezTo>
                    <a:cubicBezTo>
                      <a:pt x="97912" y="96623"/>
                      <a:pt x="146417" y="45101"/>
                      <a:pt x="175892" y="34348"/>
                    </a:cubicBezTo>
                    <a:cubicBezTo>
                      <a:pt x="203974" y="24214"/>
                      <a:pt x="295027" y="2089"/>
                      <a:pt x="303536" y="77"/>
                    </a:cubicBezTo>
                    <a:cubicBezTo>
                      <a:pt x="303691" y="77"/>
                      <a:pt x="303769" y="77"/>
                      <a:pt x="303923" y="0"/>
                    </a:cubicBezTo>
                    <a:cubicBezTo>
                      <a:pt x="304077" y="0"/>
                      <a:pt x="304232" y="0"/>
                      <a:pt x="304232" y="0"/>
                    </a:cubicBezTo>
                    <a:lnTo>
                      <a:pt x="586211" y="2255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9698261" y="-1224241"/>
                <a:ext cx="502842" cy="464162"/>
              </a:xfrm>
              <a:custGeom>
                <a:avLst/>
                <a:gdLst/>
                <a:ahLst/>
                <a:cxnLst/>
                <a:rect l="l" t="t" r="r" b="b"/>
                <a:pathLst>
                  <a:path w="502842" h="464162" extrusionOk="0">
                    <a:moveTo>
                      <a:pt x="508866" y="225505"/>
                    </a:moveTo>
                    <a:cubicBezTo>
                      <a:pt x="508866" y="225505"/>
                      <a:pt x="508866" y="225583"/>
                      <a:pt x="508866" y="225815"/>
                    </a:cubicBezTo>
                    <a:cubicBezTo>
                      <a:pt x="508866" y="226589"/>
                      <a:pt x="508557" y="228600"/>
                      <a:pt x="508247" y="231617"/>
                    </a:cubicBezTo>
                    <a:cubicBezTo>
                      <a:pt x="508247" y="231617"/>
                      <a:pt x="508247" y="231694"/>
                      <a:pt x="508247" y="231772"/>
                    </a:cubicBezTo>
                    <a:cubicBezTo>
                      <a:pt x="505540" y="255753"/>
                      <a:pt x="496024" y="340618"/>
                      <a:pt x="493394" y="349747"/>
                    </a:cubicBezTo>
                    <a:cubicBezTo>
                      <a:pt x="490377" y="360345"/>
                      <a:pt x="461677" y="395234"/>
                      <a:pt x="459743" y="393378"/>
                    </a:cubicBezTo>
                    <a:cubicBezTo>
                      <a:pt x="457809" y="391598"/>
                      <a:pt x="467324" y="347967"/>
                      <a:pt x="467865" y="345337"/>
                    </a:cubicBezTo>
                    <a:cubicBezTo>
                      <a:pt x="466704" y="347890"/>
                      <a:pt x="439474" y="406838"/>
                      <a:pt x="428644" y="426333"/>
                    </a:cubicBezTo>
                    <a:cubicBezTo>
                      <a:pt x="428644" y="426333"/>
                      <a:pt x="428644" y="426333"/>
                      <a:pt x="428489" y="426410"/>
                    </a:cubicBezTo>
                    <a:cubicBezTo>
                      <a:pt x="428179" y="426565"/>
                      <a:pt x="427947" y="426720"/>
                      <a:pt x="427638" y="426797"/>
                    </a:cubicBezTo>
                    <a:cubicBezTo>
                      <a:pt x="419437" y="431207"/>
                      <a:pt x="362268" y="461610"/>
                      <a:pt x="346487" y="465864"/>
                    </a:cubicBezTo>
                    <a:cubicBezTo>
                      <a:pt x="329622" y="470351"/>
                      <a:pt x="313454" y="471202"/>
                      <a:pt x="312989" y="468959"/>
                    </a:cubicBezTo>
                    <a:cubicBezTo>
                      <a:pt x="312758" y="467644"/>
                      <a:pt x="322969" y="460449"/>
                      <a:pt x="331943" y="454415"/>
                    </a:cubicBezTo>
                    <a:cubicBezTo>
                      <a:pt x="314227" y="458824"/>
                      <a:pt x="296821" y="462693"/>
                      <a:pt x="287538" y="463776"/>
                    </a:cubicBezTo>
                    <a:cubicBezTo>
                      <a:pt x="263633" y="466561"/>
                      <a:pt x="248084" y="453255"/>
                      <a:pt x="248084" y="453255"/>
                    </a:cubicBezTo>
                    <a:cubicBezTo>
                      <a:pt x="248084" y="453255"/>
                      <a:pt x="190218" y="456426"/>
                      <a:pt x="168326" y="453255"/>
                    </a:cubicBezTo>
                    <a:cubicBezTo>
                      <a:pt x="146433" y="450006"/>
                      <a:pt x="114173" y="421924"/>
                      <a:pt x="114173" y="421924"/>
                    </a:cubicBezTo>
                    <a:cubicBezTo>
                      <a:pt x="114173" y="421924"/>
                      <a:pt x="72941" y="408772"/>
                      <a:pt x="58783" y="389510"/>
                    </a:cubicBezTo>
                    <a:cubicBezTo>
                      <a:pt x="44627" y="370247"/>
                      <a:pt x="36117" y="328008"/>
                      <a:pt x="36117" y="328008"/>
                    </a:cubicBezTo>
                    <a:cubicBezTo>
                      <a:pt x="30238" y="319885"/>
                      <a:pt x="20954" y="288400"/>
                      <a:pt x="15926" y="267048"/>
                    </a:cubicBezTo>
                    <a:cubicBezTo>
                      <a:pt x="13915" y="274939"/>
                      <a:pt x="10820" y="285924"/>
                      <a:pt x="8267" y="287162"/>
                    </a:cubicBezTo>
                    <a:cubicBezTo>
                      <a:pt x="4245" y="289096"/>
                      <a:pt x="-629" y="265346"/>
                      <a:pt x="67" y="250802"/>
                    </a:cubicBezTo>
                    <a:cubicBezTo>
                      <a:pt x="763" y="236645"/>
                      <a:pt x="18866" y="194407"/>
                      <a:pt x="19871" y="192086"/>
                    </a:cubicBezTo>
                    <a:cubicBezTo>
                      <a:pt x="19871" y="192008"/>
                      <a:pt x="19871" y="191931"/>
                      <a:pt x="19871" y="191931"/>
                    </a:cubicBezTo>
                    <a:cubicBezTo>
                      <a:pt x="19871" y="191931"/>
                      <a:pt x="15694" y="173519"/>
                      <a:pt x="19639" y="160832"/>
                    </a:cubicBezTo>
                    <a:cubicBezTo>
                      <a:pt x="23585" y="148068"/>
                      <a:pt x="61182" y="90976"/>
                      <a:pt x="61182" y="90976"/>
                    </a:cubicBezTo>
                    <a:cubicBezTo>
                      <a:pt x="61182" y="90976"/>
                      <a:pt x="24436" y="109156"/>
                      <a:pt x="22579" y="102889"/>
                    </a:cubicBezTo>
                    <a:cubicBezTo>
                      <a:pt x="20722" y="96623"/>
                      <a:pt x="69227" y="45101"/>
                      <a:pt x="98701" y="34348"/>
                    </a:cubicBezTo>
                    <a:cubicBezTo>
                      <a:pt x="126783" y="24214"/>
                      <a:pt x="217837" y="2089"/>
                      <a:pt x="226346" y="77"/>
                    </a:cubicBezTo>
                    <a:cubicBezTo>
                      <a:pt x="226501" y="77"/>
                      <a:pt x="226578" y="77"/>
                      <a:pt x="226733" y="0"/>
                    </a:cubicBezTo>
                    <a:cubicBezTo>
                      <a:pt x="226887" y="0"/>
                      <a:pt x="227042" y="0"/>
                      <a:pt x="227042" y="0"/>
                    </a:cubicBezTo>
                    <a:lnTo>
                      <a:pt x="509021" y="225583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9621148" y="-979163"/>
                <a:ext cx="448690" cy="324913"/>
              </a:xfrm>
              <a:custGeom>
                <a:avLst/>
                <a:gdLst/>
                <a:ahLst/>
                <a:cxnLst/>
                <a:rect l="l" t="t" r="r" b="b"/>
                <a:pathLst>
                  <a:path w="448690" h="324913" extrusionOk="0">
                    <a:moveTo>
                      <a:pt x="452996" y="240514"/>
                    </a:moveTo>
                    <a:cubicBezTo>
                      <a:pt x="441702" y="252504"/>
                      <a:pt x="431644" y="262716"/>
                      <a:pt x="427003" y="266274"/>
                    </a:cubicBezTo>
                    <a:cubicBezTo>
                      <a:pt x="413775" y="276331"/>
                      <a:pt x="334325" y="312149"/>
                      <a:pt x="331231" y="310679"/>
                    </a:cubicBezTo>
                    <a:cubicBezTo>
                      <a:pt x="328060" y="309209"/>
                      <a:pt x="352041" y="288554"/>
                      <a:pt x="352041" y="288554"/>
                    </a:cubicBezTo>
                    <a:cubicBezTo>
                      <a:pt x="352041" y="288554"/>
                      <a:pt x="285743" y="321897"/>
                      <a:pt x="255727" y="325533"/>
                    </a:cubicBezTo>
                    <a:cubicBezTo>
                      <a:pt x="238398" y="327621"/>
                      <a:pt x="196470" y="321897"/>
                      <a:pt x="192447" y="322361"/>
                    </a:cubicBezTo>
                    <a:cubicBezTo>
                      <a:pt x="188424" y="322902"/>
                      <a:pt x="155313" y="327931"/>
                      <a:pt x="138062" y="325687"/>
                    </a:cubicBezTo>
                    <a:cubicBezTo>
                      <a:pt x="120733" y="323366"/>
                      <a:pt x="84374" y="306038"/>
                      <a:pt x="84374" y="306038"/>
                    </a:cubicBezTo>
                    <a:lnTo>
                      <a:pt x="84374" y="306038"/>
                    </a:lnTo>
                    <a:cubicBezTo>
                      <a:pt x="61166" y="298921"/>
                      <a:pt x="36952" y="289328"/>
                      <a:pt x="33161" y="284686"/>
                    </a:cubicBezTo>
                    <a:cubicBezTo>
                      <a:pt x="16142" y="264108"/>
                      <a:pt x="-2038" y="215449"/>
                      <a:pt x="360" y="139635"/>
                    </a:cubicBezTo>
                    <a:cubicBezTo>
                      <a:pt x="360" y="139635"/>
                      <a:pt x="-1728" y="92059"/>
                      <a:pt x="4151" y="63590"/>
                    </a:cubicBezTo>
                    <a:cubicBezTo>
                      <a:pt x="8406" y="42625"/>
                      <a:pt x="19082" y="19108"/>
                      <a:pt x="29062" y="0"/>
                    </a:cubicBezTo>
                    <a:cubicBezTo>
                      <a:pt x="28597" y="2089"/>
                      <a:pt x="14363" y="70398"/>
                      <a:pt x="20629" y="98867"/>
                    </a:cubicBezTo>
                    <a:cubicBezTo>
                      <a:pt x="26973" y="127877"/>
                      <a:pt x="33703" y="177078"/>
                      <a:pt x="37029" y="180868"/>
                    </a:cubicBezTo>
                    <a:cubicBezTo>
                      <a:pt x="40356" y="184659"/>
                      <a:pt x="43605" y="163385"/>
                      <a:pt x="43605" y="163385"/>
                    </a:cubicBezTo>
                    <a:cubicBezTo>
                      <a:pt x="43605" y="163385"/>
                      <a:pt x="59000" y="228755"/>
                      <a:pt x="69676" y="242215"/>
                    </a:cubicBezTo>
                    <a:cubicBezTo>
                      <a:pt x="80352" y="255676"/>
                      <a:pt x="131409" y="269292"/>
                      <a:pt x="131409" y="269292"/>
                    </a:cubicBezTo>
                    <a:cubicBezTo>
                      <a:pt x="131409" y="269292"/>
                      <a:pt x="152683" y="288090"/>
                      <a:pt x="176975" y="290798"/>
                    </a:cubicBezTo>
                    <a:cubicBezTo>
                      <a:pt x="201343" y="293505"/>
                      <a:pt x="258048" y="279735"/>
                      <a:pt x="258048" y="279735"/>
                    </a:cubicBezTo>
                    <a:cubicBezTo>
                      <a:pt x="258048" y="279735"/>
                      <a:pt x="247217" y="290875"/>
                      <a:pt x="252787" y="292036"/>
                    </a:cubicBezTo>
                    <a:cubicBezTo>
                      <a:pt x="258435" y="293273"/>
                      <a:pt x="308642" y="291571"/>
                      <a:pt x="354826" y="274552"/>
                    </a:cubicBezTo>
                    <a:lnTo>
                      <a:pt x="396523" y="259157"/>
                    </a:lnTo>
                    <a:cubicBezTo>
                      <a:pt x="396523" y="259157"/>
                      <a:pt x="402867" y="265114"/>
                      <a:pt x="453151" y="24051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9650093" y="-1096519"/>
                <a:ext cx="85096" cy="363593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63593" extrusionOk="0">
                    <a:moveTo>
                      <a:pt x="89467" y="1315"/>
                    </a:moveTo>
                    <a:cubicBezTo>
                      <a:pt x="80262" y="33420"/>
                      <a:pt x="64248" y="62198"/>
                      <a:pt x="45991" y="89583"/>
                    </a:cubicBezTo>
                    <a:cubicBezTo>
                      <a:pt x="35702" y="104050"/>
                      <a:pt x="23711" y="118439"/>
                      <a:pt x="19070" y="135922"/>
                    </a:cubicBezTo>
                    <a:cubicBezTo>
                      <a:pt x="15124" y="158047"/>
                      <a:pt x="19998" y="180637"/>
                      <a:pt x="22319" y="202684"/>
                    </a:cubicBezTo>
                    <a:cubicBezTo>
                      <a:pt x="24639" y="225970"/>
                      <a:pt x="26651" y="251499"/>
                      <a:pt x="30055" y="273778"/>
                    </a:cubicBezTo>
                    <a:cubicBezTo>
                      <a:pt x="30596" y="277414"/>
                      <a:pt x="31292" y="280432"/>
                      <a:pt x="32375" y="283835"/>
                    </a:cubicBezTo>
                    <a:cubicBezTo>
                      <a:pt x="40499" y="312149"/>
                      <a:pt x="37636" y="341082"/>
                      <a:pt x="47229" y="368932"/>
                    </a:cubicBezTo>
                    <a:cubicBezTo>
                      <a:pt x="47229" y="368932"/>
                      <a:pt x="45063" y="370324"/>
                      <a:pt x="45063" y="370324"/>
                    </a:cubicBezTo>
                    <a:cubicBezTo>
                      <a:pt x="32144" y="358875"/>
                      <a:pt x="24408" y="342010"/>
                      <a:pt x="18915" y="326152"/>
                    </a:cubicBezTo>
                    <a:cubicBezTo>
                      <a:pt x="14815" y="314470"/>
                      <a:pt x="11798" y="303408"/>
                      <a:pt x="7311" y="292500"/>
                    </a:cubicBezTo>
                    <a:cubicBezTo>
                      <a:pt x="5377" y="288168"/>
                      <a:pt x="4062" y="283294"/>
                      <a:pt x="3134" y="278884"/>
                    </a:cubicBezTo>
                    <a:cubicBezTo>
                      <a:pt x="-1431" y="253355"/>
                      <a:pt x="-193" y="228291"/>
                      <a:pt x="1741" y="202839"/>
                    </a:cubicBezTo>
                    <a:cubicBezTo>
                      <a:pt x="3365" y="186284"/>
                      <a:pt x="7079" y="169883"/>
                      <a:pt x="9013" y="153328"/>
                    </a:cubicBezTo>
                    <a:cubicBezTo>
                      <a:pt x="10018" y="146057"/>
                      <a:pt x="10715" y="135071"/>
                      <a:pt x="12881" y="128109"/>
                    </a:cubicBezTo>
                    <a:cubicBezTo>
                      <a:pt x="16903" y="111941"/>
                      <a:pt x="20463" y="94689"/>
                      <a:pt x="27270" y="79140"/>
                    </a:cubicBezTo>
                    <a:cubicBezTo>
                      <a:pt x="34078" y="63745"/>
                      <a:pt x="43826" y="50362"/>
                      <a:pt x="53804" y="37056"/>
                    </a:cubicBezTo>
                    <a:cubicBezTo>
                      <a:pt x="63862" y="24059"/>
                      <a:pt x="74537" y="11449"/>
                      <a:pt x="87225" y="0"/>
                    </a:cubicBezTo>
                    <a:lnTo>
                      <a:pt x="89390" y="1315"/>
                    </a:lnTo>
                    <a:lnTo>
                      <a:pt x="89390" y="1315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10335158" y="-1015522"/>
                <a:ext cx="78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4809" y="17994"/>
                      <a:pt x="7213" y="45605"/>
                      <a:pt x="9602" y="83997"/>
                    </a:cubicBezTo>
                    <a:cubicBezTo>
                      <a:pt x="4809" y="39602"/>
                      <a:pt x="1194" y="10796"/>
                      <a:pt x="0" y="0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10062342" y="-770575"/>
                <a:ext cx="3868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85096" extrusionOk="0">
                    <a:moveTo>
                      <a:pt x="42438" y="40358"/>
                    </a:moveTo>
                    <a:cubicBezTo>
                      <a:pt x="47465" y="65036"/>
                      <a:pt x="38956" y="86310"/>
                      <a:pt x="26733" y="86233"/>
                    </a:cubicBezTo>
                    <a:cubicBezTo>
                      <a:pt x="17604" y="86233"/>
                      <a:pt x="7238" y="78265"/>
                      <a:pt x="1901" y="49177"/>
                    </a:cubicBezTo>
                    <a:cubicBezTo>
                      <a:pt x="-2742" y="23958"/>
                      <a:pt x="973" y="1368"/>
                      <a:pt x="14665" y="53"/>
                    </a:cubicBezTo>
                    <a:cubicBezTo>
                      <a:pt x="29518" y="-1417"/>
                      <a:pt x="39884" y="28058"/>
                      <a:pt x="42360" y="4035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10062342" y="-770575"/>
                <a:ext cx="3868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85096" extrusionOk="0">
                    <a:moveTo>
                      <a:pt x="42438" y="40358"/>
                    </a:moveTo>
                    <a:cubicBezTo>
                      <a:pt x="47465" y="65036"/>
                      <a:pt x="38956" y="86310"/>
                      <a:pt x="26733" y="86233"/>
                    </a:cubicBezTo>
                    <a:cubicBezTo>
                      <a:pt x="17604" y="86233"/>
                      <a:pt x="7238" y="78265"/>
                      <a:pt x="1901" y="49177"/>
                    </a:cubicBezTo>
                    <a:cubicBezTo>
                      <a:pt x="-2742" y="23958"/>
                      <a:pt x="973" y="1368"/>
                      <a:pt x="14665" y="53"/>
                    </a:cubicBezTo>
                    <a:cubicBezTo>
                      <a:pt x="29518" y="-1417"/>
                      <a:pt x="39884" y="28058"/>
                      <a:pt x="42360" y="403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>
                <a:off x="10056801" y="-876300"/>
                <a:ext cx="61888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08304" extrusionOk="0">
                    <a:moveTo>
                      <a:pt x="61594" y="67871"/>
                    </a:moveTo>
                    <a:cubicBezTo>
                      <a:pt x="49758" y="99976"/>
                      <a:pt x="24848" y="118388"/>
                      <a:pt x="10768" y="109646"/>
                    </a:cubicBezTo>
                    <a:cubicBezTo>
                      <a:pt x="247" y="103071"/>
                      <a:pt x="-6020" y="86593"/>
                      <a:pt x="8601" y="49228"/>
                    </a:cubicBezTo>
                    <a:cubicBezTo>
                      <a:pt x="21288" y="16814"/>
                      <a:pt x="41557" y="-6549"/>
                      <a:pt x="58344" y="1651"/>
                    </a:cubicBezTo>
                    <a:cubicBezTo>
                      <a:pt x="76524" y="10547"/>
                      <a:pt x="67472" y="51935"/>
                      <a:pt x="61594" y="67871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>
                <a:off x="10056801" y="-876300"/>
                <a:ext cx="61888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08304" extrusionOk="0">
                    <a:moveTo>
                      <a:pt x="61594" y="67871"/>
                    </a:moveTo>
                    <a:cubicBezTo>
                      <a:pt x="49758" y="99976"/>
                      <a:pt x="24848" y="118388"/>
                      <a:pt x="10768" y="109646"/>
                    </a:cubicBezTo>
                    <a:cubicBezTo>
                      <a:pt x="247" y="103071"/>
                      <a:pt x="-6020" y="86593"/>
                      <a:pt x="8601" y="49228"/>
                    </a:cubicBezTo>
                    <a:cubicBezTo>
                      <a:pt x="21288" y="16814"/>
                      <a:pt x="41557" y="-6549"/>
                      <a:pt x="58344" y="1651"/>
                    </a:cubicBezTo>
                    <a:cubicBezTo>
                      <a:pt x="76524" y="10547"/>
                      <a:pt x="67472" y="51935"/>
                      <a:pt x="61594" y="678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>
                <a:off x="10083924" y="-701270"/>
                <a:ext cx="54152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54152" extrusionOk="0">
                    <a:moveTo>
                      <a:pt x="9096" y="295"/>
                    </a:moveTo>
                    <a:cubicBezTo>
                      <a:pt x="22479" y="5014"/>
                      <a:pt x="17993" y="33250"/>
                      <a:pt x="17993" y="33250"/>
                    </a:cubicBezTo>
                    <a:cubicBezTo>
                      <a:pt x="17993" y="33250"/>
                      <a:pt x="32149" y="33869"/>
                      <a:pt x="38880" y="50270"/>
                    </a:cubicBezTo>
                    <a:cubicBezTo>
                      <a:pt x="38880" y="50270"/>
                      <a:pt x="48550" y="57619"/>
                      <a:pt x="60464" y="57464"/>
                    </a:cubicBezTo>
                    <a:cubicBezTo>
                      <a:pt x="60464" y="57464"/>
                      <a:pt x="15904" y="67753"/>
                      <a:pt x="9947" y="35494"/>
                    </a:cubicBezTo>
                    <a:cubicBezTo>
                      <a:pt x="9947" y="35494"/>
                      <a:pt x="2366" y="28996"/>
                      <a:pt x="354" y="16231"/>
                    </a:cubicBezTo>
                    <a:cubicBezTo>
                      <a:pt x="-1657" y="3467"/>
                      <a:pt x="5383" y="-1098"/>
                      <a:pt x="9174" y="21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>
                <a:off x="10083924" y="-701270"/>
                <a:ext cx="54152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54152" extrusionOk="0">
                    <a:moveTo>
                      <a:pt x="9096" y="295"/>
                    </a:moveTo>
                    <a:cubicBezTo>
                      <a:pt x="22479" y="5014"/>
                      <a:pt x="17993" y="33250"/>
                      <a:pt x="17993" y="33250"/>
                    </a:cubicBezTo>
                    <a:cubicBezTo>
                      <a:pt x="17993" y="33250"/>
                      <a:pt x="32149" y="33869"/>
                      <a:pt x="38880" y="50270"/>
                    </a:cubicBezTo>
                    <a:cubicBezTo>
                      <a:pt x="38880" y="50270"/>
                      <a:pt x="48550" y="57619"/>
                      <a:pt x="60464" y="57464"/>
                    </a:cubicBezTo>
                    <a:cubicBezTo>
                      <a:pt x="60464" y="57464"/>
                      <a:pt x="15904" y="67753"/>
                      <a:pt x="9947" y="35494"/>
                    </a:cubicBezTo>
                    <a:cubicBezTo>
                      <a:pt x="9947" y="35494"/>
                      <a:pt x="2366" y="28996"/>
                      <a:pt x="354" y="16231"/>
                    </a:cubicBezTo>
                    <a:cubicBezTo>
                      <a:pt x="-1657" y="3467"/>
                      <a:pt x="5383" y="-1098"/>
                      <a:pt x="9174" y="2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10295676" y="-841118"/>
                <a:ext cx="8509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8680" extrusionOk="0">
                    <a:moveTo>
                      <a:pt x="44279" y="43"/>
                    </a:moveTo>
                    <a:cubicBezTo>
                      <a:pt x="69498" y="-808"/>
                      <a:pt x="88993" y="11106"/>
                      <a:pt x="86982" y="23097"/>
                    </a:cubicBezTo>
                    <a:cubicBezTo>
                      <a:pt x="85435" y="32148"/>
                      <a:pt x="75920" y="40967"/>
                      <a:pt x="46368" y="41431"/>
                    </a:cubicBezTo>
                    <a:cubicBezTo>
                      <a:pt x="20762" y="41818"/>
                      <a:pt x="-900" y="34468"/>
                      <a:pt x="29" y="20698"/>
                    </a:cubicBezTo>
                    <a:cubicBezTo>
                      <a:pt x="1034" y="5845"/>
                      <a:pt x="31824" y="430"/>
                      <a:pt x="44356" y="43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10295676" y="-841118"/>
                <a:ext cx="8509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8680" extrusionOk="0">
                    <a:moveTo>
                      <a:pt x="44279" y="43"/>
                    </a:moveTo>
                    <a:cubicBezTo>
                      <a:pt x="69498" y="-808"/>
                      <a:pt x="88993" y="11106"/>
                      <a:pt x="86982" y="23097"/>
                    </a:cubicBezTo>
                    <a:cubicBezTo>
                      <a:pt x="85435" y="32148"/>
                      <a:pt x="75920" y="40967"/>
                      <a:pt x="46368" y="41431"/>
                    </a:cubicBezTo>
                    <a:cubicBezTo>
                      <a:pt x="20762" y="41818"/>
                      <a:pt x="-900" y="34468"/>
                      <a:pt x="29" y="20698"/>
                    </a:cubicBezTo>
                    <a:cubicBezTo>
                      <a:pt x="1034" y="5845"/>
                      <a:pt x="31824" y="430"/>
                      <a:pt x="44356" y="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10196322" y="-883949"/>
                <a:ext cx="108304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08304" h="69624" extrusionOk="0">
                    <a:moveTo>
                      <a:pt x="68361" y="10228"/>
                    </a:moveTo>
                    <a:cubicBezTo>
                      <a:pt x="99614" y="24075"/>
                      <a:pt x="116325" y="50223"/>
                      <a:pt x="106809" y="63607"/>
                    </a:cubicBezTo>
                    <a:cubicBezTo>
                      <a:pt x="99614" y="73741"/>
                      <a:pt x="82672" y="78847"/>
                      <a:pt x="46390" y="61905"/>
                    </a:cubicBezTo>
                    <a:cubicBezTo>
                      <a:pt x="14905" y="47206"/>
                      <a:pt x="-7143" y="25391"/>
                      <a:pt x="2140" y="9222"/>
                    </a:cubicBezTo>
                    <a:cubicBezTo>
                      <a:pt x="12197" y="-8339"/>
                      <a:pt x="52888" y="3343"/>
                      <a:pt x="68438" y="1022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>
                <a:off x="10196322" y="-883949"/>
                <a:ext cx="108304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08304" h="69624" extrusionOk="0">
                    <a:moveTo>
                      <a:pt x="68361" y="10228"/>
                    </a:moveTo>
                    <a:cubicBezTo>
                      <a:pt x="99614" y="24075"/>
                      <a:pt x="116325" y="50223"/>
                      <a:pt x="106809" y="63607"/>
                    </a:cubicBezTo>
                    <a:cubicBezTo>
                      <a:pt x="99614" y="73741"/>
                      <a:pt x="82672" y="78847"/>
                      <a:pt x="46390" y="61905"/>
                    </a:cubicBezTo>
                    <a:cubicBezTo>
                      <a:pt x="14905" y="47206"/>
                      <a:pt x="-7143" y="25391"/>
                      <a:pt x="2140" y="9222"/>
                    </a:cubicBezTo>
                    <a:cubicBezTo>
                      <a:pt x="12197" y="-8339"/>
                      <a:pt x="52888" y="3343"/>
                      <a:pt x="68438" y="10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10369889" y="-851750"/>
                <a:ext cx="69624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38680" extrusionOk="0">
                    <a:moveTo>
                      <a:pt x="933" y="29320"/>
                    </a:moveTo>
                    <a:cubicBezTo>
                      <a:pt x="9829" y="18335"/>
                      <a:pt x="34971" y="31950"/>
                      <a:pt x="34971" y="31950"/>
                    </a:cubicBezTo>
                    <a:cubicBezTo>
                      <a:pt x="34971" y="31950"/>
                      <a:pt x="40232" y="18799"/>
                      <a:pt x="58024" y="17948"/>
                    </a:cubicBezTo>
                    <a:cubicBezTo>
                      <a:pt x="58024" y="17948"/>
                      <a:pt x="68159" y="11295"/>
                      <a:pt x="72027" y="0"/>
                    </a:cubicBezTo>
                    <a:cubicBezTo>
                      <a:pt x="72027" y="0"/>
                      <a:pt x="66921" y="45411"/>
                      <a:pt x="34430" y="40382"/>
                    </a:cubicBezTo>
                    <a:cubicBezTo>
                      <a:pt x="34430" y="40382"/>
                      <a:pt x="25765" y="45333"/>
                      <a:pt x="13078" y="43013"/>
                    </a:cubicBezTo>
                    <a:cubicBezTo>
                      <a:pt x="391" y="40692"/>
                      <a:pt x="-1543" y="32491"/>
                      <a:pt x="933" y="2939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10369889" y="-851750"/>
                <a:ext cx="69624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38680" extrusionOk="0">
                    <a:moveTo>
                      <a:pt x="933" y="29320"/>
                    </a:moveTo>
                    <a:cubicBezTo>
                      <a:pt x="9829" y="18335"/>
                      <a:pt x="34971" y="31950"/>
                      <a:pt x="34971" y="31950"/>
                    </a:cubicBezTo>
                    <a:cubicBezTo>
                      <a:pt x="34971" y="31950"/>
                      <a:pt x="40232" y="18799"/>
                      <a:pt x="58024" y="17948"/>
                    </a:cubicBezTo>
                    <a:cubicBezTo>
                      <a:pt x="58024" y="17948"/>
                      <a:pt x="68159" y="11295"/>
                      <a:pt x="72027" y="0"/>
                    </a:cubicBezTo>
                    <a:cubicBezTo>
                      <a:pt x="72027" y="0"/>
                      <a:pt x="66921" y="45411"/>
                      <a:pt x="34430" y="40382"/>
                    </a:cubicBezTo>
                    <a:cubicBezTo>
                      <a:pt x="34430" y="40382"/>
                      <a:pt x="25765" y="45333"/>
                      <a:pt x="13078" y="43013"/>
                    </a:cubicBezTo>
                    <a:cubicBezTo>
                      <a:pt x="391" y="40692"/>
                      <a:pt x="-1543" y="32491"/>
                      <a:pt x="933" y="293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>
                <a:off x="9842919" y="-1346754"/>
                <a:ext cx="526050" cy="495106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95106" extrusionOk="0">
                    <a:moveTo>
                      <a:pt x="252036" y="40666"/>
                    </a:moveTo>
                    <a:cubicBezTo>
                      <a:pt x="252036" y="40666"/>
                      <a:pt x="160828" y="1832"/>
                      <a:pt x="118125" y="22564"/>
                    </a:cubicBezTo>
                    <a:cubicBezTo>
                      <a:pt x="23745" y="68362"/>
                      <a:pt x="9356" y="156398"/>
                      <a:pt x="9356" y="156398"/>
                    </a:cubicBezTo>
                    <a:cubicBezTo>
                      <a:pt x="9356" y="156398"/>
                      <a:pt x="47031" y="138527"/>
                      <a:pt x="62193" y="142318"/>
                    </a:cubicBezTo>
                    <a:cubicBezTo>
                      <a:pt x="62193" y="142318"/>
                      <a:pt x="18871" y="172179"/>
                      <a:pt x="5874" y="190282"/>
                    </a:cubicBezTo>
                    <a:cubicBezTo>
                      <a:pt x="-7044" y="208384"/>
                      <a:pt x="2703" y="300443"/>
                      <a:pt x="21889" y="332857"/>
                    </a:cubicBezTo>
                    <a:lnTo>
                      <a:pt x="61265" y="299205"/>
                    </a:lnTo>
                    <a:cubicBezTo>
                      <a:pt x="61265" y="299205"/>
                      <a:pt x="31094" y="342217"/>
                      <a:pt x="32410" y="351733"/>
                    </a:cubicBezTo>
                    <a:cubicBezTo>
                      <a:pt x="33725" y="361248"/>
                      <a:pt x="57784" y="419965"/>
                      <a:pt x="86949" y="441393"/>
                    </a:cubicBezTo>
                    <a:cubicBezTo>
                      <a:pt x="116113" y="462822"/>
                      <a:pt x="178311" y="486108"/>
                      <a:pt x="188909" y="487964"/>
                    </a:cubicBezTo>
                    <a:cubicBezTo>
                      <a:pt x="188909" y="487964"/>
                      <a:pt x="207554" y="418340"/>
                      <a:pt x="209642" y="414472"/>
                    </a:cubicBezTo>
                    <a:cubicBezTo>
                      <a:pt x="211730" y="410604"/>
                      <a:pt x="203531" y="489047"/>
                      <a:pt x="206625" y="490595"/>
                    </a:cubicBezTo>
                    <a:cubicBezTo>
                      <a:pt x="209720" y="492142"/>
                      <a:pt x="237337" y="495391"/>
                      <a:pt x="243604" y="496242"/>
                    </a:cubicBezTo>
                    <a:cubicBezTo>
                      <a:pt x="249792" y="497093"/>
                      <a:pt x="246543" y="447273"/>
                      <a:pt x="249174" y="443792"/>
                    </a:cubicBezTo>
                    <a:cubicBezTo>
                      <a:pt x="251804" y="440388"/>
                      <a:pt x="263020" y="495468"/>
                      <a:pt x="267972" y="496938"/>
                    </a:cubicBezTo>
                    <a:cubicBezTo>
                      <a:pt x="272923" y="498408"/>
                      <a:pt x="329860" y="503669"/>
                      <a:pt x="354847" y="500187"/>
                    </a:cubicBezTo>
                    <a:cubicBezTo>
                      <a:pt x="379835" y="496706"/>
                      <a:pt x="408846" y="482317"/>
                      <a:pt x="410857" y="480770"/>
                    </a:cubicBezTo>
                    <a:cubicBezTo>
                      <a:pt x="412867" y="479223"/>
                      <a:pt x="402579" y="436442"/>
                      <a:pt x="401341" y="432342"/>
                    </a:cubicBezTo>
                    <a:cubicBezTo>
                      <a:pt x="400104" y="428319"/>
                      <a:pt x="426793" y="471100"/>
                      <a:pt x="426793" y="471100"/>
                    </a:cubicBezTo>
                    <a:cubicBezTo>
                      <a:pt x="426793" y="471100"/>
                      <a:pt x="453482" y="451837"/>
                      <a:pt x="464235" y="442167"/>
                    </a:cubicBezTo>
                    <a:cubicBezTo>
                      <a:pt x="474988" y="432497"/>
                      <a:pt x="463771" y="377339"/>
                      <a:pt x="463771" y="377339"/>
                    </a:cubicBezTo>
                    <a:cubicBezTo>
                      <a:pt x="463771" y="377339"/>
                      <a:pt x="479862" y="428397"/>
                      <a:pt x="483189" y="426308"/>
                    </a:cubicBezTo>
                    <a:cubicBezTo>
                      <a:pt x="486515" y="424219"/>
                      <a:pt x="525660" y="366509"/>
                      <a:pt x="523803" y="331696"/>
                    </a:cubicBezTo>
                    <a:cubicBezTo>
                      <a:pt x="522178" y="300211"/>
                      <a:pt x="492239" y="253872"/>
                      <a:pt x="492239" y="253872"/>
                    </a:cubicBezTo>
                    <a:cubicBezTo>
                      <a:pt x="492239" y="253872"/>
                      <a:pt x="524112" y="316070"/>
                      <a:pt x="526356" y="313130"/>
                    </a:cubicBezTo>
                    <a:cubicBezTo>
                      <a:pt x="528599" y="310190"/>
                      <a:pt x="520708" y="248689"/>
                      <a:pt x="516840" y="237703"/>
                    </a:cubicBezTo>
                    <a:cubicBezTo>
                      <a:pt x="511889" y="223469"/>
                      <a:pt x="472668" y="118723"/>
                      <a:pt x="414106" y="85690"/>
                    </a:cubicBezTo>
                    <a:cubicBezTo>
                      <a:pt x="414106" y="85690"/>
                      <a:pt x="363821" y="14596"/>
                      <a:pt x="207166" y="130"/>
                    </a:cubicBezTo>
                    <a:cubicBezTo>
                      <a:pt x="192932" y="-1186"/>
                      <a:pt x="169028" y="7943"/>
                      <a:pt x="169028" y="7943"/>
                    </a:cubicBezTo>
                    <a:cubicBezTo>
                      <a:pt x="169028" y="7943"/>
                      <a:pt x="242675" y="30532"/>
                      <a:pt x="252036" y="407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>
                <a:off x="10140062" y="-957074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8194" y="25256"/>
                    </a:moveTo>
                    <a:cubicBezTo>
                      <a:pt x="9277" y="21078"/>
                      <a:pt x="8580" y="16204"/>
                      <a:pt x="8194" y="11950"/>
                    </a:cubicBezTo>
                    <a:cubicBezTo>
                      <a:pt x="7807" y="8159"/>
                      <a:pt x="7729" y="3982"/>
                      <a:pt x="5795" y="655"/>
                    </a:cubicBezTo>
                    <a:cubicBezTo>
                      <a:pt x="5177" y="-351"/>
                      <a:pt x="3784" y="-118"/>
                      <a:pt x="3243" y="810"/>
                    </a:cubicBezTo>
                    <a:cubicBezTo>
                      <a:pt x="1154" y="4368"/>
                      <a:pt x="1154" y="8933"/>
                      <a:pt x="689" y="12955"/>
                    </a:cubicBezTo>
                    <a:cubicBezTo>
                      <a:pt x="225" y="17210"/>
                      <a:pt x="-471" y="21465"/>
                      <a:pt x="458" y="25642"/>
                    </a:cubicBezTo>
                    <a:cubicBezTo>
                      <a:pt x="1309" y="29820"/>
                      <a:pt x="7265" y="28814"/>
                      <a:pt x="8194" y="252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9994990" y="-1060260"/>
                <a:ext cx="2320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15472" extrusionOk="0">
                    <a:moveTo>
                      <a:pt x="3342" y="22304"/>
                    </a:moveTo>
                    <a:cubicBezTo>
                      <a:pt x="8138" y="21375"/>
                      <a:pt x="11078" y="17662"/>
                      <a:pt x="14404" y="14181"/>
                    </a:cubicBezTo>
                    <a:cubicBezTo>
                      <a:pt x="18117" y="10313"/>
                      <a:pt x="21289" y="6444"/>
                      <a:pt x="23765" y="1726"/>
                    </a:cubicBezTo>
                    <a:cubicBezTo>
                      <a:pt x="24229" y="875"/>
                      <a:pt x="23223" y="-363"/>
                      <a:pt x="22295" y="101"/>
                    </a:cubicBezTo>
                    <a:cubicBezTo>
                      <a:pt x="17498" y="2344"/>
                      <a:pt x="13398" y="5207"/>
                      <a:pt x="9299" y="8533"/>
                    </a:cubicBezTo>
                    <a:cubicBezTo>
                      <a:pt x="5585" y="11473"/>
                      <a:pt x="1485" y="14103"/>
                      <a:pt x="92" y="18745"/>
                    </a:cubicBezTo>
                    <a:cubicBezTo>
                      <a:pt x="-449" y="20524"/>
                      <a:pt x="1485" y="22768"/>
                      <a:pt x="3342" y="22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2" name="Google Shape;952;p9"/>
              <p:cNvGrpSpPr/>
              <p:nvPr/>
            </p:nvGrpSpPr>
            <p:grpSpPr>
              <a:xfrm>
                <a:off x="9643890" y="-1240766"/>
                <a:ext cx="541254" cy="538110"/>
                <a:chOff x="9643890" y="-1240766"/>
                <a:chExt cx="541254" cy="538110"/>
              </a:xfrm>
            </p:grpSpPr>
            <p:sp>
              <p:nvSpPr>
                <p:cNvPr id="953" name="Google Shape;953;p9"/>
                <p:cNvSpPr/>
                <p:nvPr/>
              </p:nvSpPr>
              <p:spPr>
                <a:xfrm>
                  <a:off x="9846905" y="-742304"/>
                  <a:ext cx="773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8680" extrusionOk="0">
                      <a:moveTo>
                        <a:pt x="9006" y="39705"/>
                      </a:moveTo>
                      <a:cubicBezTo>
                        <a:pt x="11636" y="34135"/>
                        <a:pt x="10553" y="27172"/>
                        <a:pt x="10322" y="21061"/>
                      </a:cubicBezTo>
                      <a:cubicBezTo>
                        <a:pt x="10012" y="14485"/>
                        <a:pt x="9316" y="8142"/>
                        <a:pt x="7691" y="1721"/>
                      </a:cubicBezTo>
                      <a:cubicBezTo>
                        <a:pt x="7072" y="-832"/>
                        <a:pt x="3359" y="-368"/>
                        <a:pt x="2817" y="1953"/>
                      </a:cubicBezTo>
                      <a:cubicBezTo>
                        <a:pt x="1193" y="8451"/>
                        <a:pt x="652" y="14872"/>
                        <a:pt x="342" y="21525"/>
                      </a:cubicBezTo>
                      <a:cubicBezTo>
                        <a:pt x="110" y="27714"/>
                        <a:pt x="-819" y="34212"/>
                        <a:pt x="1889" y="39937"/>
                      </a:cubicBezTo>
                      <a:cubicBezTo>
                        <a:pt x="3282" y="42799"/>
                        <a:pt x="7768" y="42258"/>
                        <a:pt x="9006" y="396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9818037" y="-733600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6389" y="32858"/>
                      </a:moveTo>
                      <a:cubicBezTo>
                        <a:pt x="11185" y="30150"/>
                        <a:pt x="12809" y="24425"/>
                        <a:pt x="14666" y="19474"/>
                      </a:cubicBezTo>
                      <a:cubicBezTo>
                        <a:pt x="16755" y="14059"/>
                        <a:pt x="17915" y="8721"/>
                        <a:pt x="18456" y="2919"/>
                      </a:cubicBezTo>
                      <a:cubicBezTo>
                        <a:pt x="18766" y="57"/>
                        <a:pt x="15439" y="-1104"/>
                        <a:pt x="13892" y="1295"/>
                      </a:cubicBezTo>
                      <a:cubicBezTo>
                        <a:pt x="10643" y="6014"/>
                        <a:pt x="7781" y="10733"/>
                        <a:pt x="5151" y="15838"/>
                      </a:cubicBezTo>
                      <a:cubicBezTo>
                        <a:pt x="2829" y="20248"/>
                        <a:pt x="-419" y="24425"/>
                        <a:pt x="45" y="29608"/>
                      </a:cubicBezTo>
                      <a:cubicBezTo>
                        <a:pt x="354" y="32780"/>
                        <a:pt x="3603" y="34405"/>
                        <a:pt x="6311" y="328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9664390" y="-901725"/>
                  <a:ext cx="38680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0" h="7736" extrusionOk="0">
                      <a:moveTo>
                        <a:pt x="2993" y="9901"/>
                      </a:moveTo>
                      <a:cubicBezTo>
                        <a:pt x="8331" y="12222"/>
                        <a:pt x="15293" y="11216"/>
                        <a:pt x="21018" y="10830"/>
                      </a:cubicBezTo>
                      <a:cubicBezTo>
                        <a:pt x="27748" y="10365"/>
                        <a:pt x="34479" y="9437"/>
                        <a:pt x="41055" y="7967"/>
                      </a:cubicBezTo>
                      <a:cubicBezTo>
                        <a:pt x="43530" y="7426"/>
                        <a:pt x="43762" y="3635"/>
                        <a:pt x="41055" y="3326"/>
                      </a:cubicBezTo>
                      <a:cubicBezTo>
                        <a:pt x="34711" y="2784"/>
                        <a:pt x="28445" y="2243"/>
                        <a:pt x="22101" y="1546"/>
                      </a:cubicBezTo>
                      <a:cubicBezTo>
                        <a:pt x="16376" y="1005"/>
                        <a:pt x="9646" y="-929"/>
                        <a:pt x="4076" y="541"/>
                      </a:cubicBezTo>
                      <a:cubicBezTo>
                        <a:pt x="-488" y="1701"/>
                        <a:pt x="-1726" y="7813"/>
                        <a:pt x="2993" y="99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9643890" y="-771500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4076" y="28983"/>
                      </a:moveTo>
                      <a:cubicBezTo>
                        <a:pt x="9723" y="28364"/>
                        <a:pt x="12585" y="23722"/>
                        <a:pt x="16067" y="19545"/>
                      </a:cubicBezTo>
                      <a:cubicBezTo>
                        <a:pt x="20244" y="14594"/>
                        <a:pt x="23183" y="8869"/>
                        <a:pt x="27206" y="3841"/>
                      </a:cubicBezTo>
                      <a:cubicBezTo>
                        <a:pt x="29063" y="1597"/>
                        <a:pt x="25891" y="-1420"/>
                        <a:pt x="23880" y="746"/>
                      </a:cubicBezTo>
                      <a:cubicBezTo>
                        <a:pt x="19857" y="5156"/>
                        <a:pt x="14596" y="8482"/>
                        <a:pt x="10110" y="12428"/>
                      </a:cubicBezTo>
                      <a:cubicBezTo>
                        <a:pt x="6242" y="15832"/>
                        <a:pt x="903" y="18849"/>
                        <a:pt x="53" y="24187"/>
                      </a:cubicBezTo>
                      <a:cubicBezTo>
                        <a:pt x="-334" y="26508"/>
                        <a:pt x="1446" y="29215"/>
                        <a:pt x="4076" y="289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9653983" y="-750247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6747" y="31634"/>
                      </a:moveTo>
                      <a:cubicBezTo>
                        <a:pt x="10693" y="28075"/>
                        <a:pt x="12472" y="22350"/>
                        <a:pt x="14561" y="17477"/>
                      </a:cubicBezTo>
                      <a:cubicBezTo>
                        <a:pt x="16650" y="12603"/>
                        <a:pt x="18661" y="7575"/>
                        <a:pt x="19202" y="2314"/>
                      </a:cubicBezTo>
                      <a:cubicBezTo>
                        <a:pt x="19434" y="380"/>
                        <a:pt x="17346" y="-780"/>
                        <a:pt x="15875" y="612"/>
                      </a:cubicBezTo>
                      <a:cubicBezTo>
                        <a:pt x="12007" y="4248"/>
                        <a:pt x="9222" y="8812"/>
                        <a:pt x="6592" y="13377"/>
                      </a:cubicBezTo>
                      <a:cubicBezTo>
                        <a:pt x="4040" y="17941"/>
                        <a:pt x="558" y="22892"/>
                        <a:pt x="17" y="28152"/>
                      </a:cubicBezTo>
                      <a:cubicBezTo>
                        <a:pt x="-293" y="32020"/>
                        <a:pt x="3730" y="34341"/>
                        <a:pt x="6747" y="316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9739466" y="-1003084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3246" y="8140"/>
                      </a:moveTo>
                      <a:cubicBezTo>
                        <a:pt x="17345" y="6980"/>
                        <a:pt x="21678" y="5432"/>
                        <a:pt x="25933" y="4814"/>
                      </a:cubicBezTo>
                      <a:cubicBezTo>
                        <a:pt x="28873" y="4349"/>
                        <a:pt x="28718" y="172"/>
                        <a:pt x="25701" y="172"/>
                      </a:cubicBezTo>
                      <a:cubicBezTo>
                        <a:pt x="20982" y="172"/>
                        <a:pt x="16495" y="-215"/>
                        <a:pt x="11776" y="172"/>
                      </a:cubicBezTo>
                      <a:cubicBezTo>
                        <a:pt x="7675" y="481"/>
                        <a:pt x="2570" y="481"/>
                        <a:pt x="404" y="4504"/>
                      </a:cubicBezTo>
                      <a:cubicBezTo>
                        <a:pt x="-602" y="6283"/>
                        <a:pt x="404" y="8295"/>
                        <a:pt x="1951" y="9378"/>
                      </a:cubicBezTo>
                      <a:cubicBezTo>
                        <a:pt x="5355" y="11544"/>
                        <a:pt x="9764" y="9300"/>
                        <a:pt x="13246" y="82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9716921" y="-984355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5523" y="9525"/>
                      </a:moveTo>
                      <a:cubicBezTo>
                        <a:pt x="19700" y="7746"/>
                        <a:pt x="23878" y="6044"/>
                        <a:pt x="28211" y="4651"/>
                      </a:cubicBezTo>
                      <a:cubicBezTo>
                        <a:pt x="30686" y="3877"/>
                        <a:pt x="30067" y="-223"/>
                        <a:pt x="27359" y="9"/>
                      </a:cubicBezTo>
                      <a:cubicBezTo>
                        <a:pt x="22562" y="474"/>
                        <a:pt x="17844" y="1092"/>
                        <a:pt x="13125" y="2098"/>
                      </a:cubicBezTo>
                      <a:cubicBezTo>
                        <a:pt x="8870" y="3026"/>
                        <a:pt x="2681" y="3800"/>
                        <a:pt x="438" y="7900"/>
                      </a:cubicBezTo>
                      <a:cubicBezTo>
                        <a:pt x="-800" y="10221"/>
                        <a:pt x="747" y="12774"/>
                        <a:pt x="3068" y="13393"/>
                      </a:cubicBezTo>
                      <a:cubicBezTo>
                        <a:pt x="7090" y="14553"/>
                        <a:pt x="11810" y="10995"/>
                        <a:pt x="15446" y="94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9880887" y="-864335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3261" y="13822"/>
                      </a:moveTo>
                      <a:cubicBezTo>
                        <a:pt x="5040" y="9954"/>
                        <a:pt x="7206" y="5854"/>
                        <a:pt x="8521" y="1754"/>
                      </a:cubicBezTo>
                      <a:cubicBezTo>
                        <a:pt x="9372" y="-1031"/>
                        <a:pt x="13549" y="-335"/>
                        <a:pt x="13086" y="2682"/>
                      </a:cubicBezTo>
                      <a:cubicBezTo>
                        <a:pt x="12389" y="7324"/>
                        <a:pt x="12080" y="11888"/>
                        <a:pt x="10997" y="16452"/>
                      </a:cubicBezTo>
                      <a:cubicBezTo>
                        <a:pt x="10069" y="20475"/>
                        <a:pt x="9295" y="25503"/>
                        <a:pt x="5040" y="27051"/>
                      </a:cubicBezTo>
                      <a:cubicBezTo>
                        <a:pt x="3106" y="27747"/>
                        <a:pt x="1249" y="26509"/>
                        <a:pt x="476" y="24807"/>
                      </a:cubicBezTo>
                      <a:cubicBezTo>
                        <a:pt x="-1149" y="21094"/>
                        <a:pt x="1791" y="17149"/>
                        <a:pt x="3261" y="138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9855322" y="-846574"/>
                  <a:ext cx="15472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23208" extrusionOk="0">
                      <a:moveTo>
                        <a:pt x="5849" y="13080"/>
                      </a:moveTo>
                      <a:cubicBezTo>
                        <a:pt x="8247" y="9212"/>
                        <a:pt x="10491" y="5267"/>
                        <a:pt x="12580" y="1244"/>
                      </a:cubicBezTo>
                      <a:cubicBezTo>
                        <a:pt x="13739" y="-1076"/>
                        <a:pt x="17685" y="84"/>
                        <a:pt x="16989" y="2792"/>
                      </a:cubicBezTo>
                      <a:cubicBezTo>
                        <a:pt x="15828" y="7433"/>
                        <a:pt x="14514" y="12075"/>
                        <a:pt x="12811" y="16562"/>
                      </a:cubicBezTo>
                      <a:cubicBezTo>
                        <a:pt x="11264" y="20662"/>
                        <a:pt x="9562" y="26619"/>
                        <a:pt x="5152" y="28243"/>
                      </a:cubicBezTo>
                      <a:cubicBezTo>
                        <a:pt x="2677" y="29171"/>
                        <a:pt x="356" y="27237"/>
                        <a:pt x="47" y="24839"/>
                      </a:cubicBezTo>
                      <a:cubicBezTo>
                        <a:pt x="-495" y="20739"/>
                        <a:pt x="3760" y="16562"/>
                        <a:pt x="5849" y="13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9707427" y="-787194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6759" y="22241"/>
                      </a:moveTo>
                      <a:cubicBezTo>
                        <a:pt x="10781" y="19920"/>
                        <a:pt x="13953" y="15742"/>
                        <a:pt x="16816" y="12261"/>
                      </a:cubicBezTo>
                      <a:cubicBezTo>
                        <a:pt x="19446" y="9089"/>
                        <a:pt x="22463" y="5918"/>
                        <a:pt x="23546" y="1895"/>
                      </a:cubicBezTo>
                      <a:cubicBezTo>
                        <a:pt x="23856" y="657"/>
                        <a:pt x="22618" y="-194"/>
                        <a:pt x="21535" y="38"/>
                      </a:cubicBezTo>
                      <a:cubicBezTo>
                        <a:pt x="17358" y="1121"/>
                        <a:pt x="13721" y="4525"/>
                        <a:pt x="10473" y="7233"/>
                      </a:cubicBezTo>
                      <a:cubicBezTo>
                        <a:pt x="6913" y="10095"/>
                        <a:pt x="3123" y="12803"/>
                        <a:pt x="648" y="16593"/>
                      </a:cubicBezTo>
                      <a:cubicBezTo>
                        <a:pt x="-1828" y="20384"/>
                        <a:pt x="3355" y="24175"/>
                        <a:pt x="6759" y="221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9985541" y="-796032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762" y="31390"/>
                      </a:moveTo>
                      <a:cubicBezTo>
                        <a:pt x="10159" y="26748"/>
                        <a:pt x="8922" y="21797"/>
                        <a:pt x="8149" y="16769"/>
                      </a:cubicBezTo>
                      <a:cubicBezTo>
                        <a:pt x="7297" y="11122"/>
                        <a:pt x="6138" y="5938"/>
                        <a:pt x="3816" y="678"/>
                      </a:cubicBezTo>
                      <a:cubicBezTo>
                        <a:pt x="3429" y="-250"/>
                        <a:pt x="1727" y="-250"/>
                        <a:pt x="1495" y="833"/>
                      </a:cubicBezTo>
                      <a:cubicBezTo>
                        <a:pt x="258" y="6403"/>
                        <a:pt x="-52" y="11663"/>
                        <a:pt x="26" y="17310"/>
                      </a:cubicBezTo>
                      <a:cubicBezTo>
                        <a:pt x="26" y="22339"/>
                        <a:pt x="-439" y="27522"/>
                        <a:pt x="2578" y="31700"/>
                      </a:cubicBezTo>
                      <a:cubicBezTo>
                        <a:pt x="3739" y="33324"/>
                        <a:pt x="6834" y="33169"/>
                        <a:pt x="7762" y="313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9967366" y="-782664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907" y="32720"/>
                      </a:moveTo>
                      <a:cubicBezTo>
                        <a:pt x="9769" y="28387"/>
                        <a:pt x="9382" y="22817"/>
                        <a:pt x="9382" y="17712"/>
                      </a:cubicBezTo>
                      <a:cubicBezTo>
                        <a:pt x="9382" y="12064"/>
                        <a:pt x="8841" y="6881"/>
                        <a:pt x="7525" y="1466"/>
                      </a:cubicBezTo>
                      <a:cubicBezTo>
                        <a:pt x="7138" y="-159"/>
                        <a:pt x="4431" y="-700"/>
                        <a:pt x="3967" y="1234"/>
                      </a:cubicBezTo>
                      <a:cubicBezTo>
                        <a:pt x="2652" y="6572"/>
                        <a:pt x="1801" y="11755"/>
                        <a:pt x="1105" y="17170"/>
                      </a:cubicBezTo>
                      <a:cubicBezTo>
                        <a:pt x="485" y="22276"/>
                        <a:pt x="-907" y="27382"/>
                        <a:pt x="873" y="32333"/>
                      </a:cubicBezTo>
                      <a:cubicBezTo>
                        <a:pt x="1801" y="34886"/>
                        <a:pt x="5514" y="34731"/>
                        <a:pt x="6907" y="327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9"/>
                <p:cNvSpPr/>
                <p:nvPr/>
              </p:nvSpPr>
              <p:spPr>
                <a:xfrm>
                  <a:off x="9933326" y="-1213733"/>
                  <a:ext cx="38680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0" h="7736" extrusionOk="0">
                      <a:moveTo>
                        <a:pt x="2112" y="8446"/>
                      </a:moveTo>
                      <a:cubicBezTo>
                        <a:pt x="7372" y="10921"/>
                        <a:pt x="13871" y="9916"/>
                        <a:pt x="19518" y="9606"/>
                      </a:cubicBezTo>
                      <a:cubicBezTo>
                        <a:pt x="25706" y="9374"/>
                        <a:pt x="31663" y="8678"/>
                        <a:pt x="37620" y="7208"/>
                      </a:cubicBezTo>
                      <a:cubicBezTo>
                        <a:pt x="40018" y="6589"/>
                        <a:pt x="39554" y="3185"/>
                        <a:pt x="37388" y="2644"/>
                      </a:cubicBezTo>
                      <a:cubicBezTo>
                        <a:pt x="31277" y="1097"/>
                        <a:pt x="25320" y="555"/>
                        <a:pt x="19053" y="323"/>
                      </a:cubicBezTo>
                      <a:cubicBezTo>
                        <a:pt x="13251" y="91"/>
                        <a:pt x="7140" y="-760"/>
                        <a:pt x="1802" y="1793"/>
                      </a:cubicBezTo>
                      <a:cubicBezTo>
                        <a:pt x="-905" y="3031"/>
                        <a:pt x="-364" y="7363"/>
                        <a:pt x="2112" y="85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9"/>
                <p:cNvSpPr/>
                <p:nvPr/>
              </p:nvSpPr>
              <p:spPr>
                <a:xfrm>
                  <a:off x="9933172" y="-1240766"/>
                  <a:ext cx="30944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15472" extrusionOk="0">
                      <a:moveTo>
                        <a:pt x="564" y="5927"/>
                      </a:moveTo>
                      <a:cubicBezTo>
                        <a:pt x="3039" y="10414"/>
                        <a:pt x="8454" y="11961"/>
                        <a:pt x="13096" y="13741"/>
                      </a:cubicBezTo>
                      <a:cubicBezTo>
                        <a:pt x="18201" y="15675"/>
                        <a:pt x="23230" y="16835"/>
                        <a:pt x="28644" y="17299"/>
                      </a:cubicBezTo>
                      <a:cubicBezTo>
                        <a:pt x="31275" y="17531"/>
                        <a:pt x="32359" y="14514"/>
                        <a:pt x="30192" y="12967"/>
                      </a:cubicBezTo>
                      <a:cubicBezTo>
                        <a:pt x="25706" y="9950"/>
                        <a:pt x="21296" y="7242"/>
                        <a:pt x="16499" y="4767"/>
                      </a:cubicBezTo>
                      <a:cubicBezTo>
                        <a:pt x="12322" y="2601"/>
                        <a:pt x="8454" y="-416"/>
                        <a:pt x="3580" y="48"/>
                      </a:cubicBezTo>
                      <a:cubicBezTo>
                        <a:pt x="640" y="357"/>
                        <a:pt x="-907" y="3374"/>
                        <a:pt x="564" y="59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9"/>
                <p:cNvSpPr/>
                <p:nvPr/>
              </p:nvSpPr>
              <p:spPr>
                <a:xfrm>
                  <a:off x="9965885" y="-963764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6299" y="30166"/>
                      </a:moveTo>
                      <a:cubicBezTo>
                        <a:pt x="11404" y="28155"/>
                        <a:pt x="15272" y="22817"/>
                        <a:pt x="18831" y="18794"/>
                      </a:cubicBezTo>
                      <a:cubicBezTo>
                        <a:pt x="23008" y="13998"/>
                        <a:pt x="26799" y="8892"/>
                        <a:pt x="30125" y="3554"/>
                      </a:cubicBezTo>
                      <a:cubicBezTo>
                        <a:pt x="31363" y="1543"/>
                        <a:pt x="29042" y="-1165"/>
                        <a:pt x="27031" y="537"/>
                      </a:cubicBezTo>
                      <a:cubicBezTo>
                        <a:pt x="22467" y="4405"/>
                        <a:pt x="17980" y="8196"/>
                        <a:pt x="13338" y="11987"/>
                      </a:cubicBezTo>
                      <a:cubicBezTo>
                        <a:pt x="9161" y="15390"/>
                        <a:pt x="3514" y="18640"/>
                        <a:pt x="729" y="23281"/>
                      </a:cubicBezTo>
                      <a:cubicBezTo>
                        <a:pt x="-1515" y="27072"/>
                        <a:pt x="1734" y="31946"/>
                        <a:pt x="6221" y="301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9"/>
                <p:cNvSpPr/>
                <p:nvPr/>
              </p:nvSpPr>
              <p:spPr>
                <a:xfrm>
                  <a:off x="10160081" y="-927226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593" y="34011"/>
                      </a:moveTo>
                      <a:cubicBezTo>
                        <a:pt x="10919" y="29833"/>
                        <a:pt x="9681" y="24882"/>
                        <a:pt x="9294" y="19776"/>
                      </a:cubicBezTo>
                      <a:cubicBezTo>
                        <a:pt x="8752" y="13742"/>
                        <a:pt x="6896" y="8018"/>
                        <a:pt x="6200" y="1983"/>
                      </a:cubicBezTo>
                      <a:cubicBezTo>
                        <a:pt x="5890" y="-724"/>
                        <a:pt x="1791" y="-647"/>
                        <a:pt x="1945" y="2138"/>
                      </a:cubicBezTo>
                      <a:cubicBezTo>
                        <a:pt x="2177" y="7708"/>
                        <a:pt x="939" y="13433"/>
                        <a:pt x="630" y="19080"/>
                      </a:cubicBezTo>
                      <a:cubicBezTo>
                        <a:pt x="320" y="23876"/>
                        <a:pt x="-1149" y="29446"/>
                        <a:pt x="1868" y="33546"/>
                      </a:cubicBezTo>
                      <a:cubicBezTo>
                        <a:pt x="3183" y="35326"/>
                        <a:pt x="6122" y="35945"/>
                        <a:pt x="7670" y="340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9"/>
                <p:cNvSpPr/>
                <p:nvPr/>
              </p:nvSpPr>
              <p:spPr>
                <a:xfrm>
                  <a:off x="10177408" y="-914321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14633" y="28377"/>
                      </a:moveTo>
                      <a:cubicBezTo>
                        <a:pt x="14866" y="23348"/>
                        <a:pt x="12236" y="18397"/>
                        <a:pt x="10379" y="13833"/>
                      </a:cubicBezTo>
                      <a:cubicBezTo>
                        <a:pt x="8523" y="9268"/>
                        <a:pt x="6434" y="4549"/>
                        <a:pt x="3339" y="759"/>
                      </a:cubicBezTo>
                      <a:cubicBezTo>
                        <a:pt x="2179" y="-634"/>
                        <a:pt x="90" y="-15"/>
                        <a:pt x="13" y="1842"/>
                      </a:cubicBezTo>
                      <a:cubicBezTo>
                        <a:pt x="-142" y="6793"/>
                        <a:pt x="1095" y="11744"/>
                        <a:pt x="2411" y="16463"/>
                      </a:cubicBezTo>
                      <a:cubicBezTo>
                        <a:pt x="3726" y="21182"/>
                        <a:pt x="4732" y="26752"/>
                        <a:pt x="7903" y="30620"/>
                      </a:cubicBezTo>
                      <a:cubicBezTo>
                        <a:pt x="10224" y="33405"/>
                        <a:pt x="14480" y="32245"/>
                        <a:pt x="14633" y="284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9"/>
                <p:cNvSpPr/>
                <p:nvPr/>
              </p:nvSpPr>
              <p:spPr>
                <a:xfrm>
                  <a:off x="9917937" y="-1131415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2627" y="10296"/>
                      </a:moveTo>
                      <a:cubicBezTo>
                        <a:pt x="16108" y="8208"/>
                        <a:pt x="19667" y="5887"/>
                        <a:pt x="23380" y="4262"/>
                      </a:cubicBezTo>
                      <a:cubicBezTo>
                        <a:pt x="25932" y="3179"/>
                        <a:pt x="24849" y="-611"/>
                        <a:pt x="22064" y="85"/>
                      </a:cubicBezTo>
                      <a:cubicBezTo>
                        <a:pt x="17809" y="1168"/>
                        <a:pt x="13632" y="1941"/>
                        <a:pt x="9455" y="3334"/>
                      </a:cubicBezTo>
                      <a:cubicBezTo>
                        <a:pt x="5819" y="4649"/>
                        <a:pt x="1177" y="5809"/>
                        <a:pt x="94" y="9910"/>
                      </a:cubicBezTo>
                      <a:cubicBezTo>
                        <a:pt x="-370" y="11766"/>
                        <a:pt x="945" y="13391"/>
                        <a:pt x="2647" y="13932"/>
                      </a:cubicBezTo>
                      <a:cubicBezTo>
                        <a:pt x="6283" y="15093"/>
                        <a:pt x="9687" y="11998"/>
                        <a:pt x="12627" y="102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9"/>
                <p:cNvSpPr/>
                <p:nvPr/>
              </p:nvSpPr>
              <p:spPr>
                <a:xfrm>
                  <a:off x="9902832" y="-1109668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14116" y="11525"/>
                      </a:moveTo>
                      <a:cubicBezTo>
                        <a:pt x="17442" y="8894"/>
                        <a:pt x="20924" y="6419"/>
                        <a:pt x="24482" y="4098"/>
                      </a:cubicBezTo>
                      <a:cubicBezTo>
                        <a:pt x="26571" y="2783"/>
                        <a:pt x="25024" y="-776"/>
                        <a:pt x="22625" y="153"/>
                      </a:cubicBezTo>
                      <a:cubicBezTo>
                        <a:pt x="18370" y="1700"/>
                        <a:pt x="14193" y="3402"/>
                        <a:pt x="10248" y="5413"/>
                      </a:cubicBezTo>
                      <a:cubicBezTo>
                        <a:pt x="6612" y="7270"/>
                        <a:pt x="1196" y="9436"/>
                        <a:pt x="113" y="13691"/>
                      </a:cubicBezTo>
                      <a:cubicBezTo>
                        <a:pt x="-505" y="16089"/>
                        <a:pt x="1506" y="18023"/>
                        <a:pt x="3827" y="18100"/>
                      </a:cubicBezTo>
                      <a:cubicBezTo>
                        <a:pt x="7695" y="18100"/>
                        <a:pt x="11176" y="13845"/>
                        <a:pt x="14116" y="115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9"/>
                <p:cNvSpPr/>
                <p:nvPr/>
              </p:nvSpPr>
              <p:spPr>
                <a:xfrm>
                  <a:off x="9973030" y="-1064027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485" y="20500"/>
                      </a:moveTo>
                      <a:cubicBezTo>
                        <a:pt x="8359" y="20113"/>
                        <a:pt x="12227" y="16632"/>
                        <a:pt x="16017" y="13693"/>
                      </a:cubicBezTo>
                      <a:cubicBezTo>
                        <a:pt x="20195" y="10443"/>
                        <a:pt x="23676" y="7117"/>
                        <a:pt x="27003" y="2939"/>
                      </a:cubicBezTo>
                      <a:cubicBezTo>
                        <a:pt x="28009" y="1702"/>
                        <a:pt x="26771" y="-619"/>
                        <a:pt x="25146" y="154"/>
                      </a:cubicBezTo>
                      <a:cubicBezTo>
                        <a:pt x="20428" y="2243"/>
                        <a:pt x="16095" y="4564"/>
                        <a:pt x="11686" y="7194"/>
                      </a:cubicBezTo>
                      <a:cubicBezTo>
                        <a:pt x="7508" y="9670"/>
                        <a:pt x="2944" y="11604"/>
                        <a:pt x="390" y="15781"/>
                      </a:cubicBezTo>
                      <a:cubicBezTo>
                        <a:pt x="-924" y="17947"/>
                        <a:pt x="1320" y="20655"/>
                        <a:pt x="3563" y="204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73" name="Google Shape;973;p9"/>
              <p:cNvSpPr/>
              <p:nvPr/>
            </p:nvSpPr>
            <p:spPr>
              <a:xfrm>
                <a:off x="10339783" y="-1017066"/>
                <a:ext cx="9283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9624" extrusionOk="0">
                    <a:moveTo>
                      <a:pt x="61828" y="14618"/>
                    </a:moveTo>
                    <a:cubicBezTo>
                      <a:pt x="88054" y="30632"/>
                      <a:pt x="99889" y="55774"/>
                      <a:pt x="89833" y="66604"/>
                    </a:cubicBezTo>
                    <a:cubicBezTo>
                      <a:pt x="82252" y="74804"/>
                      <a:pt x="66625" y="77357"/>
                      <a:pt x="36222" y="58095"/>
                    </a:cubicBezTo>
                    <a:cubicBezTo>
                      <a:pt x="9919" y="41307"/>
                      <a:pt x="-7177" y="19337"/>
                      <a:pt x="2957" y="6031"/>
                    </a:cubicBezTo>
                    <a:cubicBezTo>
                      <a:pt x="13942" y="-8435"/>
                      <a:pt x="48832" y="6650"/>
                      <a:pt x="61828" y="1461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10339783" y="-1017066"/>
                <a:ext cx="9283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9624" extrusionOk="0">
                    <a:moveTo>
                      <a:pt x="61828" y="14618"/>
                    </a:moveTo>
                    <a:cubicBezTo>
                      <a:pt x="88054" y="30632"/>
                      <a:pt x="99889" y="55774"/>
                      <a:pt x="89833" y="66604"/>
                    </a:cubicBezTo>
                    <a:cubicBezTo>
                      <a:pt x="82252" y="74804"/>
                      <a:pt x="66625" y="77357"/>
                      <a:pt x="36222" y="58095"/>
                    </a:cubicBezTo>
                    <a:cubicBezTo>
                      <a:pt x="9919" y="41307"/>
                      <a:pt x="-7177" y="19337"/>
                      <a:pt x="2957" y="6031"/>
                    </a:cubicBezTo>
                    <a:cubicBezTo>
                      <a:pt x="13942" y="-8435"/>
                      <a:pt x="48832" y="6650"/>
                      <a:pt x="61828" y="146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10419514" y="-966708"/>
                <a:ext cx="9283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30944" extrusionOk="0">
                    <a:moveTo>
                      <a:pt x="2829" y="5106"/>
                    </a:moveTo>
                    <a:cubicBezTo>
                      <a:pt x="17605" y="-4023"/>
                      <a:pt x="41277" y="22048"/>
                      <a:pt x="41277" y="22048"/>
                    </a:cubicBezTo>
                    <a:cubicBezTo>
                      <a:pt x="41277" y="22048"/>
                      <a:pt x="52805" y="8896"/>
                      <a:pt x="73692" y="15163"/>
                    </a:cubicBezTo>
                    <a:cubicBezTo>
                      <a:pt x="73692" y="15163"/>
                      <a:pt x="88158" y="11604"/>
                      <a:pt x="97210" y="0"/>
                    </a:cubicBezTo>
                    <a:cubicBezTo>
                      <a:pt x="97210" y="0"/>
                      <a:pt x="72763" y="50594"/>
                      <a:pt x="37178" y="31486"/>
                    </a:cubicBezTo>
                    <a:cubicBezTo>
                      <a:pt x="37178" y="31486"/>
                      <a:pt x="25109" y="33729"/>
                      <a:pt x="11339" y="25838"/>
                    </a:cubicBezTo>
                    <a:cubicBezTo>
                      <a:pt x="-2431" y="17948"/>
                      <a:pt x="-1425" y="7659"/>
                      <a:pt x="2752" y="510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9"/>
              <p:cNvSpPr/>
              <p:nvPr/>
            </p:nvSpPr>
            <p:spPr>
              <a:xfrm>
                <a:off x="10419514" y="-966708"/>
                <a:ext cx="9283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30944" extrusionOk="0">
                    <a:moveTo>
                      <a:pt x="2829" y="5106"/>
                    </a:moveTo>
                    <a:cubicBezTo>
                      <a:pt x="17605" y="-4023"/>
                      <a:pt x="41277" y="22048"/>
                      <a:pt x="41277" y="22048"/>
                    </a:cubicBezTo>
                    <a:cubicBezTo>
                      <a:pt x="41277" y="22048"/>
                      <a:pt x="52805" y="8896"/>
                      <a:pt x="73692" y="15163"/>
                    </a:cubicBezTo>
                    <a:cubicBezTo>
                      <a:pt x="73692" y="15163"/>
                      <a:pt x="88158" y="11604"/>
                      <a:pt x="97210" y="0"/>
                    </a:cubicBezTo>
                    <a:cubicBezTo>
                      <a:pt x="97210" y="0"/>
                      <a:pt x="72763" y="50594"/>
                      <a:pt x="37178" y="31486"/>
                    </a:cubicBezTo>
                    <a:cubicBezTo>
                      <a:pt x="37178" y="31486"/>
                      <a:pt x="25109" y="33729"/>
                      <a:pt x="11339" y="25838"/>
                    </a:cubicBezTo>
                    <a:cubicBezTo>
                      <a:pt x="-2431" y="17948"/>
                      <a:pt x="-1425" y="7659"/>
                      <a:pt x="2752" y="5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9967831" y="-1402196"/>
                <a:ext cx="425482" cy="479634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479634" extrusionOk="0">
                    <a:moveTo>
                      <a:pt x="400670" y="284017"/>
                    </a:moveTo>
                    <a:cubicBezTo>
                      <a:pt x="400670" y="284017"/>
                      <a:pt x="426663" y="371047"/>
                      <a:pt x="404615" y="406478"/>
                    </a:cubicBezTo>
                    <a:cubicBezTo>
                      <a:pt x="356033" y="484845"/>
                      <a:pt x="277589" y="485850"/>
                      <a:pt x="277589" y="485850"/>
                    </a:cubicBezTo>
                    <a:cubicBezTo>
                      <a:pt x="277589" y="485850"/>
                      <a:pt x="296621" y="454519"/>
                      <a:pt x="294687" y="440440"/>
                    </a:cubicBezTo>
                    <a:cubicBezTo>
                      <a:pt x="294687" y="440440"/>
                      <a:pt x="264671" y="475252"/>
                      <a:pt x="247573" y="484380"/>
                    </a:cubicBezTo>
                    <a:cubicBezTo>
                      <a:pt x="230555" y="493509"/>
                      <a:pt x="150718" y="472312"/>
                      <a:pt x="123952" y="450729"/>
                    </a:cubicBezTo>
                    <a:lnTo>
                      <a:pt x="166655" y="421409"/>
                    </a:lnTo>
                    <a:cubicBezTo>
                      <a:pt x="166655" y="421409"/>
                      <a:pt x="116603" y="441213"/>
                      <a:pt x="108325" y="438738"/>
                    </a:cubicBezTo>
                    <a:cubicBezTo>
                      <a:pt x="100048" y="436262"/>
                      <a:pt x="50769" y="406788"/>
                      <a:pt x="34524" y="377700"/>
                    </a:cubicBezTo>
                    <a:cubicBezTo>
                      <a:pt x="18277" y="348613"/>
                      <a:pt x="4739" y="297710"/>
                      <a:pt x="4120" y="287962"/>
                    </a:cubicBezTo>
                    <a:cubicBezTo>
                      <a:pt x="4120" y="287962"/>
                      <a:pt x="17426" y="266998"/>
                      <a:pt x="62682" y="247193"/>
                    </a:cubicBezTo>
                    <a:cubicBezTo>
                      <a:pt x="66164" y="245646"/>
                      <a:pt x="44735" y="246729"/>
                      <a:pt x="2032" y="263748"/>
                    </a:cubicBezTo>
                    <a:cubicBezTo>
                      <a:pt x="-908" y="264909"/>
                      <a:pt x="562" y="235589"/>
                      <a:pt x="407" y="229865"/>
                    </a:cubicBezTo>
                    <a:cubicBezTo>
                      <a:pt x="175" y="224140"/>
                      <a:pt x="16653" y="214702"/>
                      <a:pt x="43342" y="206966"/>
                    </a:cubicBezTo>
                    <a:cubicBezTo>
                      <a:pt x="46978" y="205883"/>
                      <a:pt x="28721" y="201396"/>
                      <a:pt x="1954" y="207972"/>
                    </a:cubicBezTo>
                    <a:cubicBezTo>
                      <a:pt x="-2610" y="209055"/>
                      <a:pt x="1568" y="151576"/>
                      <a:pt x="6828" y="129683"/>
                    </a:cubicBezTo>
                    <a:cubicBezTo>
                      <a:pt x="12089" y="107790"/>
                      <a:pt x="27329" y="83731"/>
                      <a:pt x="28875" y="82106"/>
                    </a:cubicBezTo>
                    <a:cubicBezTo>
                      <a:pt x="30423" y="80482"/>
                      <a:pt x="44039" y="79321"/>
                      <a:pt x="70495" y="97192"/>
                    </a:cubicBezTo>
                    <a:cubicBezTo>
                      <a:pt x="73667" y="99358"/>
                      <a:pt x="38778" y="69110"/>
                      <a:pt x="38778" y="69110"/>
                    </a:cubicBezTo>
                    <a:cubicBezTo>
                      <a:pt x="38778" y="69110"/>
                      <a:pt x="58040" y="47758"/>
                      <a:pt x="67478" y="39403"/>
                    </a:cubicBezTo>
                    <a:cubicBezTo>
                      <a:pt x="76917" y="31048"/>
                      <a:pt x="124261" y="48609"/>
                      <a:pt x="124261" y="48609"/>
                    </a:cubicBezTo>
                    <a:cubicBezTo>
                      <a:pt x="124261" y="48609"/>
                      <a:pt x="80940" y="27258"/>
                      <a:pt x="83105" y="24550"/>
                    </a:cubicBezTo>
                    <a:cubicBezTo>
                      <a:pt x="85271" y="21842"/>
                      <a:pt x="139269" y="-5388"/>
                      <a:pt x="169672" y="955"/>
                    </a:cubicBezTo>
                    <a:cubicBezTo>
                      <a:pt x="197134" y="6680"/>
                      <a:pt x="235119" y="39790"/>
                      <a:pt x="235119" y="39790"/>
                    </a:cubicBezTo>
                    <a:cubicBezTo>
                      <a:pt x="235119" y="39790"/>
                      <a:pt x="183442" y="2812"/>
                      <a:pt x="186227" y="1187"/>
                    </a:cubicBezTo>
                    <a:cubicBezTo>
                      <a:pt x="189012" y="-437"/>
                      <a:pt x="242236" y="14957"/>
                      <a:pt x="251519" y="19908"/>
                    </a:cubicBezTo>
                    <a:cubicBezTo>
                      <a:pt x="263588" y="26329"/>
                      <a:pt x="351933" y="75608"/>
                      <a:pt x="375683" y="132545"/>
                    </a:cubicBezTo>
                    <a:cubicBezTo>
                      <a:pt x="375683" y="132545"/>
                      <a:pt x="433548" y="187239"/>
                      <a:pt x="432310" y="329582"/>
                    </a:cubicBezTo>
                    <a:cubicBezTo>
                      <a:pt x="432233" y="342501"/>
                      <a:pt x="422022" y="362692"/>
                      <a:pt x="422022" y="362692"/>
                    </a:cubicBezTo>
                    <a:cubicBezTo>
                      <a:pt x="422022" y="362692"/>
                      <a:pt x="408793" y="293610"/>
                      <a:pt x="400593" y="2838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9967831" y="-1402196"/>
                <a:ext cx="425482" cy="479634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479634" extrusionOk="0">
                    <a:moveTo>
                      <a:pt x="400670" y="284017"/>
                    </a:moveTo>
                    <a:cubicBezTo>
                      <a:pt x="400670" y="284017"/>
                      <a:pt x="426663" y="371047"/>
                      <a:pt x="404615" y="406478"/>
                    </a:cubicBezTo>
                    <a:cubicBezTo>
                      <a:pt x="356033" y="484845"/>
                      <a:pt x="277589" y="485850"/>
                      <a:pt x="277589" y="485850"/>
                    </a:cubicBezTo>
                    <a:cubicBezTo>
                      <a:pt x="277589" y="485850"/>
                      <a:pt x="296621" y="454519"/>
                      <a:pt x="294687" y="440440"/>
                    </a:cubicBezTo>
                    <a:cubicBezTo>
                      <a:pt x="294687" y="440440"/>
                      <a:pt x="264671" y="475252"/>
                      <a:pt x="247573" y="484380"/>
                    </a:cubicBezTo>
                    <a:cubicBezTo>
                      <a:pt x="230555" y="493509"/>
                      <a:pt x="150718" y="472312"/>
                      <a:pt x="123952" y="450729"/>
                    </a:cubicBezTo>
                    <a:lnTo>
                      <a:pt x="166655" y="421409"/>
                    </a:lnTo>
                    <a:cubicBezTo>
                      <a:pt x="166655" y="421409"/>
                      <a:pt x="116603" y="441213"/>
                      <a:pt x="108325" y="438738"/>
                    </a:cubicBezTo>
                    <a:cubicBezTo>
                      <a:pt x="100048" y="436262"/>
                      <a:pt x="50769" y="406788"/>
                      <a:pt x="34524" y="377700"/>
                    </a:cubicBezTo>
                    <a:cubicBezTo>
                      <a:pt x="18277" y="348613"/>
                      <a:pt x="4739" y="297710"/>
                      <a:pt x="4120" y="287962"/>
                    </a:cubicBezTo>
                    <a:cubicBezTo>
                      <a:pt x="4120" y="287962"/>
                      <a:pt x="17426" y="266998"/>
                      <a:pt x="62682" y="247193"/>
                    </a:cubicBezTo>
                    <a:cubicBezTo>
                      <a:pt x="66164" y="245646"/>
                      <a:pt x="44735" y="246729"/>
                      <a:pt x="2032" y="263748"/>
                    </a:cubicBezTo>
                    <a:cubicBezTo>
                      <a:pt x="-908" y="264909"/>
                      <a:pt x="562" y="235589"/>
                      <a:pt x="407" y="229865"/>
                    </a:cubicBezTo>
                    <a:cubicBezTo>
                      <a:pt x="175" y="224140"/>
                      <a:pt x="16653" y="214702"/>
                      <a:pt x="43342" y="206966"/>
                    </a:cubicBezTo>
                    <a:cubicBezTo>
                      <a:pt x="46978" y="205883"/>
                      <a:pt x="28721" y="201396"/>
                      <a:pt x="1954" y="207972"/>
                    </a:cubicBezTo>
                    <a:cubicBezTo>
                      <a:pt x="-2610" y="209055"/>
                      <a:pt x="1568" y="151576"/>
                      <a:pt x="6828" y="129683"/>
                    </a:cubicBezTo>
                    <a:cubicBezTo>
                      <a:pt x="12089" y="107790"/>
                      <a:pt x="27329" y="83731"/>
                      <a:pt x="28875" y="82106"/>
                    </a:cubicBezTo>
                    <a:cubicBezTo>
                      <a:pt x="30423" y="80482"/>
                      <a:pt x="44039" y="79321"/>
                      <a:pt x="70495" y="97192"/>
                    </a:cubicBezTo>
                    <a:cubicBezTo>
                      <a:pt x="73667" y="99358"/>
                      <a:pt x="38778" y="69110"/>
                      <a:pt x="38778" y="69110"/>
                    </a:cubicBezTo>
                    <a:cubicBezTo>
                      <a:pt x="38778" y="69110"/>
                      <a:pt x="58040" y="47758"/>
                      <a:pt x="67478" y="39403"/>
                    </a:cubicBezTo>
                    <a:cubicBezTo>
                      <a:pt x="76917" y="31048"/>
                      <a:pt x="124261" y="48609"/>
                      <a:pt x="124261" y="48609"/>
                    </a:cubicBezTo>
                    <a:cubicBezTo>
                      <a:pt x="124261" y="48609"/>
                      <a:pt x="80940" y="27258"/>
                      <a:pt x="83105" y="24550"/>
                    </a:cubicBezTo>
                    <a:cubicBezTo>
                      <a:pt x="85271" y="21842"/>
                      <a:pt x="139269" y="-5388"/>
                      <a:pt x="169672" y="955"/>
                    </a:cubicBezTo>
                    <a:cubicBezTo>
                      <a:pt x="197134" y="6680"/>
                      <a:pt x="235119" y="39790"/>
                      <a:pt x="235119" y="39790"/>
                    </a:cubicBezTo>
                    <a:cubicBezTo>
                      <a:pt x="235119" y="39790"/>
                      <a:pt x="183442" y="2812"/>
                      <a:pt x="186227" y="1187"/>
                    </a:cubicBezTo>
                    <a:cubicBezTo>
                      <a:pt x="189012" y="-437"/>
                      <a:pt x="242236" y="14957"/>
                      <a:pt x="251519" y="19908"/>
                    </a:cubicBezTo>
                    <a:cubicBezTo>
                      <a:pt x="263588" y="26329"/>
                      <a:pt x="351933" y="75608"/>
                      <a:pt x="375683" y="132545"/>
                    </a:cubicBezTo>
                    <a:cubicBezTo>
                      <a:pt x="375683" y="132545"/>
                      <a:pt x="433548" y="187239"/>
                      <a:pt x="432310" y="329582"/>
                    </a:cubicBezTo>
                    <a:cubicBezTo>
                      <a:pt x="432233" y="342501"/>
                      <a:pt x="422022" y="362692"/>
                      <a:pt x="422022" y="362692"/>
                    </a:cubicBezTo>
                    <a:cubicBezTo>
                      <a:pt x="422022" y="362692"/>
                      <a:pt x="408793" y="293610"/>
                      <a:pt x="400593" y="283862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10117762" y="-1322265"/>
                <a:ext cx="23208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7736" extrusionOk="0">
                    <a:moveTo>
                      <a:pt x="12004" y="7822"/>
                    </a:moveTo>
                    <a:cubicBezTo>
                      <a:pt x="16027" y="7281"/>
                      <a:pt x="20204" y="6507"/>
                      <a:pt x="24227" y="6507"/>
                    </a:cubicBezTo>
                    <a:cubicBezTo>
                      <a:pt x="27012" y="6507"/>
                      <a:pt x="27476" y="2562"/>
                      <a:pt x="24692" y="2175"/>
                    </a:cubicBezTo>
                    <a:cubicBezTo>
                      <a:pt x="20359" y="1479"/>
                      <a:pt x="16181" y="551"/>
                      <a:pt x="11772" y="241"/>
                    </a:cubicBezTo>
                    <a:cubicBezTo>
                      <a:pt x="7904" y="9"/>
                      <a:pt x="3185" y="-765"/>
                      <a:pt x="633" y="2639"/>
                    </a:cubicBezTo>
                    <a:cubicBezTo>
                      <a:pt x="-528" y="4186"/>
                      <a:pt x="13" y="6198"/>
                      <a:pt x="1406" y="7358"/>
                    </a:cubicBezTo>
                    <a:cubicBezTo>
                      <a:pt x="4268" y="9834"/>
                      <a:pt x="8677" y="8364"/>
                      <a:pt x="12082" y="79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10093794" y="-1305983"/>
                <a:ext cx="23208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7736" extrusionOk="0">
                    <a:moveTo>
                      <a:pt x="14389" y="7321"/>
                    </a:moveTo>
                    <a:cubicBezTo>
                      <a:pt x="18489" y="6238"/>
                      <a:pt x="22667" y="5310"/>
                      <a:pt x="26844" y="4614"/>
                    </a:cubicBezTo>
                    <a:cubicBezTo>
                      <a:pt x="29243" y="4227"/>
                      <a:pt x="29243" y="359"/>
                      <a:pt x="26689" y="204"/>
                    </a:cubicBezTo>
                    <a:cubicBezTo>
                      <a:pt x="22203" y="-28"/>
                      <a:pt x="17716" y="-105"/>
                      <a:pt x="13229" y="204"/>
                    </a:cubicBezTo>
                    <a:cubicBezTo>
                      <a:pt x="9129" y="436"/>
                      <a:pt x="3327" y="281"/>
                      <a:pt x="696" y="3840"/>
                    </a:cubicBezTo>
                    <a:cubicBezTo>
                      <a:pt x="-773" y="5774"/>
                      <a:pt x="232" y="8404"/>
                      <a:pt x="2321" y="9333"/>
                    </a:cubicBezTo>
                    <a:cubicBezTo>
                      <a:pt x="5880" y="10957"/>
                      <a:pt x="10753" y="8327"/>
                      <a:pt x="14389" y="73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10310492" y="-1054239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6100" y="29897"/>
                    </a:moveTo>
                    <a:cubicBezTo>
                      <a:pt x="8962" y="25952"/>
                      <a:pt x="8498" y="21156"/>
                      <a:pt x="8498" y="16359"/>
                    </a:cubicBezTo>
                    <a:cubicBezTo>
                      <a:pt x="8498" y="11021"/>
                      <a:pt x="8188" y="5993"/>
                      <a:pt x="6719" y="810"/>
                    </a:cubicBezTo>
                    <a:cubicBezTo>
                      <a:pt x="6486" y="-118"/>
                      <a:pt x="4939" y="-351"/>
                      <a:pt x="4552" y="655"/>
                    </a:cubicBezTo>
                    <a:cubicBezTo>
                      <a:pt x="2618" y="5606"/>
                      <a:pt x="1612" y="10480"/>
                      <a:pt x="916" y="15740"/>
                    </a:cubicBezTo>
                    <a:cubicBezTo>
                      <a:pt x="298" y="20459"/>
                      <a:pt x="-940" y="25178"/>
                      <a:pt x="1226" y="29433"/>
                    </a:cubicBezTo>
                    <a:cubicBezTo>
                      <a:pt x="2077" y="31058"/>
                      <a:pt x="4939" y="31367"/>
                      <a:pt x="6100" y="298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10291101" y="-1043944"/>
                <a:ext cx="7736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30944" extrusionOk="0">
                    <a:moveTo>
                      <a:pt x="5842" y="30510"/>
                    </a:moveTo>
                    <a:cubicBezTo>
                      <a:pt x="9091" y="26874"/>
                      <a:pt x="9555" y="21613"/>
                      <a:pt x="10251" y="16972"/>
                    </a:cubicBezTo>
                    <a:cubicBezTo>
                      <a:pt x="11025" y="11789"/>
                      <a:pt x="11334" y="6915"/>
                      <a:pt x="10793" y="1654"/>
                    </a:cubicBezTo>
                    <a:cubicBezTo>
                      <a:pt x="10638" y="30"/>
                      <a:pt x="8239" y="-744"/>
                      <a:pt x="7466" y="958"/>
                    </a:cubicBezTo>
                    <a:cubicBezTo>
                      <a:pt x="5532" y="5677"/>
                      <a:pt x="3985" y="10396"/>
                      <a:pt x="2592" y="15347"/>
                    </a:cubicBezTo>
                    <a:cubicBezTo>
                      <a:pt x="1278" y="19989"/>
                      <a:pt x="-734" y="24553"/>
                      <a:pt x="272" y="29349"/>
                    </a:cubicBezTo>
                    <a:cubicBezTo>
                      <a:pt x="813" y="31825"/>
                      <a:pt x="4295" y="32212"/>
                      <a:pt x="5764" y="305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10159132" y="-1514865"/>
                <a:ext cx="201137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170192" extrusionOk="0">
                    <a:moveTo>
                      <a:pt x="200240" y="58079"/>
                    </a:moveTo>
                    <a:cubicBezTo>
                      <a:pt x="182060" y="-947"/>
                      <a:pt x="109496" y="-13170"/>
                      <a:pt x="59057" y="13210"/>
                    </a:cubicBezTo>
                    <a:cubicBezTo>
                      <a:pt x="10011" y="38893"/>
                      <a:pt x="-9716" y="92427"/>
                      <a:pt x="4519" y="133351"/>
                    </a:cubicBezTo>
                    <a:cubicBezTo>
                      <a:pt x="18830" y="174274"/>
                      <a:pt x="72286" y="185491"/>
                      <a:pt x="127985" y="167312"/>
                    </a:cubicBezTo>
                    <a:cubicBezTo>
                      <a:pt x="183685" y="149132"/>
                      <a:pt x="213237" y="100704"/>
                      <a:pt x="200162" y="581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4" name="Google Shape;984;p9"/>
              <p:cNvGrpSpPr/>
              <p:nvPr/>
            </p:nvGrpSpPr>
            <p:grpSpPr>
              <a:xfrm>
                <a:off x="9400418" y="-1306655"/>
                <a:ext cx="729240" cy="255289"/>
                <a:chOff x="9324218" y="-1306655"/>
                <a:chExt cx="729240" cy="255289"/>
              </a:xfrm>
            </p:grpSpPr>
            <p:sp>
              <p:nvSpPr>
                <p:cNvPr id="985" name="Google Shape;985;p9"/>
                <p:cNvSpPr/>
                <p:nvPr/>
              </p:nvSpPr>
              <p:spPr>
                <a:xfrm>
                  <a:off x="9326271" y="-1304094"/>
                  <a:ext cx="727187" cy="247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87" h="247553" extrusionOk="0">
                      <a:moveTo>
                        <a:pt x="723350" y="33746"/>
                      </a:moveTo>
                      <a:cubicBezTo>
                        <a:pt x="723350" y="33746"/>
                        <a:pt x="672060" y="-370"/>
                        <a:pt x="587660" y="7598"/>
                      </a:cubicBezTo>
                      <a:cubicBezTo>
                        <a:pt x="503259" y="15566"/>
                        <a:pt x="447483" y="22606"/>
                        <a:pt x="356817" y="11543"/>
                      </a:cubicBezTo>
                      <a:cubicBezTo>
                        <a:pt x="266150" y="481"/>
                        <a:pt x="126282" y="-14682"/>
                        <a:pt x="42501" y="31348"/>
                      </a:cubicBezTo>
                      <a:cubicBezTo>
                        <a:pt x="-41281" y="77377"/>
                        <a:pt x="7457" y="126888"/>
                        <a:pt x="113363" y="164407"/>
                      </a:cubicBezTo>
                      <a:cubicBezTo>
                        <a:pt x="113363" y="164407"/>
                        <a:pt x="134637" y="214460"/>
                        <a:pt x="192812" y="212216"/>
                      </a:cubicBezTo>
                      <a:cubicBezTo>
                        <a:pt x="192812" y="212216"/>
                        <a:pt x="233349" y="247725"/>
                        <a:pt x="316048" y="249117"/>
                      </a:cubicBezTo>
                      <a:cubicBezTo>
                        <a:pt x="398823" y="250510"/>
                        <a:pt x="452589" y="185836"/>
                        <a:pt x="543642" y="127042"/>
                      </a:cubicBezTo>
                      <a:cubicBezTo>
                        <a:pt x="634695" y="68249"/>
                        <a:pt x="705170" y="70337"/>
                        <a:pt x="705170" y="70337"/>
                      </a:cubicBezTo>
                      <a:cubicBezTo>
                        <a:pt x="705170" y="70337"/>
                        <a:pt x="739982" y="58965"/>
                        <a:pt x="723273" y="33668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6" name="Google Shape;986;p9"/>
                <p:cNvGrpSpPr/>
                <p:nvPr/>
              </p:nvGrpSpPr>
              <p:grpSpPr>
                <a:xfrm>
                  <a:off x="9324218" y="-1306655"/>
                  <a:ext cx="727187" cy="255289"/>
                  <a:chOff x="9324218" y="-1306655"/>
                  <a:chExt cx="727187" cy="255289"/>
                </a:xfrm>
              </p:grpSpPr>
              <p:sp>
                <p:nvSpPr>
                  <p:cNvPr id="987" name="Google Shape;987;p9"/>
                  <p:cNvSpPr/>
                  <p:nvPr/>
                </p:nvSpPr>
                <p:spPr>
                  <a:xfrm>
                    <a:off x="9324218" y="-1306655"/>
                    <a:ext cx="727187" cy="25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187" h="255289" extrusionOk="0">
                        <a:moveTo>
                          <a:pt x="725016" y="36695"/>
                        </a:moveTo>
                        <a:cubicBezTo>
                          <a:pt x="687960" y="16581"/>
                          <a:pt x="644406" y="10083"/>
                          <a:pt x="602632" y="12404"/>
                        </a:cubicBezTo>
                        <a:cubicBezTo>
                          <a:pt x="570373" y="15111"/>
                          <a:pt x="536179" y="19830"/>
                          <a:pt x="503921" y="21919"/>
                        </a:cubicBezTo>
                        <a:cubicBezTo>
                          <a:pt x="466091" y="24781"/>
                          <a:pt x="427875" y="25245"/>
                          <a:pt x="389969" y="21919"/>
                        </a:cubicBezTo>
                        <a:cubicBezTo>
                          <a:pt x="324212" y="15343"/>
                          <a:pt x="258920" y="4281"/>
                          <a:pt x="192700" y="5132"/>
                        </a:cubicBezTo>
                        <a:cubicBezTo>
                          <a:pt x="160208" y="5286"/>
                          <a:pt x="126324" y="8149"/>
                          <a:pt x="94839" y="16272"/>
                        </a:cubicBezTo>
                        <a:cubicBezTo>
                          <a:pt x="87257" y="18360"/>
                          <a:pt x="75344" y="21842"/>
                          <a:pt x="68071" y="25013"/>
                        </a:cubicBezTo>
                        <a:lnTo>
                          <a:pt x="61496" y="27489"/>
                        </a:lnTo>
                        <a:lnTo>
                          <a:pt x="55230" y="30583"/>
                        </a:lnTo>
                        <a:cubicBezTo>
                          <a:pt x="-60347" y="86747"/>
                          <a:pt x="47417" y="139971"/>
                          <a:pt x="116731" y="163179"/>
                        </a:cubicBezTo>
                        <a:cubicBezTo>
                          <a:pt x="116731" y="163179"/>
                          <a:pt x="118279" y="163721"/>
                          <a:pt x="118279" y="163721"/>
                        </a:cubicBezTo>
                        <a:lnTo>
                          <a:pt x="119130" y="165423"/>
                        </a:lnTo>
                        <a:cubicBezTo>
                          <a:pt x="132668" y="193582"/>
                          <a:pt x="163380" y="211994"/>
                          <a:pt x="194710" y="209982"/>
                        </a:cubicBezTo>
                        <a:cubicBezTo>
                          <a:pt x="194710" y="209982"/>
                          <a:pt x="196722" y="209982"/>
                          <a:pt x="196722" y="209982"/>
                        </a:cubicBezTo>
                        <a:lnTo>
                          <a:pt x="198115" y="211065"/>
                        </a:lnTo>
                        <a:cubicBezTo>
                          <a:pt x="216062" y="224835"/>
                          <a:pt x="238264" y="233500"/>
                          <a:pt x="260158" y="238915"/>
                        </a:cubicBezTo>
                        <a:cubicBezTo>
                          <a:pt x="279653" y="243789"/>
                          <a:pt x="300230" y="245955"/>
                          <a:pt x="320267" y="246032"/>
                        </a:cubicBezTo>
                        <a:cubicBezTo>
                          <a:pt x="323052" y="245955"/>
                          <a:pt x="330323" y="245723"/>
                          <a:pt x="333031" y="245568"/>
                        </a:cubicBezTo>
                        <a:cubicBezTo>
                          <a:pt x="335739" y="245259"/>
                          <a:pt x="342933" y="244175"/>
                          <a:pt x="345718" y="243866"/>
                        </a:cubicBezTo>
                        <a:cubicBezTo>
                          <a:pt x="362505" y="240771"/>
                          <a:pt x="378983" y="234892"/>
                          <a:pt x="394223" y="227079"/>
                        </a:cubicBezTo>
                        <a:cubicBezTo>
                          <a:pt x="456731" y="194046"/>
                          <a:pt x="507711" y="142988"/>
                          <a:pt x="570991" y="110032"/>
                        </a:cubicBezTo>
                        <a:cubicBezTo>
                          <a:pt x="613153" y="88217"/>
                          <a:pt x="659337" y="71662"/>
                          <a:pt x="707300" y="71197"/>
                        </a:cubicBezTo>
                        <a:cubicBezTo>
                          <a:pt x="720220" y="66246"/>
                          <a:pt x="736543" y="55339"/>
                          <a:pt x="725016" y="36463"/>
                        </a:cubicBezTo>
                        <a:lnTo>
                          <a:pt x="725016" y="36463"/>
                        </a:lnTo>
                        <a:close/>
                        <a:moveTo>
                          <a:pt x="725790" y="35999"/>
                        </a:moveTo>
                        <a:cubicBezTo>
                          <a:pt x="738477" y="53714"/>
                          <a:pt x="724706" y="68799"/>
                          <a:pt x="707300" y="74679"/>
                        </a:cubicBezTo>
                        <a:cubicBezTo>
                          <a:pt x="636516" y="78856"/>
                          <a:pt x="572075" y="114442"/>
                          <a:pt x="515911" y="155598"/>
                        </a:cubicBezTo>
                        <a:cubicBezTo>
                          <a:pt x="458510" y="195903"/>
                          <a:pt x="403661" y="252685"/>
                          <a:pt x="329395" y="256940"/>
                        </a:cubicBezTo>
                        <a:cubicBezTo>
                          <a:pt x="281741" y="258255"/>
                          <a:pt x="230297" y="247889"/>
                          <a:pt x="191694" y="218492"/>
                        </a:cubicBezTo>
                        <a:cubicBezTo>
                          <a:pt x="191694" y="218492"/>
                          <a:pt x="195020" y="219652"/>
                          <a:pt x="195020" y="219652"/>
                        </a:cubicBezTo>
                        <a:cubicBezTo>
                          <a:pt x="177769" y="220039"/>
                          <a:pt x="160130" y="216326"/>
                          <a:pt x="145509" y="206888"/>
                        </a:cubicBezTo>
                        <a:cubicBezTo>
                          <a:pt x="130734" y="197682"/>
                          <a:pt x="119052" y="184376"/>
                          <a:pt x="111625" y="168672"/>
                        </a:cubicBezTo>
                        <a:lnTo>
                          <a:pt x="114024" y="170915"/>
                        </a:lnTo>
                        <a:cubicBezTo>
                          <a:pt x="75962" y="156681"/>
                          <a:pt x="-29170" y="114751"/>
                          <a:pt x="7731" y="61295"/>
                        </a:cubicBezTo>
                        <a:cubicBezTo>
                          <a:pt x="35580" y="25710"/>
                          <a:pt x="93137" y="11398"/>
                          <a:pt x="135917" y="5054"/>
                        </a:cubicBezTo>
                        <a:cubicBezTo>
                          <a:pt x="211112" y="-4848"/>
                          <a:pt x="287698" y="1418"/>
                          <a:pt x="362738" y="10005"/>
                        </a:cubicBezTo>
                        <a:cubicBezTo>
                          <a:pt x="409309" y="15498"/>
                          <a:pt x="456576" y="16968"/>
                          <a:pt x="503378" y="13796"/>
                        </a:cubicBezTo>
                        <a:cubicBezTo>
                          <a:pt x="535483" y="11862"/>
                          <a:pt x="570063" y="7994"/>
                          <a:pt x="602323" y="6292"/>
                        </a:cubicBezTo>
                        <a:cubicBezTo>
                          <a:pt x="645026" y="4977"/>
                          <a:pt x="689043" y="13177"/>
                          <a:pt x="725712" y="35999"/>
                        </a:cubicBezTo>
                        <a:lnTo>
                          <a:pt x="725712" y="3599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9"/>
                  <p:cNvSpPr/>
                  <p:nvPr/>
                </p:nvSpPr>
                <p:spPr>
                  <a:xfrm>
                    <a:off x="9439634" y="-1266662"/>
                    <a:ext cx="603411" cy="123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411" h="123776" extrusionOk="0">
                        <a:moveTo>
                          <a:pt x="0" y="127054"/>
                        </a:moveTo>
                        <a:cubicBezTo>
                          <a:pt x="25994" y="127750"/>
                          <a:pt x="51909" y="124888"/>
                          <a:pt x="77670" y="122180"/>
                        </a:cubicBezTo>
                        <a:cubicBezTo>
                          <a:pt x="103432" y="119318"/>
                          <a:pt x="129192" y="115759"/>
                          <a:pt x="154489" y="110267"/>
                        </a:cubicBezTo>
                        <a:cubicBezTo>
                          <a:pt x="197966" y="99668"/>
                          <a:pt x="258461" y="74139"/>
                          <a:pt x="301319" y="59131"/>
                        </a:cubicBezTo>
                        <a:cubicBezTo>
                          <a:pt x="350366" y="41725"/>
                          <a:pt x="399180" y="23546"/>
                          <a:pt x="449387" y="9466"/>
                        </a:cubicBezTo>
                        <a:cubicBezTo>
                          <a:pt x="474529" y="2117"/>
                          <a:pt x="501064" y="-591"/>
                          <a:pt x="527134" y="106"/>
                        </a:cubicBezTo>
                        <a:cubicBezTo>
                          <a:pt x="553204" y="1111"/>
                          <a:pt x="579198" y="4283"/>
                          <a:pt x="604494" y="10549"/>
                        </a:cubicBezTo>
                        <a:cubicBezTo>
                          <a:pt x="578966" y="5830"/>
                          <a:pt x="552973" y="3432"/>
                          <a:pt x="527134" y="3509"/>
                        </a:cubicBezTo>
                        <a:cubicBezTo>
                          <a:pt x="507871" y="3587"/>
                          <a:pt x="488376" y="5211"/>
                          <a:pt x="469578" y="9466"/>
                        </a:cubicBezTo>
                        <a:cubicBezTo>
                          <a:pt x="390670" y="31050"/>
                          <a:pt x="308050" y="65011"/>
                          <a:pt x="230380" y="92010"/>
                        </a:cubicBezTo>
                        <a:cubicBezTo>
                          <a:pt x="205779" y="100519"/>
                          <a:pt x="181333" y="110344"/>
                          <a:pt x="155650" y="115373"/>
                        </a:cubicBezTo>
                        <a:cubicBezTo>
                          <a:pt x="129966" y="120324"/>
                          <a:pt x="104050" y="123263"/>
                          <a:pt x="78057" y="125507"/>
                        </a:cubicBezTo>
                        <a:cubicBezTo>
                          <a:pt x="52142" y="127131"/>
                          <a:pt x="25994" y="129220"/>
                          <a:pt x="77" y="127054"/>
                        </a:cubicBezTo>
                        <a:lnTo>
                          <a:pt x="77" y="12705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9"/>
                  <p:cNvSpPr/>
                  <p:nvPr/>
                </p:nvSpPr>
                <p:spPr>
                  <a:xfrm>
                    <a:off x="9519083" y="-1264004"/>
                    <a:ext cx="417746" cy="170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46" h="170192" extrusionOk="0">
                        <a:moveTo>
                          <a:pt x="0" y="172204"/>
                        </a:moveTo>
                        <a:cubicBezTo>
                          <a:pt x="57557" y="168181"/>
                          <a:pt x="113798" y="154489"/>
                          <a:pt x="167718" y="134530"/>
                        </a:cubicBezTo>
                        <a:cubicBezTo>
                          <a:pt x="185665" y="127954"/>
                          <a:pt x="203303" y="121146"/>
                          <a:pt x="219936" y="111476"/>
                        </a:cubicBezTo>
                        <a:cubicBezTo>
                          <a:pt x="269988" y="83008"/>
                          <a:pt x="316869" y="48737"/>
                          <a:pt x="368313" y="22589"/>
                        </a:cubicBezTo>
                        <a:cubicBezTo>
                          <a:pt x="385565" y="14002"/>
                          <a:pt x="403048" y="5725"/>
                          <a:pt x="421459" y="0"/>
                        </a:cubicBezTo>
                        <a:cubicBezTo>
                          <a:pt x="403590" y="7272"/>
                          <a:pt x="386493" y="16014"/>
                          <a:pt x="369938" y="25606"/>
                        </a:cubicBezTo>
                        <a:cubicBezTo>
                          <a:pt x="319576" y="54075"/>
                          <a:pt x="273701" y="88732"/>
                          <a:pt x="223262" y="117510"/>
                        </a:cubicBezTo>
                        <a:cubicBezTo>
                          <a:pt x="206475" y="127103"/>
                          <a:pt x="188218" y="134220"/>
                          <a:pt x="169962" y="140641"/>
                        </a:cubicBezTo>
                        <a:cubicBezTo>
                          <a:pt x="115500" y="159981"/>
                          <a:pt x="57865" y="172282"/>
                          <a:pt x="0" y="172204"/>
                        </a:cubicBezTo>
                        <a:lnTo>
                          <a:pt x="0" y="17220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9"/>
                  <p:cNvSpPr/>
                  <p:nvPr/>
                </p:nvSpPr>
                <p:spPr>
                  <a:xfrm>
                    <a:off x="9595428" y="-1290694"/>
                    <a:ext cx="154720" cy="85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720" h="85096" extrusionOk="0">
                        <a:moveTo>
                          <a:pt x="159374" y="81847"/>
                        </a:moveTo>
                        <a:cubicBezTo>
                          <a:pt x="124561" y="91053"/>
                          <a:pt x="87351" y="93219"/>
                          <a:pt x="51687" y="86798"/>
                        </a:cubicBezTo>
                        <a:cubicBezTo>
                          <a:pt x="33972" y="83008"/>
                          <a:pt x="-686" y="74808"/>
                          <a:pt x="10" y="51367"/>
                        </a:cubicBezTo>
                        <a:cubicBezTo>
                          <a:pt x="5581" y="19804"/>
                          <a:pt x="76365" y="5415"/>
                          <a:pt x="103364" y="0"/>
                        </a:cubicBezTo>
                        <a:cubicBezTo>
                          <a:pt x="80620" y="7040"/>
                          <a:pt x="57722" y="14389"/>
                          <a:pt x="36370" y="24833"/>
                        </a:cubicBezTo>
                        <a:cubicBezTo>
                          <a:pt x="26468" y="30016"/>
                          <a:pt x="15482" y="35973"/>
                          <a:pt x="9217" y="45179"/>
                        </a:cubicBezTo>
                        <a:cubicBezTo>
                          <a:pt x="-3858" y="66453"/>
                          <a:pt x="38149" y="77283"/>
                          <a:pt x="52926" y="80455"/>
                        </a:cubicBezTo>
                        <a:cubicBezTo>
                          <a:pt x="87892" y="87495"/>
                          <a:pt x="123942" y="87030"/>
                          <a:pt x="159374" y="81847"/>
                        </a:cubicBezTo>
                        <a:lnTo>
                          <a:pt x="159374" y="818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9"/>
                  <p:cNvSpPr/>
                  <p:nvPr/>
                </p:nvSpPr>
                <p:spPr>
                  <a:xfrm>
                    <a:off x="9672815" y="-1208846"/>
                    <a:ext cx="100568" cy="54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68" h="54152" extrusionOk="0">
                        <a:moveTo>
                          <a:pt x="108134" y="34967"/>
                        </a:moveTo>
                        <a:cubicBezTo>
                          <a:pt x="81134" y="47886"/>
                          <a:pt x="51506" y="58794"/>
                          <a:pt x="21026" y="58252"/>
                        </a:cubicBezTo>
                        <a:cubicBezTo>
                          <a:pt x="11665" y="58252"/>
                          <a:pt x="-4581" y="53456"/>
                          <a:pt x="1221" y="40614"/>
                        </a:cubicBezTo>
                        <a:cubicBezTo>
                          <a:pt x="8184" y="28159"/>
                          <a:pt x="21412" y="22589"/>
                          <a:pt x="33171" y="16555"/>
                        </a:cubicBezTo>
                        <a:cubicBezTo>
                          <a:pt x="48876" y="9283"/>
                          <a:pt x="65276" y="4023"/>
                          <a:pt x="81986" y="0"/>
                        </a:cubicBezTo>
                        <a:cubicBezTo>
                          <a:pt x="66204" y="6730"/>
                          <a:pt x="50500" y="13383"/>
                          <a:pt x="35570" y="21352"/>
                        </a:cubicBezTo>
                        <a:cubicBezTo>
                          <a:pt x="10969" y="34580"/>
                          <a:pt x="-13013" y="53920"/>
                          <a:pt x="33712" y="51445"/>
                        </a:cubicBezTo>
                        <a:cubicBezTo>
                          <a:pt x="59087" y="49511"/>
                          <a:pt x="83610" y="42316"/>
                          <a:pt x="108057" y="34967"/>
                        </a:cubicBezTo>
                        <a:lnTo>
                          <a:pt x="108057" y="3496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9"/>
                  <p:cNvSpPr/>
                  <p:nvPr/>
                </p:nvSpPr>
                <p:spPr>
                  <a:xfrm>
                    <a:off x="9751357" y="-1173879"/>
                    <a:ext cx="100568" cy="46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68" h="46416" extrusionOk="0">
                        <a:moveTo>
                          <a:pt x="29592" y="0"/>
                        </a:moveTo>
                        <a:cubicBezTo>
                          <a:pt x="24950" y="5260"/>
                          <a:pt x="-6923" y="40150"/>
                          <a:pt x="11180" y="40846"/>
                        </a:cubicBezTo>
                        <a:cubicBezTo>
                          <a:pt x="23170" y="40692"/>
                          <a:pt x="35858" y="35276"/>
                          <a:pt x="47307" y="31021"/>
                        </a:cubicBezTo>
                        <a:cubicBezTo>
                          <a:pt x="59684" y="26380"/>
                          <a:pt x="88772" y="13693"/>
                          <a:pt x="101382" y="8432"/>
                        </a:cubicBezTo>
                        <a:cubicBezTo>
                          <a:pt x="79567" y="23285"/>
                          <a:pt x="56358" y="35740"/>
                          <a:pt x="31216" y="44018"/>
                        </a:cubicBezTo>
                        <a:cubicBezTo>
                          <a:pt x="22784" y="46107"/>
                          <a:pt x="11876" y="50207"/>
                          <a:pt x="3367" y="44714"/>
                        </a:cubicBezTo>
                        <a:cubicBezTo>
                          <a:pt x="-1662" y="40769"/>
                          <a:pt x="-193" y="32801"/>
                          <a:pt x="2206" y="28701"/>
                        </a:cubicBezTo>
                        <a:cubicBezTo>
                          <a:pt x="8859" y="16632"/>
                          <a:pt x="18916" y="7968"/>
                          <a:pt x="29668" y="0"/>
                        </a:cubicBezTo>
                        <a:lnTo>
                          <a:pt x="296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9"/>
                  <p:cNvSpPr/>
                  <p:nvPr/>
                </p:nvSpPr>
                <p:spPr>
                  <a:xfrm>
                    <a:off x="9785743" y="-1290693"/>
                    <a:ext cx="69624" cy="46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24" h="46416" extrusionOk="0">
                        <a:moveTo>
                          <a:pt x="69627" y="46648"/>
                        </a:moveTo>
                        <a:cubicBezTo>
                          <a:pt x="49822" y="49898"/>
                          <a:pt x="26459" y="51367"/>
                          <a:pt x="8202" y="41233"/>
                        </a:cubicBezTo>
                        <a:cubicBezTo>
                          <a:pt x="2632" y="37675"/>
                          <a:pt x="-3092" y="29939"/>
                          <a:pt x="1936" y="23518"/>
                        </a:cubicBezTo>
                        <a:cubicBezTo>
                          <a:pt x="9285" y="14699"/>
                          <a:pt x="20812" y="11295"/>
                          <a:pt x="31100" y="7736"/>
                        </a:cubicBezTo>
                        <a:cubicBezTo>
                          <a:pt x="42704" y="4100"/>
                          <a:pt x="54618" y="1470"/>
                          <a:pt x="66609" y="0"/>
                        </a:cubicBezTo>
                        <a:cubicBezTo>
                          <a:pt x="58873" y="3636"/>
                          <a:pt x="-1004" y="21738"/>
                          <a:pt x="7892" y="31873"/>
                        </a:cubicBezTo>
                        <a:cubicBezTo>
                          <a:pt x="9285" y="33729"/>
                          <a:pt x="11451" y="35586"/>
                          <a:pt x="13617" y="36669"/>
                        </a:cubicBezTo>
                        <a:cubicBezTo>
                          <a:pt x="30714" y="45179"/>
                          <a:pt x="50595" y="45333"/>
                          <a:pt x="69627" y="46648"/>
                        </a:cubicBezTo>
                        <a:lnTo>
                          <a:pt x="69627" y="4664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94" name="Google Shape;994;p9"/>
              <p:cNvGrpSpPr/>
              <p:nvPr/>
            </p:nvGrpSpPr>
            <p:grpSpPr>
              <a:xfrm>
                <a:off x="9730658" y="-1097239"/>
                <a:ext cx="448690" cy="604597"/>
                <a:chOff x="9654458" y="-1097239"/>
                <a:chExt cx="448690" cy="604597"/>
              </a:xfrm>
            </p:grpSpPr>
            <p:sp>
              <p:nvSpPr>
                <p:cNvPr id="995" name="Google Shape;995;p9"/>
                <p:cNvSpPr/>
                <p:nvPr/>
              </p:nvSpPr>
              <p:spPr>
                <a:xfrm>
                  <a:off x="9658793" y="-1096053"/>
                  <a:ext cx="440954" cy="60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54" h="603411" extrusionOk="0">
                      <a:moveTo>
                        <a:pt x="448152" y="13460"/>
                      </a:moveTo>
                      <a:cubicBezTo>
                        <a:pt x="448152" y="13460"/>
                        <a:pt x="449855" y="75039"/>
                        <a:pt x="398255" y="142342"/>
                      </a:cubicBezTo>
                      <a:cubicBezTo>
                        <a:pt x="346655" y="209646"/>
                        <a:pt x="310992" y="253122"/>
                        <a:pt x="272234" y="335821"/>
                      </a:cubicBezTo>
                      <a:cubicBezTo>
                        <a:pt x="233477" y="418519"/>
                        <a:pt x="171976" y="545080"/>
                        <a:pt x="88426" y="591574"/>
                      </a:cubicBezTo>
                      <a:cubicBezTo>
                        <a:pt x="4877" y="638068"/>
                        <a:pt x="-11137" y="570532"/>
                        <a:pt x="13309" y="460835"/>
                      </a:cubicBezTo>
                      <a:cubicBezTo>
                        <a:pt x="13309" y="460835"/>
                        <a:pt x="-17790" y="416198"/>
                        <a:pt x="15088" y="368080"/>
                      </a:cubicBezTo>
                      <a:cubicBezTo>
                        <a:pt x="15088" y="368080"/>
                        <a:pt x="6502" y="314856"/>
                        <a:pt x="49282" y="243994"/>
                      </a:cubicBezTo>
                      <a:cubicBezTo>
                        <a:pt x="92063" y="173132"/>
                        <a:pt x="175456" y="161992"/>
                        <a:pt x="273627" y="116040"/>
                      </a:cubicBezTo>
                      <a:cubicBezTo>
                        <a:pt x="371797" y="70088"/>
                        <a:pt x="407460" y="9282"/>
                        <a:pt x="407460" y="9282"/>
                      </a:cubicBezTo>
                      <a:cubicBezTo>
                        <a:pt x="407460" y="9282"/>
                        <a:pt x="435542" y="-14158"/>
                        <a:pt x="448152" y="13460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6" name="Google Shape;996;p9"/>
                <p:cNvGrpSpPr/>
                <p:nvPr/>
              </p:nvGrpSpPr>
              <p:grpSpPr>
                <a:xfrm>
                  <a:off x="9654458" y="-1097239"/>
                  <a:ext cx="448690" cy="603411"/>
                  <a:chOff x="9654458" y="-1097239"/>
                  <a:chExt cx="448690" cy="603411"/>
                </a:xfrm>
              </p:grpSpPr>
              <p:sp>
                <p:nvSpPr>
                  <p:cNvPr id="997" name="Google Shape;997;p9"/>
                  <p:cNvSpPr/>
                  <p:nvPr/>
                </p:nvSpPr>
                <p:spPr>
                  <a:xfrm>
                    <a:off x="9654458" y="-1097239"/>
                    <a:ext cx="448690" cy="6034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690" h="603411" extrusionOk="0">
                        <a:moveTo>
                          <a:pt x="452023" y="14722"/>
                        </a:moveTo>
                        <a:cubicBezTo>
                          <a:pt x="442199" y="-5159"/>
                          <a:pt x="424251" y="2886"/>
                          <a:pt x="413266" y="11241"/>
                        </a:cubicBezTo>
                        <a:cubicBezTo>
                          <a:pt x="387350" y="51623"/>
                          <a:pt x="348825" y="81949"/>
                          <a:pt x="307901" y="106085"/>
                        </a:cubicBezTo>
                        <a:cubicBezTo>
                          <a:pt x="246322" y="142212"/>
                          <a:pt x="176001" y="158303"/>
                          <a:pt x="114810" y="193657"/>
                        </a:cubicBezTo>
                        <a:cubicBezTo>
                          <a:pt x="100111" y="202399"/>
                          <a:pt x="86341" y="213152"/>
                          <a:pt x="74814" y="225839"/>
                        </a:cubicBezTo>
                        <a:cubicBezTo>
                          <a:pt x="73035" y="228005"/>
                          <a:pt x="68316" y="233575"/>
                          <a:pt x="66613" y="235664"/>
                        </a:cubicBezTo>
                        <a:cubicBezTo>
                          <a:pt x="65067" y="237907"/>
                          <a:pt x="60966" y="243941"/>
                          <a:pt x="59419" y="246262"/>
                        </a:cubicBezTo>
                        <a:cubicBezTo>
                          <a:pt x="48821" y="263281"/>
                          <a:pt x="39770" y="281848"/>
                          <a:pt x="33504" y="300956"/>
                        </a:cubicBezTo>
                        <a:cubicBezTo>
                          <a:pt x="26464" y="322462"/>
                          <a:pt x="21977" y="345825"/>
                          <a:pt x="24143" y="368337"/>
                        </a:cubicBezTo>
                        <a:lnTo>
                          <a:pt x="24375" y="370116"/>
                        </a:lnTo>
                        <a:cubicBezTo>
                          <a:pt x="24375" y="370116"/>
                          <a:pt x="23369" y="371818"/>
                          <a:pt x="23369" y="371818"/>
                        </a:cubicBezTo>
                        <a:cubicBezTo>
                          <a:pt x="5035" y="397270"/>
                          <a:pt x="4261" y="433087"/>
                          <a:pt x="20972" y="459545"/>
                        </a:cubicBezTo>
                        <a:lnTo>
                          <a:pt x="21977" y="461169"/>
                        </a:lnTo>
                        <a:cubicBezTo>
                          <a:pt x="21977" y="461169"/>
                          <a:pt x="21590" y="462794"/>
                          <a:pt x="21590" y="462794"/>
                        </a:cubicBezTo>
                        <a:cubicBezTo>
                          <a:pt x="4416" y="533811"/>
                          <a:pt x="-7730" y="653487"/>
                          <a:pt x="101272" y="585333"/>
                        </a:cubicBezTo>
                        <a:lnTo>
                          <a:pt x="107228" y="581619"/>
                        </a:lnTo>
                        <a:cubicBezTo>
                          <a:pt x="107228" y="581619"/>
                          <a:pt x="112876" y="577365"/>
                          <a:pt x="112876" y="577365"/>
                        </a:cubicBezTo>
                        <a:cubicBezTo>
                          <a:pt x="119374" y="572955"/>
                          <a:pt x="128657" y="564600"/>
                          <a:pt x="134459" y="559340"/>
                        </a:cubicBezTo>
                        <a:cubicBezTo>
                          <a:pt x="158054" y="536905"/>
                          <a:pt x="178555" y="509752"/>
                          <a:pt x="195883" y="482289"/>
                        </a:cubicBezTo>
                        <a:cubicBezTo>
                          <a:pt x="231779" y="426589"/>
                          <a:pt x="257075" y="365474"/>
                          <a:pt x="286472" y="306216"/>
                        </a:cubicBezTo>
                        <a:cubicBezTo>
                          <a:pt x="303878" y="272410"/>
                          <a:pt x="324534" y="240228"/>
                          <a:pt x="347045" y="209748"/>
                        </a:cubicBezTo>
                        <a:cubicBezTo>
                          <a:pt x="365999" y="183600"/>
                          <a:pt x="388124" y="157065"/>
                          <a:pt x="407541" y="131227"/>
                        </a:cubicBezTo>
                        <a:cubicBezTo>
                          <a:pt x="431678" y="97034"/>
                          <a:pt x="449316" y="56729"/>
                          <a:pt x="451946" y="14645"/>
                        </a:cubicBezTo>
                        <a:lnTo>
                          <a:pt x="451946" y="14645"/>
                        </a:lnTo>
                        <a:close/>
                        <a:moveTo>
                          <a:pt x="453029" y="14490"/>
                        </a:moveTo>
                        <a:cubicBezTo>
                          <a:pt x="452874" y="57657"/>
                          <a:pt x="436397" y="99355"/>
                          <a:pt x="412647" y="134786"/>
                        </a:cubicBezTo>
                        <a:cubicBezTo>
                          <a:pt x="394081" y="161243"/>
                          <a:pt x="372419" y="188474"/>
                          <a:pt x="353699" y="214622"/>
                        </a:cubicBezTo>
                        <a:cubicBezTo>
                          <a:pt x="326158" y="252606"/>
                          <a:pt x="302254" y="293374"/>
                          <a:pt x="282217" y="335768"/>
                        </a:cubicBezTo>
                        <a:cubicBezTo>
                          <a:pt x="249648" y="403923"/>
                          <a:pt x="214295" y="472077"/>
                          <a:pt x="165945" y="530562"/>
                        </a:cubicBezTo>
                        <a:cubicBezTo>
                          <a:pt x="137786" y="563440"/>
                          <a:pt x="95160" y="604596"/>
                          <a:pt x="50213" y="609315"/>
                        </a:cubicBezTo>
                        <a:cubicBezTo>
                          <a:pt x="-14692" y="612177"/>
                          <a:pt x="5577" y="500855"/>
                          <a:pt x="13777" y="461015"/>
                        </a:cubicBezTo>
                        <a:lnTo>
                          <a:pt x="14395" y="464186"/>
                        </a:lnTo>
                        <a:cubicBezTo>
                          <a:pt x="5035" y="449565"/>
                          <a:pt x="-71" y="432546"/>
                          <a:pt x="6" y="415140"/>
                        </a:cubicBezTo>
                        <a:cubicBezTo>
                          <a:pt x="-225" y="397734"/>
                          <a:pt x="6041" y="380869"/>
                          <a:pt x="15478" y="366403"/>
                        </a:cubicBezTo>
                        <a:cubicBezTo>
                          <a:pt x="15478" y="366403"/>
                          <a:pt x="14705" y="369884"/>
                          <a:pt x="14705" y="369884"/>
                        </a:cubicBezTo>
                        <a:cubicBezTo>
                          <a:pt x="10296" y="321611"/>
                          <a:pt x="28861" y="272487"/>
                          <a:pt x="55242" y="232801"/>
                        </a:cubicBezTo>
                        <a:cubicBezTo>
                          <a:pt x="98254" y="172151"/>
                          <a:pt x="175537" y="155750"/>
                          <a:pt x="240133" y="128597"/>
                        </a:cubicBezTo>
                        <a:cubicBezTo>
                          <a:pt x="304884" y="102913"/>
                          <a:pt x="369247" y="67250"/>
                          <a:pt x="410404" y="9462"/>
                        </a:cubicBezTo>
                        <a:cubicBezTo>
                          <a:pt x="424638" y="-2142"/>
                          <a:pt x="444751" y="-5778"/>
                          <a:pt x="453029" y="14335"/>
                        </a:cubicBezTo>
                        <a:lnTo>
                          <a:pt x="453029" y="1433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9"/>
                  <p:cNvSpPr/>
                  <p:nvPr/>
                </p:nvSpPr>
                <p:spPr>
                  <a:xfrm>
                    <a:off x="9672102" y="-1085456"/>
                    <a:ext cx="417746" cy="448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46" h="448690" extrusionOk="0">
                        <a:moveTo>
                          <a:pt x="0" y="450160"/>
                        </a:moveTo>
                        <a:cubicBezTo>
                          <a:pt x="13151" y="427803"/>
                          <a:pt x="29475" y="407380"/>
                          <a:pt x="45411" y="386957"/>
                        </a:cubicBezTo>
                        <a:cubicBezTo>
                          <a:pt x="61501" y="366611"/>
                          <a:pt x="78211" y="346652"/>
                          <a:pt x="96313" y="328240"/>
                        </a:cubicBezTo>
                        <a:cubicBezTo>
                          <a:pt x="128341" y="297064"/>
                          <a:pt x="182184" y="259312"/>
                          <a:pt x="217615" y="230998"/>
                        </a:cubicBezTo>
                        <a:cubicBezTo>
                          <a:pt x="258384" y="198661"/>
                          <a:pt x="299772" y="167021"/>
                          <a:pt x="338374" y="131977"/>
                        </a:cubicBezTo>
                        <a:cubicBezTo>
                          <a:pt x="357947" y="114571"/>
                          <a:pt x="374347" y="93529"/>
                          <a:pt x="387575" y="71094"/>
                        </a:cubicBezTo>
                        <a:cubicBezTo>
                          <a:pt x="400572" y="48505"/>
                          <a:pt x="411634" y="24755"/>
                          <a:pt x="419835" y="0"/>
                        </a:cubicBezTo>
                        <a:cubicBezTo>
                          <a:pt x="410242" y="24136"/>
                          <a:pt x="398561" y="47422"/>
                          <a:pt x="384713" y="69315"/>
                        </a:cubicBezTo>
                        <a:cubicBezTo>
                          <a:pt x="374425" y="85638"/>
                          <a:pt x="362666" y="101265"/>
                          <a:pt x="349050" y="114880"/>
                        </a:cubicBezTo>
                        <a:cubicBezTo>
                          <a:pt x="288864" y="170270"/>
                          <a:pt x="216145" y="222179"/>
                          <a:pt x="152091" y="273701"/>
                        </a:cubicBezTo>
                        <a:cubicBezTo>
                          <a:pt x="131822" y="290024"/>
                          <a:pt x="110471" y="305496"/>
                          <a:pt x="92600" y="324604"/>
                        </a:cubicBezTo>
                        <a:cubicBezTo>
                          <a:pt x="74730" y="343712"/>
                          <a:pt x="58485" y="364136"/>
                          <a:pt x="42858" y="384946"/>
                        </a:cubicBezTo>
                        <a:cubicBezTo>
                          <a:pt x="27695" y="406065"/>
                          <a:pt x="12069" y="427030"/>
                          <a:pt x="77" y="450238"/>
                        </a:cubicBezTo>
                        <a:lnTo>
                          <a:pt x="77" y="45023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9" name="Google Shape;999;p9"/>
                  <p:cNvSpPr/>
                  <p:nvPr/>
                </p:nvSpPr>
                <p:spPr>
                  <a:xfrm>
                    <a:off x="9673882" y="-993552"/>
                    <a:ext cx="363593" cy="26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593" h="263025" extrusionOk="0">
                        <a:moveTo>
                          <a:pt x="0" y="265578"/>
                        </a:moveTo>
                        <a:cubicBezTo>
                          <a:pt x="34039" y="218930"/>
                          <a:pt x="75504" y="178625"/>
                          <a:pt x="120992" y="143503"/>
                        </a:cubicBezTo>
                        <a:cubicBezTo>
                          <a:pt x="136078" y="131822"/>
                          <a:pt x="151240" y="120450"/>
                          <a:pt x="168259" y="111554"/>
                        </a:cubicBezTo>
                        <a:cubicBezTo>
                          <a:pt x="218930" y="84246"/>
                          <a:pt x="272928" y="62739"/>
                          <a:pt x="322439" y="33033"/>
                        </a:cubicBezTo>
                        <a:cubicBezTo>
                          <a:pt x="338916" y="23053"/>
                          <a:pt x="355162" y="12532"/>
                          <a:pt x="369861" y="0"/>
                        </a:cubicBezTo>
                        <a:cubicBezTo>
                          <a:pt x="354234" y="11295"/>
                          <a:pt x="337756" y="21119"/>
                          <a:pt x="320813" y="30093"/>
                        </a:cubicBezTo>
                        <a:cubicBezTo>
                          <a:pt x="269911" y="57634"/>
                          <a:pt x="216223" y="78134"/>
                          <a:pt x="165010" y="105520"/>
                        </a:cubicBezTo>
                        <a:cubicBezTo>
                          <a:pt x="147913" y="114571"/>
                          <a:pt x="132210" y="126329"/>
                          <a:pt x="117046" y="138398"/>
                        </a:cubicBezTo>
                        <a:cubicBezTo>
                          <a:pt x="71713" y="174293"/>
                          <a:pt x="30712" y="216532"/>
                          <a:pt x="0" y="265578"/>
                        </a:cubicBezTo>
                        <a:lnTo>
                          <a:pt x="0" y="26557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0" name="Google Shape;1000;p9"/>
                  <p:cNvSpPr/>
                  <p:nvPr/>
                </p:nvSpPr>
                <p:spPr>
                  <a:xfrm>
                    <a:off x="9828002" y="-865520"/>
                    <a:ext cx="108304" cy="14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304" h="146984" extrusionOk="0">
                        <a:moveTo>
                          <a:pt x="70302" y="0"/>
                        </a:moveTo>
                        <a:cubicBezTo>
                          <a:pt x="44000" y="24601"/>
                          <a:pt x="22417" y="55003"/>
                          <a:pt x="8879" y="88655"/>
                        </a:cubicBezTo>
                        <a:cubicBezTo>
                          <a:pt x="2689" y="105674"/>
                          <a:pt x="-8760" y="139404"/>
                          <a:pt x="11431" y="151240"/>
                        </a:cubicBezTo>
                        <a:cubicBezTo>
                          <a:pt x="41137" y="163231"/>
                          <a:pt x="90880" y="110935"/>
                          <a:pt x="109833" y="90976"/>
                        </a:cubicBezTo>
                        <a:cubicBezTo>
                          <a:pt x="91809" y="106525"/>
                          <a:pt x="73397" y="121998"/>
                          <a:pt x="53206" y="134530"/>
                        </a:cubicBezTo>
                        <a:cubicBezTo>
                          <a:pt x="43536" y="140177"/>
                          <a:pt x="32705" y="146289"/>
                          <a:pt x="21566" y="146753"/>
                        </a:cubicBezTo>
                        <a:cubicBezTo>
                          <a:pt x="-3422" y="146598"/>
                          <a:pt x="9729" y="105210"/>
                          <a:pt x="14912" y="90976"/>
                        </a:cubicBezTo>
                        <a:cubicBezTo>
                          <a:pt x="27522" y="57634"/>
                          <a:pt x="47094" y="27308"/>
                          <a:pt x="70302" y="77"/>
                        </a:cubicBezTo>
                        <a:lnTo>
                          <a:pt x="70302" y="7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9"/>
                  <p:cNvSpPr/>
                  <p:nvPr/>
                </p:nvSpPr>
                <p:spPr>
                  <a:xfrm>
                    <a:off x="9811525" y="-906212"/>
                    <a:ext cx="85096" cy="85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96" h="85096" extrusionOk="0">
                        <a:moveTo>
                          <a:pt x="70997" y="0"/>
                        </a:moveTo>
                        <a:cubicBezTo>
                          <a:pt x="45701" y="16014"/>
                          <a:pt x="20713" y="35354"/>
                          <a:pt x="4932" y="61424"/>
                        </a:cubicBezTo>
                        <a:cubicBezTo>
                          <a:pt x="-97" y="69392"/>
                          <a:pt x="-4661" y="85638"/>
                          <a:pt x="9341" y="87572"/>
                        </a:cubicBezTo>
                        <a:cubicBezTo>
                          <a:pt x="23576" y="88268"/>
                          <a:pt x="35334" y="80068"/>
                          <a:pt x="46707" y="73260"/>
                        </a:cubicBezTo>
                        <a:cubicBezTo>
                          <a:pt x="61173" y="63822"/>
                          <a:pt x="74401" y="52682"/>
                          <a:pt x="86701" y="40769"/>
                        </a:cubicBezTo>
                        <a:cubicBezTo>
                          <a:pt x="72622" y="50516"/>
                          <a:pt x="58620" y="60341"/>
                          <a:pt x="43921" y="68696"/>
                        </a:cubicBezTo>
                        <a:cubicBezTo>
                          <a:pt x="19631" y="82543"/>
                          <a:pt x="-9534" y="92523"/>
                          <a:pt x="17464" y="54229"/>
                        </a:cubicBezTo>
                        <a:cubicBezTo>
                          <a:pt x="32549" y="33729"/>
                          <a:pt x="51734" y="16787"/>
                          <a:pt x="70921" y="0"/>
                        </a:cubicBezTo>
                        <a:lnTo>
                          <a:pt x="7092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2" name="Google Shape;1002;p9"/>
                  <p:cNvSpPr/>
                  <p:nvPr/>
                </p:nvSpPr>
                <p:spPr>
                  <a:xfrm>
                    <a:off x="9830536" y="-971504"/>
                    <a:ext cx="77360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60" h="69624" extrusionOk="0">
                        <a:moveTo>
                          <a:pt x="51986" y="65292"/>
                        </a:moveTo>
                        <a:cubicBezTo>
                          <a:pt x="45102" y="66453"/>
                          <a:pt x="-1391" y="74885"/>
                          <a:pt x="7582" y="59181"/>
                        </a:cubicBezTo>
                        <a:cubicBezTo>
                          <a:pt x="14081" y="49124"/>
                          <a:pt x="25452" y="41233"/>
                          <a:pt x="35045" y="33806"/>
                        </a:cubicBezTo>
                        <a:cubicBezTo>
                          <a:pt x="45566" y="25838"/>
                          <a:pt x="71791" y="7891"/>
                          <a:pt x="82854" y="0"/>
                        </a:cubicBezTo>
                        <a:cubicBezTo>
                          <a:pt x="58718" y="10598"/>
                          <a:pt x="35818" y="23595"/>
                          <a:pt x="15395" y="40614"/>
                        </a:cubicBezTo>
                        <a:cubicBezTo>
                          <a:pt x="9207" y="46648"/>
                          <a:pt x="-77" y="53688"/>
                          <a:pt x="0" y="63822"/>
                        </a:cubicBezTo>
                        <a:cubicBezTo>
                          <a:pt x="620" y="70166"/>
                          <a:pt x="8201" y="73183"/>
                          <a:pt x="12920" y="73338"/>
                        </a:cubicBezTo>
                        <a:cubicBezTo>
                          <a:pt x="26613" y="74111"/>
                          <a:pt x="39378" y="70166"/>
                          <a:pt x="51833" y="65369"/>
                        </a:cubicBezTo>
                        <a:lnTo>
                          <a:pt x="51833" y="653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9"/>
                  <p:cNvSpPr/>
                  <p:nvPr/>
                </p:nvSpPr>
                <p:spPr>
                  <a:xfrm>
                    <a:off x="9953540" y="-932050"/>
                    <a:ext cx="61888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88" h="69624" extrusionOk="0">
                        <a:moveTo>
                          <a:pt x="28004" y="0"/>
                        </a:moveTo>
                        <a:cubicBezTo>
                          <a:pt x="14699" y="15085"/>
                          <a:pt x="1083" y="34039"/>
                          <a:pt x="0" y="54926"/>
                        </a:cubicBezTo>
                        <a:cubicBezTo>
                          <a:pt x="0" y="61579"/>
                          <a:pt x="3636" y="70475"/>
                          <a:pt x="11681" y="69624"/>
                        </a:cubicBezTo>
                        <a:cubicBezTo>
                          <a:pt x="23053" y="68077"/>
                          <a:pt x="32027" y="60109"/>
                          <a:pt x="40537" y="53301"/>
                        </a:cubicBezTo>
                        <a:cubicBezTo>
                          <a:pt x="49821" y="45411"/>
                          <a:pt x="58330" y="36746"/>
                          <a:pt x="65989" y="27308"/>
                        </a:cubicBezTo>
                        <a:cubicBezTo>
                          <a:pt x="58794" y="31950"/>
                          <a:pt x="11681" y="73028"/>
                          <a:pt x="7736" y="60109"/>
                        </a:cubicBezTo>
                        <a:cubicBezTo>
                          <a:pt x="6963" y="57943"/>
                          <a:pt x="6498" y="55158"/>
                          <a:pt x="6730" y="52760"/>
                        </a:cubicBezTo>
                        <a:cubicBezTo>
                          <a:pt x="8587" y="33806"/>
                          <a:pt x="19030" y="16787"/>
                          <a:pt x="28004" y="0"/>
                        </a:cubicBezTo>
                        <a:lnTo>
                          <a:pt x="2800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04" name="Google Shape;1004;p9"/>
              <p:cNvSpPr/>
              <p:nvPr/>
            </p:nvSpPr>
            <p:spPr>
              <a:xfrm>
                <a:off x="10262508" y="-1500411"/>
                <a:ext cx="77360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61888" extrusionOk="0">
                    <a:moveTo>
                      <a:pt x="82398" y="48576"/>
                    </a:moveTo>
                    <a:cubicBezTo>
                      <a:pt x="90599" y="25213"/>
                      <a:pt x="69943" y="3939"/>
                      <a:pt x="47354" y="535"/>
                    </a:cubicBezTo>
                    <a:cubicBezTo>
                      <a:pt x="25306" y="-2791"/>
                      <a:pt x="6121" y="9818"/>
                      <a:pt x="1015" y="26451"/>
                    </a:cubicBezTo>
                    <a:cubicBezTo>
                      <a:pt x="-4090" y="43083"/>
                      <a:pt x="10608" y="59406"/>
                      <a:pt x="32965" y="66756"/>
                    </a:cubicBezTo>
                    <a:cubicBezTo>
                      <a:pt x="55399" y="74105"/>
                      <a:pt x="76519" y="65441"/>
                      <a:pt x="82398" y="485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9"/>
              <p:cNvSpPr/>
              <p:nvPr/>
            </p:nvSpPr>
            <p:spPr>
              <a:xfrm>
                <a:off x="10174824" y="-1455394"/>
                <a:ext cx="92832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100568" extrusionOk="0">
                    <a:moveTo>
                      <a:pt x="13813" y="77"/>
                    </a:moveTo>
                    <a:cubicBezTo>
                      <a:pt x="13813" y="77"/>
                      <a:pt x="-5449" y="48892"/>
                      <a:pt x="21704" y="76432"/>
                    </a:cubicBezTo>
                    <a:cubicBezTo>
                      <a:pt x="51798" y="106989"/>
                      <a:pt x="97672" y="100414"/>
                      <a:pt x="97672" y="100414"/>
                    </a:cubicBezTo>
                    <a:cubicBezTo>
                      <a:pt x="97672" y="100414"/>
                      <a:pt x="39188" y="118284"/>
                      <a:pt x="9945" y="82157"/>
                    </a:cubicBezTo>
                    <a:cubicBezTo>
                      <a:pt x="-14501" y="51986"/>
                      <a:pt x="13813" y="0"/>
                      <a:pt x="138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9"/>
              <p:cNvSpPr/>
              <p:nvPr/>
            </p:nvSpPr>
            <p:spPr>
              <a:xfrm>
                <a:off x="10061648" y="-1455528"/>
                <a:ext cx="448690" cy="471898"/>
              </a:xfrm>
              <a:custGeom>
                <a:avLst/>
                <a:gdLst/>
                <a:ahLst/>
                <a:cxnLst/>
                <a:rect l="l" t="t" r="r" b="b"/>
                <a:pathLst>
                  <a:path w="448690" h="471898" extrusionOk="0">
                    <a:moveTo>
                      <a:pt x="408040" y="91730"/>
                    </a:moveTo>
                    <a:cubicBezTo>
                      <a:pt x="371604" y="38041"/>
                      <a:pt x="310566" y="-8684"/>
                      <a:pt x="207213" y="1373"/>
                    </a:cubicBezTo>
                    <a:cubicBezTo>
                      <a:pt x="109429" y="10888"/>
                      <a:pt x="50171" y="66897"/>
                      <a:pt x="17370" y="115092"/>
                    </a:cubicBezTo>
                    <a:cubicBezTo>
                      <a:pt x="-14425" y="161896"/>
                      <a:pt x="970" y="248771"/>
                      <a:pt x="35009" y="323734"/>
                    </a:cubicBezTo>
                    <a:cubicBezTo>
                      <a:pt x="69357" y="399315"/>
                      <a:pt x="143778" y="478145"/>
                      <a:pt x="205589" y="474277"/>
                    </a:cubicBezTo>
                    <a:cubicBezTo>
                      <a:pt x="274594" y="469867"/>
                      <a:pt x="398680" y="415174"/>
                      <a:pt x="438753" y="295033"/>
                    </a:cubicBezTo>
                    <a:cubicBezTo>
                      <a:pt x="459485" y="232990"/>
                      <a:pt x="463353" y="173500"/>
                      <a:pt x="407963" y="91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10242375" y="-1464746"/>
                <a:ext cx="10056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15472" extrusionOk="0">
                    <a:moveTo>
                      <a:pt x="105315" y="17089"/>
                    </a:moveTo>
                    <a:cubicBezTo>
                      <a:pt x="97425" y="9275"/>
                      <a:pt x="6604" y="-5655"/>
                      <a:pt x="725" y="2235"/>
                    </a:cubicBezTo>
                    <a:cubicBezTo>
                      <a:pt x="-5077" y="10126"/>
                      <a:pt x="25867" y="17166"/>
                      <a:pt x="25867" y="17166"/>
                    </a:cubicBezTo>
                    <a:lnTo>
                      <a:pt x="105315" y="17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9"/>
              <p:cNvSpPr/>
              <p:nvPr/>
            </p:nvSpPr>
            <p:spPr>
              <a:xfrm>
                <a:off x="10327905" y="-1469028"/>
                <a:ext cx="5415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30944" extrusionOk="0">
                    <a:moveTo>
                      <a:pt x="58312" y="34289"/>
                    </a:moveTo>
                    <a:cubicBezTo>
                      <a:pt x="56068" y="25393"/>
                      <a:pt x="7253" y="-5551"/>
                      <a:pt x="1297" y="870"/>
                    </a:cubicBezTo>
                    <a:cubicBezTo>
                      <a:pt x="-4582" y="7291"/>
                      <a:pt x="11431" y="19668"/>
                      <a:pt x="11431" y="19668"/>
                    </a:cubicBezTo>
                    <a:lnTo>
                      <a:pt x="58312" y="342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10420174" y="-1118566"/>
                <a:ext cx="46416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77360" extrusionOk="0">
                    <a:moveTo>
                      <a:pt x="50442" y="0"/>
                    </a:moveTo>
                    <a:cubicBezTo>
                      <a:pt x="49746" y="33497"/>
                      <a:pt x="13232" y="85174"/>
                      <a:pt x="3717" y="84632"/>
                    </a:cubicBezTo>
                    <a:cubicBezTo>
                      <a:pt x="-5799" y="84014"/>
                      <a:pt x="5960" y="57402"/>
                      <a:pt x="5960" y="57402"/>
                    </a:cubicBezTo>
                    <a:lnTo>
                      <a:pt x="5044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10463256" y="-1142007"/>
                <a:ext cx="23208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61888" extrusionOk="0">
                    <a:moveTo>
                      <a:pt x="23993" y="0"/>
                    </a:moveTo>
                    <a:cubicBezTo>
                      <a:pt x="28557" y="7968"/>
                      <a:pt x="14942" y="64132"/>
                      <a:pt x="6277" y="63668"/>
                    </a:cubicBezTo>
                    <a:cubicBezTo>
                      <a:pt x="-2464" y="63203"/>
                      <a:pt x="475" y="43090"/>
                      <a:pt x="475" y="43090"/>
                    </a:cubicBezTo>
                    <a:lnTo>
                      <a:pt x="23993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9"/>
              <p:cNvSpPr/>
              <p:nvPr/>
            </p:nvSpPr>
            <p:spPr>
              <a:xfrm>
                <a:off x="10101039" y="-1418594"/>
                <a:ext cx="54152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23208" extrusionOk="0">
                    <a:moveTo>
                      <a:pt x="61528" y="488"/>
                    </a:moveTo>
                    <a:cubicBezTo>
                      <a:pt x="53174" y="-3302"/>
                      <a:pt x="-1366" y="15960"/>
                      <a:pt x="26" y="24547"/>
                    </a:cubicBezTo>
                    <a:cubicBezTo>
                      <a:pt x="1419" y="33134"/>
                      <a:pt x="21069" y="28261"/>
                      <a:pt x="21069" y="28261"/>
                    </a:cubicBezTo>
                    <a:lnTo>
                      <a:pt x="61528" y="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9"/>
              <p:cNvSpPr/>
              <p:nvPr/>
            </p:nvSpPr>
            <p:spPr>
              <a:xfrm>
                <a:off x="10481912" y="-1323958"/>
                <a:ext cx="5415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1888" extrusionOk="0">
                    <a:moveTo>
                      <a:pt x="0" y="77"/>
                    </a:moveTo>
                    <a:cubicBezTo>
                      <a:pt x="8896" y="3559"/>
                      <a:pt x="62739" y="40692"/>
                      <a:pt x="54152" y="60341"/>
                    </a:cubicBezTo>
                    <a:cubicBezTo>
                      <a:pt x="48582" y="73106"/>
                      <a:pt x="18566" y="32955"/>
                      <a:pt x="18566" y="329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9"/>
              <p:cNvSpPr/>
              <p:nvPr/>
            </p:nvSpPr>
            <p:spPr>
              <a:xfrm>
                <a:off x="10500014" y="-1292163"/>
                <a:ext cx="23208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54152" extrusionOk="0">
                    <a:moveTo>
                      <a:pt x="0" y="0"/>
                    </a:moveTo>
                    <a:cubicBezTo>
                      <a:pt x="5647" y="4564"/>
                      <a:pt x="35973" y="43709"/>
                      <a:pt x="25220" y="55932"/>
                    </a:cubicBezTo>
                    <a:cubicBezTo>
                      <a:pt x="18257" y="63822"/>
                      <a:pt x="5802" y="28005"/>
                      <a:pt x="5802" y="280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9"/>
              <p:cNvSpPr/>
              <p:nvPr/>
            </p:nvSpPr>
            <p:spPr>
              <a:xfrm>
                <a:off x="10394649" y="-1340297"/>
                <a:ext cx="386802" cy="92832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92832" extrusionOk="0">
                    <a:moveTo>
                      <a:pt x="0" y="43802"/>
                    </a:moveTo>
                    <a:cubicBezTo>
                      <a:pt x="541" y="43802"/>
                      <a:pt x="32568" y="33590"/>
                      <a:pt x="47963" y="25545"/>
                    </a:cubicBezTo>
                    <a:cubicBezTo>
                      <a:pt x="63358" y="17499"/>
                      <a:pt x="69624" y="9995"/>
                      <a:pt x="72487" y="10460"/>
                    </a:cubicBezTo>
                    <a:cubicBezTo>
                      <a:pt x="75272" y="10924"/>
                      <a:pt x="77360" y="24075"/>
                      <a:pt x="79062" y="25235"/>
                    </a:cubicBezTo>
                    <a:cubicBezTo>
                      <a:pt x="80686" y="26396"/>
                      <a:pt x="252968" y="84184"/>
                      <a:pt x="304955" y="61440"/>
                    </a:cubicBezTo>
                    <a:cubicBezTo>
                      <a:pt x="356941" y="38696"/>
                      <a:pt x="385641" y="-912"/>
                      <a:pt x="392682" y="16"/>
                    </a:cubicBezTo>
                    <a:cubicBezTo>
                      <a:pt x="399722" y="944"/>
                      <a:pt x="377132" y="80471"/>
                      <a:pt x="345337" y="91069"/>
                    </a:cubicBezTo>
                    <a:cubicBezTo>
                      <a:pt x="313542" y="101745"/>
                      <a:pt x="232159" y="87743"/>
                      <a:pt x="64828" y="40321"/>
                    </a:cubicBezTo>
                    <a:cubicBezTo>
                      <a:pt x="53688" y="37149"/>
                      <a:pt x="11604" y="70027"/>
                      <a:pt x="11604" y="70027"/>
                    </a:cubicBezTo>
                    <a:lnTo>
                      <a:pt x="77" y="43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9"/>
              <p:cNvSpPr/>
              <p:nvPr/>
            </p:nvSpPr>
            <p:spPr>
              <a:xfrm>
                <a:off x="10381857" y="-1322576"/>
                <a:ext cx="3868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46416" extrusionOk="0">
                    <a:moveTo>
                      <a:pt x="2039" y="21981"/>
                    </a:moveTo>
                    <a:cubicBezTo>
                      <a:pt x="2039" y="21981"/>
                      <a:pt x="-3531" y="-1614"/>
                      <a:pt x="3741" y="88"/>
                    </a:cubicBezTo>
                    <a:cubicBezTo>
                      <a:pt x="11013" y="1790"/>
                      <a:pt x="15036" y="23760"/>
                      <a:pt x="15036" y="23760"/>
                    </a:cubicBezTo>
                    <a:cubicBezTo>
                      <a:pt x="15036" y="23760"/>
                      <a:pt x="28574" y="23992"/>
                      <a:pt x="36000" y="32657"/>
                    </a:cubicBezTo>
                    <a:cubicBezTo>
                      <a:pt x="38630" y="35751"/>
                      <a:pt x="24474" y="34436"/>
                      <a:pt x="24474" y="34436"/>
                    </a:cubicBezTo>
                    <a:cubicBezTo>
                      <a:pt x="24474" y="34436"/>
                      <a:pt x="40409" y="44880"/>
                      <a:pt x="38940" y="49444"/>
                    </a:cubicBezTo>
                    <a:cubicBezTo>
                      <a:pt x="37470" y="54008"/>
                      <a:pt x="24319" y="52306"/>
                      <a:pt x="24319" y="52306"/>
                    </a:cubicBezTo>
                    <a:lnTo>
                      <a:pt x="2039" y="220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9"/>
              <p:cNvSpPr/>
              <p:nvPr/>
            </p:nvSpPr>
            <p:spPr>
              <a:xfrm>
                <a:off x="10328660" y="-1559684"/>
                <a:ext cx="363593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363593" h="162456" extrusionOk="0">
                    <a:moveTo>
                      <a:pt x="77" y="145447"/>
                    </a:moveTo>
                    <a:cubicBezTo>
                      <a:pt x="619" y="145292"/>
                      <a:pt x="28855" y="127035"/>
                      <a:pt x="41543" y="115199"/>
                    </a:cubicBezTo>
                    <a:cubicBezTo>
                      <a:pt x="54307" y="103440"/>
                      <a:pt x="58407" y="94544"/>
                      <a:pt x="61192" y="94234"/>
                    </a:cubicBezTo>
                    <a:cubicBezTo>
                      <a:pt x="63977" y="93925"/>
                      <a:pt x="69469" y="106070"/>
                      <a:pt x="71404" y="106766"/>
                    </a:cubicBezTo>
                    <a:cubicBezTo>
                      <a:pt x="73338" y="107463"/>
                      <a:pt x="254671" y="117906"/>
                      <a:pt x="298843" y="82321"/>
                    </a:cubicBezTo>
                    <a:cubicBezTo>
                      <a:pt x="343016" y="46657"/>
                      <a:pt x="360268" y="1015"/>
                      <a:pt x="367307" y="9"/>
                    </a:cubicBezTo>
                    <a:cubicBezTo>
                      <a:pt x="374347" y="-997"/>
                      <a:pt x="373496" y="81702"/>
                      <a:pt x="345569" y="100346"/>
                    </a:cubicBezTo>
                    <a:cubicBezTo>
                      <a:pt x="317720" y="118989"/>
                      <a:pt x="235563" y="126880"/>
                      <a:pt x="61579" y="125101"/>
                    </a:cubicBezTo>
                    <a:cubicBezTo>
                      <a:pt x="50052" y="124946"/>
                      <a:pt x="18025" y="167726"/>
                      <a:pt x="18025" y="167726"/>
                    </a:cubicBezTo>
                    <a:lnTo>
                      <a:pt x="0" y="1454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10310694" y="-1436829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6594" y="21508"/>
                    </a:moveTo>
                    <a:cubicBezTo>
                      <a:pt x="6594" y="21508"/>
                      <a:pt x="-4933" y="234"/>
                      <a:pt x="2494" y="2"/>
                    </a:cubicBezTo>
                    <a:cubicBezTo>
                      <a:pt x="9920" y="-230"/>
                      <a:pt x="19590" y="19806"/>
                      <a:pt x="19590" y="19806"/>
                    </a:cubicBezTo>
                    <a:cubicBezTo>
                      <a:pt x="19590" y="19806"/>
                      <a:pt x="32742" y="16402"/>
                      <a:pt x="42180" y="22901"/>
                    </a:cubicBezTo>
                    <a:cubicBezTo>
                      <a:pt x="45507" y="25222"/>
                      <a:pt x="31504" y="27620"/>
                      <a:pt x="31504" y="27620"/>
                    </a:cubicBezTo>
                    <a:cubicBezTo>
                      <a:pt x="31504" y="27620"/>
                      <a:pt x="49606" y="33499"/>
                      <a:pt x="49375" y="38295"/>
                    </a:cubicBezTo>
                    <a:cubicBezTo>
                      <a:pt x="49142" y="43092"/>
                      <a:pt x="36068" y="44871"/>
                      <a:pt x="36068" y="44871"/>
                    </a:cubicBezTo>
                    <a:lnTo>
                      <a:pt x="6594" y="215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10061593" y="-1444487"/>
                <a:ext cx="193401" cy="456426"/>
              </a:xfrm>
              <a:custGeom>
                <a:avLst/>
                <a:gdLst/>
                <a:ahLst/>
                <a:cxnLst/>
                <a:rect l="l" t="t" r="r" b="b"/>
                <a:pathLst>
                  <a:path w="193401" h="456426" extrusionOk="0">
                    <a:moveTo>
                      <a:pt x="195973" y="463157"/>
                    </a:moveTo>
                    <a:cubicBezTo>
                      <a:pt x="136250" y="459057"/>
                      <a:pt x="67632" y="384327"/>
                      <a:pt x="35063" y="312691"/>
                    </a:cubicBezTo>
                    <a:cubicBezTo>
                      <a:pt x="947" y="237729"/>
                      <a:pt x="-14448" y="150853"/>
                      <a:pt x="17425" y="104050"/>
                    </a:cubicBezTo>
                    <a:cubicBezTo>
                      <a:pt x="28798" y="87340"/>
                      <a:pt x="43418" y="69624"/>
                      <a:pt x="61752" y="53301"/>
                    </a:cubicBezTo>
                    <a:lnTo>
                      <a:pt x="60438" y="54152"/>
                    </a:lnTo>
                    <a:cubicBezTo>
                      <a:pt x="60438" y="54152"/>
                      <a:pt x="40788" y="59103"/>
                      <a:pt x="39396" y="50439"/>
                    </a:cubicBezTo>
                    <a:cubicBezTo>
                      <a:pt x="38081" y="42471"/>
                      <a:pt x="85115" y="25297"/>
                      <a:pt x="98499" y="25916"/>
                    </a:cubicBezTo>
                    <a:cubicBezTo>
                      <a:pt x="126735" y="7349"/>
                      <a:pt x="153270" y="2011"/>
                      <a:pt x="157061" y="0"/>
                    </a:cubicBezTo>
                    <a:cubicBezTo>
                      <a:pt x="134781" y="18257"/>
                      <a:pt x="41871" y="88578"/>
                      <a:pt x="33825" y="159981"/>
                    </a:cubicBezTo>
                    <a:cubicBezTo>
                      <a:pt x="26940" y="221173"/>
                      <a:pt x="44811" y="294975"/>
                      <a:pt x="80087" y="359494"/>
                    </a:cubicBezTo>
                    <a:cubicBezTo>
                      <a:pt x="115286" y="423935"/>
                      <a:pt x="149866" y="446679"/>
                      <a:pt x="195664" y="463079"/>
                    </a:cubicBezTo>
                    <a:cubicBezTo>
                      <a:pt x="195741" y="463079"/>
                      <a:pt x="195896" y="463079"/>
                      <a:pt x="195973" y="463157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9"/>
              <p:cNvSpPr/>
              <p:nvPr/>
            </p:nvSpPr>
            <p:spPr>
              <a:xfrm>
                <a:off x="10425959" y="-115625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6365" y="35758"/>
                    </a:moveTo>
                    <a:cubicBezTo>
                      <a:pt x="10696" y="31890"/>
                      <a:pt x="12244" y="25469"/>
                      <a:pt x="14178" y="20131"/>
                    </a:cubicBezTo>
                    <a:cubicBezTo>
                      <a:pt x="16344" y="14329"/>
                      <a:pt x="17969" y="8605"/>
                      <a:pt x="18897" y="2493"/>
                    </a:cubicBezTo>
                    <a:cubicBezTo>
                      <a:pt x="19284" y="18"/>
                      <a:pt x="15880" y="-833"/>
                      <a:pt x="14564" y="946"/>
                    </a:cubicBezTo>
                    <a:cubicBezTo>
                      <a:pt x="10851" y="5974"/>
                      <a:pt x="7989" y="11312"/>
                      <a:pt x="5359" y="17037"/>
                    </a:cubicBezTo>
                    <a:cubicBezTo>
                      <a:pt x="2960" y="22298"/>
                      <a:pt x="-288" y="27635"/>
                      <a:pt x="20" y="33515"/>
                    </a:cubicBezTo>
                    <a:cubicBezTo>
                      <a:pt x="175" y="36454"/>
                      <a:pt x="4276" y="37615"/>
                      <a:pt x="6287" y="358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9"/>
              <p:cNvSpPr/>
              <p:nvPr/>
            </p:nvSpPr>
            <p:spPr>
              <a:xfrm>
                <a:off x="10399877" y="-1155395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4519" y="25070"/>
                    </a:moveTo>
                    <a:cubicBezTo>
                      <a:pt x="9625" y="24451"/>
                      <a:pt x="13106" y="20119"/>
                      <a:pt x="16510" y="16483"/>
                    </a:cubicBezTo>
                    <a:cubicBezTo>
                      <a:pt x="20300" y="12538"/>
                      <a:pt x="23240" y="8360"/>
                      <a:pt x="25794" y="3564"/>
                    </a:cubicBezTo>
                    <a:cubicBezTo>
                      <a:pt x="27032" y="1243"/>
                      <a:pt x="24633" y="-1000"/>
                      <a:pt x="22389" y="470"/>
                    </a:cubicBezTo>
                    <a:cubicBezTo>
                      <a:pt x="17903" y="3409"/>
                      <a:pt x="13725" y="6426"/>
                      <a:pt x="9548" y="9908"/>
                    </a:cubicBezTo>
                    <a:cubicBezTo>
                      <a:pt x="5989" y="12925"/>
                      <a:pt x="1657" y="15323"/>
                      <a:pt x="187" y="19965"/>
                    </a:cubicBezTo>
                    <a:cubicBezTo>
                      <a:pt x="-664" y="22827"/>
                      <a:pt x="1502" y="25380"/>
                      <a:pt x="4442" y="250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1" name="Google Shape;1021;p9"/>
              <p:cNvGrpSpPr/>
              <p:nvPr/>
            </p:nvGrpSpPr>
            <p:grpSpPr>
              <a:xfrm>
                <a:off x="10096307" y="-1427676"/>
                <a:ext cx="366285" cy="408085"/>
                <a:chOff x="10096307" y="-1427676"/>
                <a:chExt cx="366285" cy="408085"/>
              </a:xfrm>
            </p:grpSpPr>
            <p:sp>
              <p:nvSpPr>
                <p:cNvPr id="1022" name="Google Shape;1022;p9"/>
                <p:cNvSpPr/>
                <p:nvPr/>
              </p:nvSpPr>
              <p:spPr>
                <a:xfrm>
                  <a:off x="10330929" y="-1427676"/>
                  <a:ext cx="30944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15472" extrusionOk="0">
                      <a:moveTo>
                        <a:pt x="1444" y="7790"/>
                      </a:moveTo>
                      <a:cubicBezTo>
                        <a:pt x="5235" y="11736"/>
                        <a:pt x="11657" y="13360"/>
                        <a:pt x="16685" y="15140"/>
                      </a:cubicBezTo>
                      <a:cubicBezTo>
                        <a:pt x="22719" y="17228"/>
                        <a:pt x="28830" y="18776"/>
                        <a:pt x="35096" y="19859"/>
                      </a:cubicBezTo>
                      <a:cubicBezTo>
                        <a:pt x="37417" y="20245"/>
                        <a:pt x="39041" y="17074"/>
                        <a:pt x="36721" y="15836"/>
                      </a:cubicBezTo>
                      <a:cubicBezTo>
                        <a:pt x="31460" y="13051"/>
                        <a:pt x="26200" y="10343"/>
                        <a:pt x="20939" y="7481"/>
                      </a:cubicBezTo>
                      <a:cubicBezTo>
                        <a:pt x="16221" y="4928"/>
                        <a:pt x="11115" y="828"/>
                        <a:pt x="5700" y="54"/>
                      </a:cubicBezTo>
                      <a:cubicBezTo>
                        <a:pt x="1290" y="-565"/>
                        <a:pt x="-1959" y="4232"/>
                        <a:pt x="1367" y="77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"/>
                <p:cNvSpPr/>
                <p:nvPr/>
              </p:nvSpPr>
              <p:spPr>
                <a:xfrm>
                  <a:off x="10305082" y="-1290310"/>
                  <a:ext cx="30944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7736" extrusionOk="0">
                      <a:moveTo>
                        <a:pt x="1763" y="12613"/>
                      </a:moveTo>
                      <a:cubicBezTo>
                        <a:pt x="6559" y="14934"/>
                        <a:pt x="11123" y="12690"/>
                        <a:pt x="15997" y="11143"/>
                      </a:cubicBezTo>
                      <a:cubicBezTo>
                        <a:pt x="21799" y="9286"/>
                        <a:pt x="26982" y="6192"/>
                        <a:pt x="32707" y="4258"/>
                      </a:cubicBezTo>
                      <a:cubicBezTo>
                        <a:pt x="35260" y="3407"/>
                        <a:pt x="34331" y="-616"/>
                        <a:pt x="31624" y="81"/>
                      </a:cubicBezTo>
                      <a:cubicBezTo>
                        <a:pt x="26208" y="1550"/>
                        <a:pt x="20329" y="1550"/>
                        <a:pt x="14836" y="2479"/>
                      </a:cubicBezTo>
                      <a:cubicBezTo>
                        <a:pt x="10117" y="3252"/>
                        <a:pt x="4315" y="3020"/>
                        <a:pt x="988" y="6811"/>
                      </a:cubicBezTo>
                      <a:cubicBezTo>
                        <a:pt x="-481" y="8513"/>
                        <a:pt x="-403" y="11453"/>
                        <a:pt x="1840" y="125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"/>
                <p:cNvSpPr/>
                <p:nvPr/>
              </p:nvSpPr>
              <p:spPr>
                <a:xfrm>
                  <a:off x="10454856" y="-1284350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787" y="30944"/>
                      </a:moveTo>
                      <a:cubicBezTo>
                        <a:pt x="9881" y="26998"/>
                        <a:pt x="10578" y="21428"/>
                        <a:pt x="11738" y="16632"/>
                      </a:cubicBezTo>
                      <a:cubicBezTo>
                        <a:pt x="12898" y="11836"/>
                        <a:pt x="13904" y="6807"/>
                        <a:pt x="13518" y="1856"/>
                      </a:cubicBezTo>
                      <a:cubicBezTo>
                        <a:pt x="13363" y="77"/>
                        <a:pt x="11274" y="-697"/>
                        <a:pt x="10191" y="773"/>
                      </a:cubicBezTo>
                      <a:cubicBezTo>
                        <a:pt x="7251" y="4718"/>
                        <a:pt x="5317" y="9437"/>
                        <a:pt x="3693" y="14079"/>
                      </a:cubicBezTo>
                      <a:cubicBezTo>
                        <a:pt x="2068" y="18721"/>
                        <a:pt x="-408" y="23826"/>
                        <a:pt x="57" y="28778"/>
                      </a:cubicBezTo>
                      <a:cubicBezTo>
                        <a:pt x="366" y="32413"/>
                        <a:pt x="4466" y="33883"/>
                        <a:pt x="6787" y="308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"/>
                <p:cNvSpPr/>
                <p:nvPr/>
              </p:nvSpPr>
              <p:spPr>
                <a:xfrm>
                  <a:off x="10111928" y="-1342068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2656" y="10142"/>
                      </a:moveTo>
                      <a:cubicBezTo>
                        <a:pt x="16137" y="8130"/>
                        <a:pt x="19773" y="5809"/>
                        <a:pt x="23486" y="4262"/>
                      </a:cubicBezTo>
                      <a:cubicBezTo>
                        <a:pt x="26039" y="3179"/>
                        <a:pt x="25033" y="-612"/>
                        <a:pt x="22248" y="85"/>
                      </a:cubicBezTo>
                      <a:cubicBezTo>
                        <a:pt x="17994" y="1090"/>
                        <a:pt x="13739" y="1709"/>
                        <a:pt x="9561" y="3102"/>
                      </a:cubicBezTo>
                      <a:cubicBezTo>
                        <a:pt x="5848" y="4339"/>
                        <a:pt x="1284" y="5423"/>
                        <a:pt x="123" y="9523"/>
                      </a:cubicBezTo>
                      <a:cubicBezTo>
                        <a:pt x="-418" y="11379"/>
                        <a:pt x="897" y="13004"/>
                        <a:pt x="2599" y="13623"/>
                      </a:cubicBezTo>
                      <a:cubicBezTo>
                        <a:pt x="6158" y="14861"/>
                        <a:pt x="9639" y="11843"/>
                        <a:pt x="12656" y="101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10096307" y="-1320530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14197" y="11347"/>
                      </a:moveTo>
                      <a:cubicBezTo>
                        <a:pt x="17600" y="8794"/>
                        <a:pt x="21082" y="6319"/>
                        <a:pt x="24718" y="4153"/>
                      </a:cubicBezTo>
                      <a:cubicBezTo>
                        <a:pt x="26807" y="2838"/>
                        <a:pt x="25414" y="-721"/>
                        <a:pt x="22939" y="130"/>
                      </a:cubicBezTo>
                      <a:cubicBezTo>
                        <a:pt x="18683" y="1600"/>
                        <a:pt x="14506" y="3224"/>
                        <a:pt x="10406" y="5158"/>
                      </a:cubicBezTo>
                      <a:cubicBezTo>
                        <a:pt x="6692" y="6938"/>
                        <a:pt x="1277" y="9026"/>
                        <a:pt x="117" y="13281"/>
                      </a:cubicBezTo>
                      <a:cubicBezTo>
                        <a:pt x="-502" y="15679"/>
                        <a:pt x="1432" y="17691"/>
                        <a:pt x="3676" y="17768"/>
                      </a:cubicBezTo>
                      <a:cubicBezTo>
                        <a:pt x="7544" y="17923"/>
                        <a:pt x="11102" y="13668"/>
                        <a:pt x="14119" y="114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"/>
                <p:cNvSpPr/>
                <p:nvPr/>
              </p:nvSpPr>
              <p:spPr>
                <a:xfrm>
                  <a:off x="10336230" y="-1315679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4034" y="10752"/>
                      </a:moveTo>
                      <a:cubicBezTo>
                        <a:pt x="8367" y="10907"/>
                        <a:pt x="12931" y="9205"/>
                        <a:pt x="17031" y="7889"/>
                      </a:cubicBezTo>
                      <a:cubicBezTo>
                        <a:pt x="20667" y="6729"/>
                        <a:pt x="24689" y="5723"/>
                        <a:pt x="27552" y="3093"/>
                      </a:cubicBezTo>
                      <a:cubicBezTo>
                        <a:pt x="28403" y="2320"/>
                        <a:pt x="27861" y="927"/>
                        <a:pt x="26856" y="618"/>
                      </a:cubicBezTo>
                      <a:cubicBezTo>
                        <a:pt x="22988" y="-620"/>
                        <a:pt x="18423" y="308"/>
                        <a:pt x="14477" y="772"/>
                      </a:cubicBezTo>
                      <a:cubicBezTo>
                        <a:pt x="10223" y="1236"/>
                        <a:pt x="5891" y="1546"/>
                        <a:pt x="2022" y="3248"/>
                      </a:cubicBezTo>
                      <a:cubicBezTo>
                        <a:pt x="-1846" y="5027"/>
                        <a:pt x="398" y="10597"/>
                        <a:pt x="4034" y="10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"/>
                <p:cNvSpPr/>
                <p:nvPr/>
              </p:nvSpPr>
              <p:spPr>
                <a:xfrm>
                  <a:off x="10222667" y="-1035063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027" y="20237"/>
                      </a:moveTo>
                      <a:cubicBezTo>
                        <a:pt x="7900" y="19851"/>
                        <a:pt x="11226" y="16369"/>
                        <a:pt x="14862" y="13275"/>
                      </a:cubicBezTo>
                      <a:cubicBezTo>
                        <a:pt x="18962" y="9794"/>
                        <a:pt x="22521" y="6312"/>
                        <a:pt x="25461" y="1825"/>
                      </a:cubicBezTo>
                      <a:cubicBezTo>
                        <a:pt x="26003" y="1052"/>
                        <a:pt x="25152" y="-263"/>
                        <a:pt x="24223" y="46"/>
                      </a:cubicBezTo>
                      <a:cubicBezTo>
                        <a:pt x="19195" y="1748"/>
                        <a:pt x="14862" y="4224"/>
                        <a:pt x="10376" y="7086"/>
                      </a:cubicBezTo>
                      <a:cubicBezTo>
                        <a:pt x="6430" y="9639"/>
                        <a:pt x="2021" y="11805"/>
                        <a:pt x="164" y="16292"/>
                      </a:cubicBezTo>
                      <a:cubicBezTo>
                        <a:pt x="-532" y="17994"/>
                        <a:pt x="1093" y="20392"/>
                        <a:pt x="3027" y="202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"/>
                <p:cNvSpPr/>
                <p:nvPr/>
              </p:nvSpPr>
              <p:spPr>
                <a:xfrm>
                  <a:off x="10201309" y="-1040687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264" y="18048"/>
                      </a:moveTo>
                      <a:cubicBezTo>
                        <a:pt x="8138" y="18203"/>
                        <a:pt x="12393" y="15108"/>
                        <a:pt x="16416" y="12555"/>
                      </a:cubicBezTo>
                      <a:cubicBezTo>
                        <a:pt x="20903" y="9770"/>
                        <a:pt x="24771" y="6831"/>
                        <a:pt x="28407" y="3040"/>
                      </a:cubicBezTo>
                      <a:cubicBezTo>
                        <a:pt x="29490" y="1880"/>
                        <a:pt x="28561" y="-519"/>
                        <a:pt x="26782" y="100"/>
                      </a:cubicBezTo>
                      <a:cubicBezTo>
                        <a:pt x="21909" y="1647"/>
                        <a:pt x="17345" y="3582"/>
                        <a:pt x="12703" y="5748"/>
                      </a:cubicBezTo>
                      <a:cubicBezTo>
                        <a:pt x="8293" y="7759"/>
                        <a:pt x="3574" y="9229"/>
                        <a:pt x="557" y="13097"/>
                      </a:cubicBezTo>
                      <a:cubicBezTo>
                        <a:pt x="-990" y="15108"/>
                        <a:pt x="944" y="17971"/>
                        <a:pt x="3188" y="180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0" name="Google Shape;1030;p9"/>
              <p:cNvSpPr/>
              <p:nvPr/>
            </p:nvSpPr>
            <p:spPr>
              <a:xfrm>
                <a:off x="10282607" y="-1241897"/>
                <a:ext cx="232081" cy="23208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232081" extrusionOk="0">
                    <a:moveTo>
                      <a:pt x="202630" y="20132"/>
                    </a:moveTo>
                    <a:cubicBezTo>
                      <a:pt x="261734" y="68637"/>
                      <a:pt x="241543" y="157447"/>
                      <a:pt x="187623" y="202626"/>
                    </a:cubicBezTo>
                    <a:cubicBezTo>
                      <a:pt x="135017" y="246644"/>
                      <a:pt x="64387" y="244013"/>
                      <a:pt x="24160" y="208428"/>
                    </a:cubicBezTo>
                    <a:cubicBezTo>
                      <a:pt x="-16068" y="172842"/>
                      <a:pt x="-3613" y="106389"/>
                      <a:pt x="43423" y="51231"/>
                    </a:cubicBezTo>
                    <a:cubicBezTo>
                      <a:pt x="90535" y="-3927"/>
                      <a:pt x="160005" y="-14912"/>
                      <a:pt x="202630" y="200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9"/>
              <p:cNvSpPr/>
              <p:nvPr/>
            </p:nvSpPr>
            <p:spPr>
              <a:xfrm>
                <a:off x="10428295" y="-120766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44488" y="54"/>
                    </a:moveTo>
                    <a:cubicBezTo>
                      <a:pt x="75200" y="1679"/>
                      <a:pt x="89744" y="35253"/>
                      <a:pt x="83013" y="62716"/>
                    </a:cubicBezTo>
                    <a:cubicBezTo>
                      <a:pt x="76438" y="89483"/>
                      <a:pt x="52920" y="105419"/>
                      <a:pt x="31415" y="103485"/>
                    </a:cubicBezTo>
                    <a:cubicBezTo>
                      <a:pt x="9908" y="101551"/>
                      <a:pt x="-1851" y="77028"/>
                      <a:pt x="238" y="48018"/>
                    </a:cubicBezTo>
                    <a:cubicBezTo>
                      <a:pt x="2404" y="18930"/>
                      <a:pt x="22286" y="-1184"/>
                      <a:pt x="44411" y="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9"/>
              <p:cNvSpPr/>
              <p:nvPr/>
            </p:nvSpPr>
            <p:spPr>
              <a:xfrm>
                <a:off x="10298439" y="-1170398"/>
                <a:ext cx="100568" cy="139248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139248" extrusionOk="0">
                    <a:moveTo>
                      <a:pt x="104642" y="143117"/>
                    </a:moveTo>
                    <a:cubicBezTo>
                      <a:pt x="104642" y="143117"/>
                      <a:pt x="39582" y="142266"/>
                      <a:pt x="20706" y="98170"/>
                    </a:cubicBezTo>
                    <a:cubicBezTo>
                      <a:pt x="-181" y="49433"/>
                      <a:pt x="28983" y="0"/>
                      <a:pt x="28983" y="0"/>
                    </a:cubicBezTo>
                    <a:cubicBezTo>
                      <a:pt x="28983" y="0"/>
                      <a:pt x="-19057" y="58407"/>
                      <a:pt x="8561" y="108846"/>
                    </a:cubicBezTo>
                    <a:cubicBezTo>
                      <a:pt x="31614" y="151008"/>
                      <a:pt x="104642" y="143039"/>
                      <a:pt x="104642" y="14303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3" name="Google Shape;1033;p9"/>
            <p:cNvGrpSpPr/>
            <p:nvPr/>
          </p:nvGrpSpPr>
          <p:grpSpPr>
            <a:xfrm>
              <a:off x="-251826" y="3461396"/>
              <a:ext cx="503675" cy="689234"/>
              <a:chOff x="18250644" y="2644848"/>
              <a:chExt cx="348275" cy="476616"/>
            </a:xfrm>
          </p:grpSpPr>
          <p:sp>
            <p:nvSpPr>
              <p:cNvPr id="1034" name="Google Shape;1034;p9"/>
              <p:cNvSpPr/>
              <p:nvPr/>
            </p:nvSpPr>
            <p:spPr>
              <a:xfrm>
                <a:off x="18250644" y="2951272"/>
                <a:ext cx="170192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70192" extrusionOk="0">
                    <a:moveTo>
                      <a:pt x="177078" y="102116"/>
                    </a:moveTo>
                    <a:lnTo>
                      <a:pt x="177078" y="170425"/>
                    </a:lnTo>
                    <a:lnTo>
                      <a:pt x="0" y="69005"/>
                    </a:lnTo>
                    <a:lnTo>
                      <a:pt x="154" y="0"/>
                    </a:lnTo>
                    <a:lnTo>
                      <a:pt x="177078" y="102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18279499" y="2677958"/>
                <a:ext cx="293969" cy="340385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340385" extrusionOk="0">
                    <a:moveTo>
                      <a:pt x="296445" y="256682"/>
                    </a:moveTo>
                    <a:lnTo>
                      <a:pt x="296445" y="85561"/>
                    </a:lnTo>
                    <a:lnTo>
                      <a:pt x="148222" y="0"/>
                    </a:lnTo>
                    <a:lnTo>
                      <a:pt x="0" y="85561"/>
                    </a:lnTo>
                    <a:lnTo>
                      <a:pt x="0" y="256682"/>
                    </a:lnTo>
                    <a:lnTo>
                      <a:pt x="148222" y="342320"/>
                    </a:lnTo>
                    <a:lnTo>
                      <a:pt x="296445" y="2566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18335480" y="2802689"/>
                <a:ext cx="239817" cy="216609"/>
              </a:xfrm>
              <a:custGeom>
                <a:avLst/>
                <a:gdLst/>
                <a:ahLst/>
                <a:cxnLst/>
                <a:rect l="l" t="t" r="r" b="b"/>
                <a:pathLst>
                  <a:path w="239817" h="216609" extrusionOk="0">
                    <a:moveTo>
                      <a:pt x="92241" y="217589"/>
                    </a:moveTo>
                    <a:cubicBezTo>
                      <a:pt x="92241" y="217589"/>
                      <a:pt x="18284" y="174886"/>
                      <a:pt x="4746" y="167073"/>
                    </a:cubicBezTo>
                    <a:cubicBezTo>
                      <a:pt x="-8714" y="159259"/>
                      <a:pt x="4050" y="76406"/>
                      <a:pt x="74371" y="30222"/>
                    </a:cubicBezTo>
                    <a:cubicBezTo>
                      <a:pt x="157069" y="-24085"/>
                      <a:pt x="239767" y="7556"/>
                      <a:pt x="239767" y="26973"/>
                    </a:cubicBezTo>
                    <a:cubicBezTo>
                      <a:pt x="239767" y="62636"/>
                      <a:pt x="240464" y="132028"/>
                      <a:pt x="240464" y="132028"/>
                    </a:cubicBezTo>
                    <a:lnTo>
                      <a:pt x="92241" y="217589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18279499" y="2677958"/>
                <a:ext cx="293969" cy="255289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255289" extrusionOk="0">
                    <a:moveTo>
                      <a:pt x="0" y="256682"/>
                    </a:moveTo>
                    <a:lnTo>
                      <a:pt x="0" y="85561"/>
                    </a:lnTo>
                    <a:lnTo>
                      <a:pt x="148222" y="0"/>
                    </a:lnTo>
                    <a:lnTo>
                      <a:pt x="296445" y="85561"/>
                    </a:lnTo>
                    <a:lnTo>
                      <a:pt x="296445" y="201911"/>
                    </a:lnTo>
                    <a:lnTo>
                      <a:pt x="278729" y="96546"/>
                    </a:lnTo>
                    <a:lnTo>
                      <a:pt x="148222" y="26844"/>
                    </a:lnTo>
                    <a:lnTo>
                      <a:pt x="24214" y="98170"/>
                    </a:lnTo>
                    <a:lnTo>
                      <a:pt x="0" y="256682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18323780" y="2756256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49789" y="5251"/>
                    </a:moveTo>
                    <a:cubicBezTo>
                      <a:pt x="35013" y="-13238"/>
                      <a:pt x="-10862" y="21652"/>
                      <a:pt x="2367" y="39522"/>
                    </a:cubicBezTo>
                    <a:cubicBezTo>
                      <a:pt x="14126" y="55458"/>
                      <a:pt x="66963" y="26757"/>
                      <a:pt x="49789" y="5251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18304292" y="280780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10019" y="270"/>
                    </a:moveTo>
                    <a:cubicBezTo>
                      <a:pt x="-5530" y="3287"/>
                      <a:pt x="-1740" y="33999"/>
                      <a:pt x="12881" y="31601"/>
                    </a:cubicBezTo>
                    <a:cubicBezTo>
                      <a:pt x="25955" y="29435"/>
                      <a:pt x="28044" y="-3288"/>
                      <a:pt x="10019" y="27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9"/>
            <p:cNvGrpSpPr/>
            <p:nvPr/>
          </p:nvGrpSpPr>
          <p:grpSpPr>
            <a:xfrm>
              <a:off x="1640281" y="4852931"/>
              <a:ext cx="1460795" cy="999021"/>
              <a:chOff x="7523731" y="-2657894"/>
              <a:chExt cx="1460795" cy="999021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8470699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7523731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7565553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7565553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7647104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7565553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2" y="173442"/>
                    </a:lnTo>
                    <a:lnTo>
                      <a:pt x="266275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7630017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7601695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7997246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8039005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8039005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8120618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8039005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8103532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8075147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8512520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8594071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8512520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8576985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8548663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7760489" y="-22478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7802310" y="-21996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7883861" y="-20180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1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7802310" y="-21996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5" y="48196"/>
                    </a:lnTo>
                    <a:lnTo>
                      <a:pt x="43400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7866774" y="-20856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7838453" y="-20104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8233941" y="-22478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8275762" y="-21996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8357313" y="-20180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8275762" y="-21996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8340227" y="-20856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8311905" y="-20104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9"/>
            <p:cNvGrpSpPr/>
            <p:nvPr/>
          </p:nvGrpSpPr>
          <p:grpSpPr>
            <a:xfrm>
              <a:off x="8650366" y="-293869"/>
              <a:ext cx="987280" cy="1819145"/>
              <a:chOff x="-499696" y="1470506"/>
              <a:chExt cx="987280" cy="1819145"/>
            </a:xfrm>
          </p:grpSpPr>
          <p:sp>
            <p:nvSpPr>
              <p:cNvPr id="1078" name="Google Shape;1078;p9"/>
              <p:cNvSpPr/>
              <p:nvPr/>
            </p:nvSpPr>
            <p:spPr>
              <a:xfrm>
                <a:off x="-499696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-457875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>
                <a:off x="-376324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9"/>
              <p:cNvSpPr/>
              <p:nvPr/>
            </p:nvSpPr>
            <p:spPr>
              <a:xfrm>
                <a:off x="-457875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9"/>
              <p:cNvSpPr/>
              <p:nvPr/>
            </p:nvSpPr>
            <p:spPr>
              <a:xfrm>
                <a:off x="-393410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-421733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-26244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9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9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97128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15578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9"/>
              <p:cNvSpPr/>
              <p:nvPr/>
            </p:nvSpPr>
            <p:spPr>
              <a:xfrm>
                <a:off x="80105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9"/>
              <p:cNvSpPr/>
              <p:nvPr/>
            </p:nvSpPr>
            <p:spPr>
              <a:xfrm>
                <a:off x="51720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9"/>
              <p:cNvSpPr/>
              <p:nvPr/>
            </p:nvSpPr>
            <p:spPr>
              <a:xfrm>
                <a:off x="-262939" y="188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9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9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>
                <a:off x="-139567" y="211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9"/>
              <p:cNvSpPr/>
              <p:nvPr/>
            </p:nvSpPr>
            <p:spPr>
              <a:xfrm>
                <a:off x="-221118" y="192884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9"/>
              <p:cNvSpPr/>
              <p:nvPr/>
            </p:nvSpPr>
            <p:spPr>
              <a:xfrm>
                <a:off x="-156653" y="204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>
                <a:off x="-184975" y="211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>
                <a:off x="-499696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>
                <a:off x="-457875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9"/>
              <p:cNvSpPr/>
              <p:nvPr/>
            </p:nvSpPr>
            <p:spPr>
              <a:xfrm>
                <a:off x="-376324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9"/>
              <p:cNvSpPr/>
              <p:nvPr/>
            </p:nvSpPr>
            <p:spPr>
              <a:xfrm>
                <a:off x="-457875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9"/>
              <p:cNvSpPr/>
              <p:nvPr/>
            </p:nvSpPr>
            <p:spPr>
              <a:xfrm>
                <a:off x="-393410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9"/>
              <p:cNvSpPr/>
              <p:nvPr/>
            </p:nvSpPr>
            <p:spPr>
              <a:xfrm>
                <a:off x="-421733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9"/>
              <p:cNvSpPr/>
              <p:nvPr/>
            </p:nvSpPr>
            <p:spPr>
              <a:xfrm>
                <a:off x="-26244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9"/>
              <p:cNvSpPr/>
              <p:nvPr/>
            </p:nvSpPr>
            <p:spPr>
              <a:xfrm>
                <a:off x="15578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9"/>
              <p:cNvSpPr/>
              <p:nvPr/>
            </p:nvSpPr>
            <p:spPr>
              <a:xfrm>
                <a:off x="97128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9"/>
              <p:cNvSpPr/>
              <p:nvPr/>
            </p:nvSpPr>
            <p:spPr>
              <a:xfrm>
                <a:off x="15578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9"/>
              <p:cNvSpPr/>
              <p:nvPr/>
            </p:nvSpPr>
            <p:spPr>
              <a:xfrm>
                <a:off x="80105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9"/>
              <p:cNvSpPr/>
              <p:nvPr/>
            </p:nvSpPr>
            <p:spPr>
              <a:xfrm>
                <a:off x="51720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9"/>
              <p:cNvSpPr/>
              <p:nvPr/>
            </p:nvSpPr>
            <p:spPr>
              <a:xfrm>
                <a:off x="-262939" y="2700630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9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9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9"/>
              <p:cNvSpPr/>
              <p:nvPr/>
            </p:nvSpPr>
            <p:spPr>
              <a:xfrm>
                <a:off x="-139567" y="293043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9"/>
              <p:cNvSpPr/>
              <p:nvPr/>
            </p:nvSpPr>
            <p:spPr>
              <a:xfrm>
                <a:off x="-221118" y="2748910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9"/>
              <p:cNvSpPr/>
              <p:nvPr/>
            </p:nvSpPr>
            <p:spPr>
              <a:xfrm>
                <a:off x="-156653" y="2862906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9"/>
              <p:cNvSpPr/>
              <p:nvPr/>
            </p:nvSpPr>
            <p:spPr>
              <a:xfrm>
                <a:off x="-184975" y="293800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9"/>
            <p:cNvGrpSpPr/>
            <p:nvPr/>
          </p:nvGrpSpPr>
          <p:grpSpPr>
            <a:xfrm rot="658303" flipH="1">
              <a:off x="8290933" y="4086479"/>
              <a:ext cx="1007440" cy="1331106"/>
              <a:chOff x="-2848625" y="4826078"/>
              <a:chExt cx="1152979" cy="1523403"/>
            </a:xfrm>
          </p:grpSpPr>
          <p:sp>
            <p:nvSpPr>
              <p:cNvPr id="1118" name="Google Shape;1118;p9"/>
              <p:cNvSpPr/>
              <p:nvPr/>
            </p:nvSpPr>
            <p:spPr>
              <a:xfrm>
                <a:off x="-2310506" y="4826078"/>
                <a:ext cx="76064" cy="192163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371329" extrusionOk="0">
                    <a:moveTo>
                      <a:pt x="0" y="377287"/>
                    </a:moveTo>
                    <a:lnTo>
                      <a:pt x="147758" y="377287"/>
                    </a:lnTo>
                    <a:cubicBezTo>
                      <a:pt x="147758" y="377287"/>
                      <a:pt x="119909" y="348973"/>
                      <a:pt x="110780" y="327544"/>
                    </a:cubicBezTo>
                    <a:cubicBezTo>
                      <a:pt x="101729" y="306115"/>
                      <a:pt x="110471" y="170657"/>
                      <a:pt x="114726" y="133756"/>
                    </a:cubicBezTo>
                    <a:cubicBezTo>
                      <a:pt x="118980" y="96933"/>
                      <a:pt x="162225" y="36050"/>
                      <a:pt x="137005" y="16091"/>
                    </a:cubicBezTo>
                    <a:cubicBezTo>
                      <a:pt x="120605" y="3094"/>
                      <a:pt x="93297" y="0"/>
                      <a:pt x="73879" y="0"/>
                    </a:cubicBezTo>
                    <a:cubicBezTo>
                      <a:pt x="54462" y="0"/>
                      <a:pt x="27076" y="3094"/>
                      <a:pt x="10676" y="16091"/>
                    </a:cubicBezTo>
                    <a:cubicBezTo>
                      <a:pt x="-14544" y="36050"/>
                      <a:pt x="28701" y="96933"/>
                      <a:pt x="32956" y="133756"/>
                    </a:cubicBezTo>
                    <a:cubicBezTo>
                      <a:pt x="37288" y="170657"/>
                      <a:pt x="46029" y="306115"/>
                      <a:pt x="36901" y="327544"/>
                    </a:cubicBezTo>
                    <a:cubicBezTo>
                      <a:pt x="27850" y="348973"/>
                      <a:pt x="0" y="377287"/>
                      <a:pt x="0" y="377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9"/>
              <p:cNvSpPr/>
              <p:nvPr/>
            </p:nvSpPr>
            <p:spPr>
              <a:xfrm>
                <a:off x="-2310506" y="4826078"/>
                <a:ext cx="76064" cy="192163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371329" extrusionOk="0">
                    <a:moveTo>
                      <a:pt x="0" y="377287"/>
                    </a:moveTo>
                    <a:lnTo>
                      <a:pt x="147758" y="377287"/>
                    </a:lnTo>
                    <a:cubicBezTo>
                      <a:pt x="147758" y="377287"/>
                      <a:pt x="119909" y="348973"/>
                      <a:pt x="110780" y="327544"/>
                    </a:cubicBezTo>
                    <a:cubicBezTo>
                      <a:pt x="101729" y="306115"/>
                      <a:pt x="110471" y="170657"/>
                      <a:pt x="114726" y="133756"/>
                    </a:cubicBezTo>
                    <a:cubicBezTo>
                      <a:pt x="118980" y="96933"/>
                      <a:pt x="162225" y="36050"/>
                      <a:pt x="137005" y="16091"/>
                    </a:cubicBezTo>
                    <a:cubicBezTo>
                      <a:pt x="120605" y="3094"/>
                      <a:pt x="93297" y="0"/>
                      <a:pt x="73879" y="0"/>
                    </a:cubicBezTo>
                    <a:cubicBezTo>
                      <a:pt x="54462" y="0"/>
                      <a:pt x="27076" y="3094"/>
                      <a:pt x="10676" y="16091"/>
                    </a:cubicBezTo>
                    <a:cubicBezTo>
                      <a:pt x="-14544" y="36050"/>
                      <a:pt x="28701" y="96933"/>
                      <a:pt x="32956" y="133756"/>
                    </a:cubicBezTo>
                    <a:cubicBezTo>
                      <a:pt x="37288" y="170657"/>
                      <a:pt x="46029" y="306115"/>
                      <a:pt x="36901" y="327544"/>
                    </a:cubicBezTo>
                    <a:cubicBezTo>
                      <a:pt x="27850" y="348973"/>
                      <a:pt x="0" y="377287"/>
                      <a:pt x="0" y="377287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9"/>
              <p:cNvSpPr/>
              <p:nvPr/>
            </p:nvSpPr>
            <p:spPr>
              <a:xfrm>
                <a:off x="-2310506" y="5006202"/>
                <a:ext cx="76064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23208" extrusionOk="0">
                    <a:moveTo>
                      <a:pt x="0" y="29087"/>
                    </a:moveTo>
                    <a:lnTo>
                      <a:pt x="147758" y="29087"/>
                    </a:lnTo>
                    <a:cubicBezTo>
                      <a:pt x="147758" y="29087"/>
                      <a:pt x="134375" y="15472"/>
                      <a:pt x="123080" y="0"/>
                    </a:cubicBezTo>
                    <a:lnTo>
                      <a:pt x="16478" y="10521"/>
                    </a:lnTo>
                    <a:cubicBezTo>
                      <a:pt x="7736" y="21197"/>
                      <a:pt x="0" y="29087"/>
                      <a:pt x="0" y="29087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9"/>
              <p:cNvSpPr/>
              <p:nvPr/>
            </p:nvSpPr>
            <p:spPr>
              <a:xfrm>
                <a:off x="-2467619" y="5014045"/>
                <a:ext cx="388329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270761" extrusionOk="0">
                    <a:moveTo>
                      <a:pt x="755192" y="272773"/>
                    </a:moveTo>
                    <a:cubicBezTo>
                      <a:pt x="737864" y="110548"/>
                      <a:pt x="605113" y="0"/>
                      <a:pt x="377596" y="0"/>
                    </a:cubicBezTo>
                    <a:cubicBezTo>
                      <a:pt x="150079" y="0"/>
                      <a:pt x="17329" y="110471"/>
                      <a:pt x="0" y="272773"/>
                    </a:cubicBezTo>
                    <a:cubicBezTo>
                      <a:pt x="0" y="272773"/>
                      <a:pt x="196186" y="219858"/>
                      <a:pt x="377596" y="219858"/>
                    </a:cubicBezTo>
                    <a:cubicBezTo>
                      <a:pt x="559006" y="219858"/>
                      <a:pt x="755192" y="272773"/>
                      <a:pt x="755192" y="2727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9"/>
              <p:cNvSpPr/>
              <p:nvPr/>
            </p:nvSpPr>
            <p:spPr>
              <a:xfrm>
                <a:off x="-2467619" y="5014045"/>
                <a:ext cx="388329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270761" extrusionOk="0">
                    <a:moveTo>
                      <a:pt x="755192" y="272773"/>
                    </a:moveTo>
                    <a:cubicBezTo>
                      <a:pt x="737864" y="110548"/>
                      <a:pt x="605113" y="0"/>
                      <a:pt x="377596" y="0"/>
                    </a:cubicBezTo>
                    <a:cubicBezTo>
                      <a:pt x="150079" y="0"/>
                      <a:pt x="17329" y="110471"/>
                      <a:pt x="0" y="272773"/>
                    </a:cubicBezTo>
                    <a:cubicBezTo>
                      <a:pt x="0" y="272773"/>
                      <a:pt x="196186" y="219858"/>
                      <a:pt x="377596" y="219858"/>
                    </a:cubicBezTo>
                    <a:cubicBezTo>
                      <a:pt x="559006" y="219858"/>
                      <a:pt x="755192" y="272773"/>
                      <a:pt x="755192" y="272773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9"/>
              <p:cNvSpPr/>
              <p:nvPr/>
            </p:nvSpPr>
            <p:spPr>
              <a:xfrm>
                <a:off x="-2467659" y="5077589"/>
                <a:ext cx="388329" cy="76064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146984" extrusionOk="0">
                    <a:moveTo>
                      <a:pt x="0" y="149935"/>
                    </a:moveTo>
                    <a:cubicBezTo>
                      <a:pt x="0" y="149935"/>
                      <a:pt x="196263" y="97020"/>
                      <a:pt x="377596" y="97020"/>
                    </a:cubicBezTo>
                    <a:cubicBezTo>
                      <a:pt x="558929" y="97020"/>
                      <a:pt x="755270" y="149935"/>
                      <a:pt x="755270" y="149935"/>
                    </a:cubicBezTo>
                    <a:cubicBezTo>
                      <a:pt x="750705" y="107232"/>
                      <a:pt x="738173" y="68088"/>
                      <a:pt x="717982" y="33662"/>
                    </a:cubicBezTo>
                    <a:cubicBezTo>
                      <a:pt x="611379" y="9526"/>
                      <a:pt x="295362" y="-45168"/>
                      <a:pt x="17870" y="74277"/>
                    </a:cubicBezTo>
                    <a:cubicBezTo>
                      <a:pt x="8819" y="97949"/>
                      <a:pt x="2862" y="123246"/>
                      <a:pt x="0" y="14993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9"/>
              <p:cNvSpPr/>
              <p:nvPr/>
            </p:nvSpPr>
            <p:spPr>
              <a:xfrm>
                <a:off x="-2616288" y="5093042"/>
                <a:ext cx="684581" cy="212180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410010" extrusionOk="0">
                    <a:moveTo>
                      <a:pt x="1330058" y="416741"/>
                    </a:moveTo>
                    <a:cubicBezTo>
                      <a:pt x="1299500" y="153870"/>
                      <a:pt x="1065794" y="0"/>
                      <a:pt x="664990" y="0"/>
                    </a:cubicBezTo>
                    <a:cubicBezTo>
                      <a:pt x="264186" y="0"/>
                      <a:pt x="30403" y="153947"/>
                      <a:pt x="0" y="416741"/>
                    </a:cubicBezTo>
                    <a:cubicBezTo>
                      <a:pt x="0" y="416741"/>
                      <a:pt x="345569" y="331103"/>
                      <a:pt x="664990" y="331103"/>
                    </a:cubicBezTo>
                    <a:cubicBezTo>
                      <a:pt x="984411" y="331103"/>
                      <a:pt x="1330058" y="416741"/>
                      <a:pt x="1330058" y="4167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9"/>
              <p:cNvSpPr/>
              <p:nvPr/>
            </p:nvSpPr>
            <p:spPr>
              <a:xfrm>
                <a:off x="-2616288" y="5093042"/>
                <a:ext cx="684581" cy="212180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410010" extrusionOk="0">
                    <a:moveTo>
                      <a:pt x="1330058" y="416741"/>
                    </a:moveTo>
                    <a:cubicBezTo>
                      <a:pt x="1299500" y="153870"/>
                      <a:pt x="1065794" y="0"/>
                      <a:pt x="664990" y="0"/>
                    </a:cubicBezTo>
                    <a:cubicBezTo>
                      <a:pt x="264186" y="0"/>
                      <a:pt x="30403" y="153947"/>
                      <a:pt x="0" y="416741"/>
                    </a:cubicBezTo>
                    <a:cubicBezTo>
                      <a:pt x="0" y="416741"/>
                      <a:pt x="345569" y="331103"/>
                      <a:pt x="664990" y="331103"/>
                    </a:cubicBezTo>
                    <a:cubicBezTo>
                      <a:pt x="984411" y="331103"/>
                      <a:pt x="1330058" y="416741"/>
                      <a:pt x="1330058" y="416741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9"/>
              <p:cNvSpPr/>
              <p:nvPr/>
            </p:nvSpPr>
            <p:spPr>
              <a:xfrm>
                <a:off x="-2616328" y="5192241"/>
                <a:ext cx="684581" cy="116099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224345" extrusionOk="0">
                    <a:moveTo>
                      <a:pt x="0" y="224976"/>
                    </a:moveTo>
                    <a:cubicBezTo>
                      <a:pt x="0" y="224976"/>
                      <a:pt x="345569" y="139261"/>
                      <a:pt x="664990" y="139261"/>
                    </a:cubicBezTo>
                    <a:cubicBezTo>
                      <a:pt x="984411" y="139261"/>
                      <a:pt x="1330057" y="224976"/>
                      <a:pt x="1330057" y="224976"/>
                    </a:cubicBezTo>
                    <a:cubicBezTo>
                      <a:pt x="1322708" y="161618"/>
                      <a:pt x="1303523" y="104604"/>
                      <a:pt x="1273043" y="54551"/>
                    </a:cubicBezTo>
                    <a:cubicBezTo>
                      <a:pt x="1105248" y="16335"/>
                      <a:pt x="589796" y="-72552"/>
                      <a:pt x="26457" y="116440"/>
                    </a:cubicBezTo>
                    <a:cubicBezTo>
                      <a:pt x="13306" y="150169"/>
                      <a:pt x="4487" y="186373"/>
                      <a:pt x="0" y="22497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9"/>
              <p:cNvSpPr/>
              <p:nvPr/>
            </p:nvSpPr>
            <p:spPr>
              <a:xfrm>
                <a:off x="-2460776" y="5121354"/>
                <a:ext cx="104088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85096" extrusionOk="0">
                    <a:moveTo>
                      <a:pt x="107531" y="86297"/>
                    </a:moveTo>
                    <a:cubicBezTo>
                      <a:pt x="166325" y="77168"/>
                      <a:pt x="211581" y="58060"/>
                      <a:pt x="201137" y="25878"/>
                    </a:cubicBezTo>
                    <a:cubicBezTo>
                      <a:pt x="190152" y="-7929"/>
                      <a:pt x="130585" y="-889"/>
                      <a:pt x="94844" y="4681"/>
                    </a:cubicBezTo>
                    <a:cubicBezTo>
                      <a:pt x="59104" y="10251"/>
                      <a:pt x="232" y="21701"/>
                      <a:pt x="0" y="57209"/>
                    </a:cubicBezTo>
                    <a:cubicBezTo>
                      <a:pt x="-154" y="91093"/>
                      <a:pt x="48737" y="95502"/>
                      <a:pt x="107531" y="8629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9"/>
              <p:cNvSpPr/>
              <p:nvPr/>
            </p:nvSpPr>
            <p:spPr>
              <a:xfrm>
                <a:off x="-2751690" y="5216259"/>
                <a:ext cx="956812" cy="332282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642091" extrusionOk="0">
                    <a:moveTo>
                      <a:pt x="1822031" y="302092"/>
                    </a:moveTo>
                    <a:cubicBezTo>
                      <a:pt x="1729817" y="76277"/>
                      <a:pt x="1410164" y="0"/>
                      <a:pt x="926739" y="0"/>
                    </a:cubicBezTo>
                    <a:cubicBezTo>
                      <a:pt x="443313" y="0"/>
                      <a:pt x="123738" y="76355"/>
                      <a:pt x="31447" y="302092"/>
                    </a:cubicBezTo>
                    <a:cubicBezTo>
                      <a:pt x="-60767" y="527908"/>
                      <a:pt x="79178" y="648744"/>
                      <a:pt x="79178" y="648744"/>
                    </a:cubicBezTo>
                    <a:cubicBezTo>
                      <a:pt x="79178" y="648744"/>
                      <a:pt x="284338" y="546938"/>
                      <a:pt x="926739" y="546938"/>
                    </a:cubicBezTo>
                    <a:cubicBezTo>
                      <a:pt x="1569139" y="546938"/>
                      <a:pt x="1774377" y="648744"/>
                      <a:pt x="1774377" y="648744"/>
                    </a:cubicBezTo>
                    <a:cubicBezTo>
                      <a:pt x="1774377" y="648744"/>
                      <a:pt x="1914322" y="527908"/>
                      <a:pt x="1822108" y="3020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9"/>
              <p:cNvSpPr/>
              <p:nvPr/>
            </p:nvSpPr>
            <p:spPr>
              <a:xfrm>
                <a:off x="-2751690" y="5216259"/>
                <a:ext cx="956812" cy="332282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642091" extrusionOk="0">
                    <a:moveTo>
                      <a:pt x="1822031" y="302092"/>
                    </a:moveTo>
                    <a:cubicBezTo>
                      <a:pt x="1729817" y="76277"/>
                      <a:pt x="1410164" y="0"/>
                      <a:pt x="926739" y="0"/>
                    </a:cubicBezTo>
                    <a:cubicBezTo>
                      <a:pt x="443313" y="0"/>
                      <a:pt x="123738" y="76355"/>
                      <a:pt x="31447" y="302092"/>
                    </a:cubicBezTo>
                    <a:cubicBezTo>
                      <a:pt x="-60767" y="527908"/>
                      <a:pt x="79178" y="648744"/>
                      <a:pt x="79178" y="648744"/>
                    </a:cubicBezTo>
                    <a:cubicBezTo>
                      <a:pt x="79178" y="648744"/>
                      <a:pt x="284338" y="546938"/>
                      <a:pt x="926739" y="546938"/>
                    </a:cubicBezTo>
                    <a:cubicBezTo>
                      <a:pt x="1569139" y="546938"/>
                      <a:pt x="1774377" y="648744"/>
                      <a:pt x="1774377" y="648744"/>
                    </a:cubicBezTo>
                    <a:cubicBezTo>
                      <a:pt x="1774377" y="648744"/>
                      <a:pt x="1914322" y="527908"/>
                      <a:pt x="1822108" y="302092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9"/>
              <p:cNvSpPr/>
              <p:nvPr/>
            </p:nvSpPr>
            <p:spPr>
              <a:xfrm>
                <a:off x="-2751350" y="5327870"/>
                <a:ext cx="956812" cy="184156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355857" extrusionOk="0">
                    <a:moveTo>
                      <a:pt x="0" y="179633"/>
                    </a:moveTo>
                    <a:cubicBezTo>
                      <a:pt x="7891" y="295828"/>
                      <a:pt x="78443" y="356788"/>
                      <a:pt x="78443" y="356788"/>
                    </a:cubicBezTo>
                    <a:cubicBezTo>
                      <a:pt x="78443" y="356788"/>
                      <a:pt x="283603" y="254982"/>
                      <a:pt x="926004" y="254982"/>
                    </a:cubicBezTo>
                    <a:cubicBezTo>
                      <a:pt x="1568405" y="254982"/>
                      <a:pt x="1773642" y="356788"/>
                      <a:pt x="1773642" y="356788"/>
                    </a:cubicBezTo>
                    <a:cubicBezTo>
                      <a:pt x="1773642" y="356788"/>
                      <a:pt x="1890766" y="255601"/>
                      <a:pt x="1840017" y="65449"/>
                    </a:cubicBezTo>
                    <a:cubicBezTo>
                      <a:pt x="1552855" y="21508"/>
                      <a:pt x="664913" y="-103119"/>
                      <a:pt x="0" y="179633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9"/>
              <p:cNvSpPr/>
              <p:nvPr/>
            </p:nvSpPr>
            <p:spPr>
              <a:xfrm>
                <a:off x="-2606524" y="5242459"/>
                <a:ext cx="196166" cy="88074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170192" extrusionOk="0">
                    <a:moveTo>
                      <a:pt x="203304" y="163177"/>
                    </a:moveTo>
                    <a:cubicBezTo>
                      <a:pt x="314548" y="145848"/>
                      <a:pt x="400032" y="109798"/>
                      <a:pt x="380227" y="48915"/>
                    </a:cubicBezTo>
                    <a:cubicBezTo>
                      <a:pt x="359495" y="-14984"/>
                      <a:pt x="246858" y="-1678"/>
                      <a:pt x="179245" y="8843"/>
                    </a:cubicBezTo>
                    <a:cubicBezTo>
                      <a:pt x="111632" y="19364"/>
                      <a:pt x="310" y="40947"/>
                      <a:pt x="1" y="108173"/>
                    </a:cubicBezTo>
                    <a:cubicBezTo>
                      <a:pt x="-309" y="172228"/>
                      <a:pt x="92137" y="180505"/>
                      <a:pt x="203304" y="16317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9"/>
              <p:cNvSpPr/>
              <p:nvPr/>
            </p:nvSpPr>
            <p:spPr>
              <a:xfrm>
                <a:off x="-2678597" y="5984735"/>
                <a:ext cx="812690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487370" extrusionOk="0">
                    <a:moveTo>
                      <a:pt x="0" y="0"/>
                    </a:moveTo>
                    <a:cubicBezTo>
                      <a:pt x="36050" y="310447"/>
                      <a:pt x="312149" y="492244"/>
                      <a:pt x="785518" y="492244"/>
                    </a:cubicBezTo>
                    <a:cubicBezTo>
                      <a:pt x="1258886" y="492244"/>
                      <a:pt x="1534985" y="310447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9"/>
              <p:cNvSpPr/>
              <p:nvPr/>
            </p:nvSpPr>
            <p:spPr>
              <a:xfrm>
                <a:off x="-2678597" y="5984735"/>
                <a:ext cx="812690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487370" extrusionOk="0">
                    <a:moveTo>
                      <a:pt x="0" y="0"/>
                    </a:moveTo>
                    <a:cubicBezTo>
                      <a:pt x="36050" y="310447"/>
                      <a:pt x="312149" y="492244"/>
                      <a:pt x="785518" y="492244"/>
                    </a:cubicBezTo>
                    <a:cubicBezTo>
                      <a:pt x="1258886" y="492244"/>
                      <a:pt x="1534985" y="310447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9"/>
              <p:cNvSpPr/>
              <p:nvPr/>
            </p:nvSpPr>
            <p:spPr>
              <a:xfrm>
                <a:off x="-2623571" y="5984735"/>
                <a:ext cx="756642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462111" h="487370" extrusionOk="0">
                    <a:moveTo>
                      <a:pt x="0" y="255986"/>
                    </a:moveTo>
                    <a:cubicBezTo>
                      <a:pt x="125788" y="407921"/>
                      <a:pt x="356709" y="492244"/>
                      <a:pt x="679147" y="492244"/>
                    </a:cubicBezTo>
                    <a:cubicBezTo>
                      <a:pt x="1152438" y="492244"/>
                      <a:pt x="1428615" y="310447"/>
                      <a:pt x="1464510" y="0"/>
                    </a:cubicBezTo>
                    <a:cubicBezTo>
                      <a:pt x="1464510" y="0"/>
                      <a:pt x="1403473" y="15163"/>
                      <a:pt x="1306849" y="33652"/>
                    </a:cubicBezTo>
                    <a:cubicBezTo>
                      <a:pt x="1236915" y="290179"/>
                      <a:pt x="987119" y="437937"/>
                      <a:pt x="587165" y="437937"/>
                    </a:cubicBezTo>
                    <a:cubicBezTo>
                      <a:pt x="323134" y="437937"/>
                      <a:pt x="124628" y="373574"/>
                      <a:pt x="0" y="255986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9"/>
              <p:cNvSpPr/>
              <p:nvPr/>
            </p:nvSpPr>
            <p:spPr>
              <a:xfrm>
                <a:off x="-2678636" y="5984735"/>
                <a:ext cx="812690" cy="112095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216609" extrusionOk="0">
                    <a:moveTo>
                      <a:pt x="0" y="0"/>
                    </a:moveTo>
                    <a:cubicBezTo>
                      <a:pt x="2089" y="17948"/>
                      <a:pt x="4951" y="35508"/>
                      <a:pt x="8742" y="52528"/>
                    </a:cubicBezTo>
                    <a:cubicBezTo>
                      <a:pt x="565272" y="292422"/>
                      <a:pt x="1256410" y="213051"/>
                      <a:pt x="1522530" y="167099"/>
                    </a:cubicBezTo>
                    <a:cubicBezTo>
                      <a:pt x="1547672" y="116582"/>
                      <a:pt x="1563918" y="60805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9"/>
              <p:cNvSpPr/>
              <p:nvPr/>
            </p:nvSpPr>
            <p:spPr>
              <a:xfrm>
                <a:off x="-2809605" y="5681354"/>
                <a:ext cx="1072911" cy="372316"/>
              </a:xfrm>
              <a:custGeom>
                <a:avLst/>
                <a:gdLst/>
                <a:ahLst/>
                <a:cxnLst/>
                <a:rect l="l" t="t" r="r" b="b"/>
                <a:pathLst>
                  <a:path w="2073258" h="719451" extrusionOk="0">
                    <a:moveTo>
                      <a:pt x="35252" y="388504"/>
                    </a:moveTo>
                    <a:cubicBezTo>
                      <a:pt x="138605" y="641550"/>
                      <a:pt x="496862" y="727110"/>
                      <a:pt x="1038694" y="727110"/>
                    </a:cubicBezTo>
                    <a:cubicBezTo>
                      <a:pt x="1580526" y="727110"/>
                      <a:pt x="1938705" y="641550"/>
                      <a:pt x="2042058" y="388504"/>
                    </a:cubicBezTo>
                    <a:cubicBezTo>
                      <a:pt x="2145412" y="135458"/>
                      <a:pt x="1988602" y="0"/>
                      <a:pt x="1988602" y="0"/>
                    </a:cubicBezTo>
                    <a:cubicBezTo>
                      <a:pt x="1988602" y="0"/>
                      <a:pt x="1758687" y="114107"/>
                      <a:pt x="1038694" y="114107"/>
                    </a:cubicBezTo>
                    <a:cubicBezTo>
                      <a:pt x="318700" y="114107"/>
                      <a:pt x="88708" y="0"/>
                      <a:pt x="88708" y="0"/>
                    </a:cubicBezTo>
                    <a:cubicBezTo>
                      <a:pt x="88708" y="0"/>
                      <a:pt x="-68102" y="135458"/>
                      <a:pt x="35252" y="388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9"/>
              <p:cNvSpPr/>
              <p:nvPr/>
            </p:nvSpPr>
            <p:spPr>
              <a:xfrm>
                <a:off x="-2809605" y="5681354"/>
                <a:ext cx="1072911" cy="372316"/>
              </a:xfrm>
              <a:custGeom>
                <a:avLst/>
                <a:gdLst/>
                <a:ahLst/>
                <a:cxnLst/>
                <a:rect l="l" t="t" r="r" b="b"/>
                <a:pathLst>
                  <a:path w="2073258" h="719451" extrusionOk="0">
                    <a:moveTo>
                      <a:pt x="35252" y="388504"/>
                    </a:moveTo>
                    <a:cubicBezTo>
                      <a:pt x="138605" y="641550"/>
                      <a:pt x="496862" y="727110"/>
                      <a:pt x="1038694" y="727110"/>
                    </a:cubicBezTo>
                    <a:cubicBezTo>
                      <a:pt x="1580526" y="727110"/>
                      <a:pt x="1938705" y="641550"/>
                      <a:pt x="2042058" y="388504"/>
                    </a:cubicBezTo>
                    <a:cubicBezTo>
                      <a:pt x="2145412" y="135458"/>
                      <a:pt x="1988602" y="0"/>
                      <a:pt x="1988602" y="0"/>
                    </a:cubicBezTo>
                    <a:cubicBezTo>
                      <a:pt x="1988602" y="0"/>
                      <a:pt x="1758687" y="114107"/>
                      <a:pt x="1038694" y="114107"/>
                    </a:cubicBezTo>
                    <a:cubicBezTo>
                      <a:pt x="318700" y="114107"/>
                      <a:pt x="88708" y="0"/>
                      <a:pt x="88708" y="0"/>
                    </a:cubicBezTo>
                    <a:cubicBezTo>
                      <a:pt x="88708" y="0"/>
                      <a:pt x="-68102" y="135458"/>
                      <a:pt x="35252" y="388504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9"/>
              <p:cNvSpPr/>
              <p:nvPr/>
            </p:nvSpPr>
            <p:spPr>
              <a:xfrm>
                <a:off x="-2804295" y="5681314"/>
                <a:ext cx="1068908" cy="376319"/>
              </a:xfrm>
              <a:custGeom>
                <a:avLst/>
                <a:gdLst/>
                <a:ahLst/>
                <a:cxnLst/>
                <a:rect l="l" t="t" r="r" b="b"/>
                <a:pathLst>
                  <a:path w="2065522" h="727187" extrusionOk="0">
                    <a:moveTo>
                      <a:pt x="0" y="310602"/>
                    </a:moveTo>
                    <a:cubicBezTo>
                      <a:pt x="5647" y="335203"/>
                      <a:pt x="13770" y="361196"/>
                      <a:pt x="24987" y="388581"/>
                    </a:cubicBezTo>
                    <a:cubicBezTo>
                      <a:pt x="128418" y="641627"/>
                      <a:pt x="486597" y="727188"/>
                      <a:pt x="1028507" y="727188"/>
                    </a:cubicBezTo>
                    <a:cubicBezTo>
                      <a:pt x="1570416" y="727188"/>
                      <a:pt x="1928440" y="641627"/>
                      <a:pt x="2031871" y="388581"/>
                    </a:cubicBezTo>
                    <a:cubicBezTo>
                      <a:pt x="2135225" y="135458"/>
                      <a:pt x="1978338" y="0"/>
                      <a:pt x="1978338" y="0"/>
                    </a:cubicBezTo>
                    <a:cubicBezTo>
                      <a:pt x="1978338" y="0"/>
                      <a:pt x="1952035" y="13074"/>
                      <a:pt x="1889373" y="30325"/>
                    </a:cubicBezTo>
                    <a:cubicBezTo>
                      <a:pt x="1909874" y="95153"/>
                      <a:pt x="1916836" y="186593"/>
                      <a:pt x="1872431" y="302789"/>
                    </a:cubicBezTo>
                    <a:cubicBezTo>
                      <a:pt x="1775808" y="555912"/>
                      <a:pt x="1440992" y="641395"/>
                      <a:pt x="934669" y="641395"/>
                    </a:cubicBezTo>
                    <a:cubicBezTo>
                      <a:pt x="428345" y="641395"/>
                      <a:pt x="100491" y="557691"/>
                      <a:pt x="0" y="310602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9"/>
              <p:cNvSpPr/>
              <p:nvPr/>
            </p:nvSpPr>
            <p:spPr>
              <a:xfrm>
                <a:off x="-2782925" y="5681354"/>
                <a:ext cx="1040884" cy="148126"/>
              </a:xfrm>
              <a:custGeom>
                <a:avLst/>
                <a:gdLst/>
                <a:ahLst/>
                <a:cxnLst/>
                <a:rect l="l" t="t" r="r" b="b"/>
                <a:pathLst>
                  <a:path w="2011370" h="286233" extrusionOk="0">
                    <a:moveTo>
                      <a:pt x="0" y="44946"/>
                    </a:moveTo>
                    <a:cubicBezTo>
                      <a:pt x="766874" y="498124"/>
                      <a:pt x="1838315" y="205933"/>
                      <a:pt x="2016399" y="143117"/>
                    </a:cubicBezTo>
                    <a:cubicBezTo>
                      <a:pt x="1993810" y="48969"/>
                      <a:pt x="1937027" y="0"/>
                      <a:pt x="1937027" y="0"/>
                    </a:cubicBezTo>
                    <a:cubicBezTo>
                      <a:pt x="1937027" y="0"/>
                      <a:pt x="1707112" y="114029"/>
                      <a:pt x="987119" y="114029"/>
                    </a:cubicBezTo>
                    <a:cubicBezTo>
                      <a:pt x="267125" y="114029"/>
                      <a:pt x="37133" y="0"/>
                      <a:pt x="37133" y="0"/>
                    </a:cubicBezTo>
                    <a:cubicBezTo>
                      <a:pt x="37133" y="0"/>
                      <a:pt x="19495" y="15240"/>
                      <a:pt x="0" y="4494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9"/>
              <p:cNvSpPr/>
              <p:nvPr/>
            </p:nvSpPr>
            <p:spPr>
              <a:xfrm>
                <a:off x="-2848625" y="5357924"/>
                <a:ext cx="1152979" cy="424360"/>
              </a:xfrm>
              <a:custGeom>
                <a:avLst/>
                <a:gdLst/>
                <a:ahLst/>
                <a:cxnLst/>
                <a:rect l="l" t="t" r="r" b="b"/>
                <a:pathLst>
                  <a:path w="2227979" h="820020" extrusionOk="0">
                    <a:moveTo>
                      <a:pt x="1114048" y="824894"/>
                    </a:moveTo>
                    <a:cubicBezTo>
                      <a:pt x="1763102" y="824894"/>
                      <a:pt x="2282422" y="706223"/>
                      <a:pt x="2223629" y="372413"/>
                    </a:cubicBezTo>
                    <a:cubicBezTo>
                      <a:pt x="2161972" y="22280"/>
                      <a:pt x="1508818" y="0"/>
                      <a:pt x="1114048" y="0"/>
                    </a:cubicBezTo>
                    <a:cubicBezTo>
                      <a:pt x="719278" y="0"/>
                      <a:pt x="66202" y="22280"/>
                      <a:pt x="4545" y="372413"/>
                    </a:cubicBezTo>
                    <a:cubicBezTo>
                      <a:pt x="-54249" y="706223"/>
                      <a:pt x="465072" y="824894"/>
                      <a:pt x="1114048" y="8248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9"/>
              <p:cNvSpPr/>
              <p:nvPr/>
            </p:nvSpPr>
            <p:spPr>
              <a:xfrm>
                <a:off x="-2848625" y="5357924"/>
                <a:ext cx="1152979" cy="424360"/>
              </a:xfrm>
              <a:custGeom>
                <a:avLst/>
                <a:gdLst/>
                <a:ahLst/>
                <a:cxnLst/>
                <a:rect l="l" t="t" r="r" b="b"/>
                <a:pathLst>
                  <a:path w="2227979" h="820020" extrusionOk="0">
                    <a:moveTo>
                      <a:pt x="1114048" y="824894"/>
                    </a:moveTo>
                    <a:cubicBezTo>
                      <a:pt x="1763102" y="824894"/>
                      <a:pt x="2282422" y="706223"/>
                      <a:pt x="2223629" y="372413"/>
                    </a:cubicBezTo>
                    <a:cubicBezTo>
                      <a:pt x="2161972" y="22280"/>
                      <a:pt x="1508818" y="0"/>
                      <a:pt x="1114048" y="0"/>
                    </a:cubicBezTo>
                    <a:cubicBezTo>
                      <a:pt x="719278" y="0"/>
                      <a:pt x="66202" y="22280"/>
                      <a:pt x="4545" y="372413"/>
                    </a:cubicBezTo>
                    <a:cubicBezTo>
                      <a:pt x="-54249" y="706223"/>
                      <a:pt x="465072" y="824894"/>
                      <a:pt x="1114048" y="824894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9"/>
              <p:cNvSpPr/>
              <p:nvPr/>
            </p:nvSpPr>
            <p:spPr>
              <a:xfrm>
                <a:off x="-2800853" y="5389059"/>
                <a:ext cx="1104939" cy="392333"/>
              </a:xfrm>
              <a:custGeom>
                <a:avLst/>
                <a:gdLst/>
                <a:ahLst/>
                <a:cxnLst/>
                <a:rect l="l" t="t" r="r" b="b"/>
                <a:pathLst>
                  <a:path w="2135147" h="758132" extrusionOk="0">
                    <a:moveTo>
                      <a:pt x="0" y="554287"/>
                    </a:moveTo>
                    <a:cubicBezTo>
                      <a:pt x="171663" y="705836"/>
                      <a:pt x="564499" y="764708"/>
                      <a:pt x="1021776" y="764708"/>
                    </a:cubicBezTo>
                    <a:cubicBezTo>
                      <a:pt x="1670830" y="764708"/>
                      <a:pt x="2190073" y="646037"/>
                      <a:pt x="2131279" y="312227"/>
                    </a:cubicBezTo>
                    <a:cubicBezTo>
                      <a:pt x="2101573" y="143194"/>
                      <a:pt x="1933933" y="50594"/>
                      <a:pt x="1724054" y="0"/>
                    </a:cubicBezTo>
                    <a:cubicBezTo>
                      <a:pt x="1840791" y="55158"/>
                      <a:pt x="1924495" y="136000"/>
                      <a:pt x="1944222" y="254129"/>
                    </a:cubicBezTo>
                    <a:cubicBezTo>
                      <a:pt x="2000076" y="587939"/>
                      <a:pt x="1506826" y="706610"/>
                      <a:pt x="890341" y="706610"/>
                    </a:cubicBezTo>
                    <a:cubicBezTo>
                      <a:pt x="516690" y="706610"/>
                      <a:pt x="188218" y="662979"/>
                      <a:pt x="0" y="554287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9"/>
              <p:cNvSpPr/>
              <p:nvPr/>
            </p:nvSpPr>
            <p:spPr>
              <a:xfrm>
                <a:off x="-2729337" y="5434718"/>
                <a:ext cx="336285" cy="128109"/>
              </a:xfrm>
              <a:custGeom>
                <a:avLst/>
                <a:gdLst/>
                <a:ahLst/>
                <a:cxnLst/>
                <a:rect l="l" t="t" r="r" b="b"/>
                <a:pathLst>
                  <a:path w="649827" h="247553" extrusionOk="0">
                    <a:moveTo>
                      <a:pt x="344481" y="237965"/>
                    </a:moveTo>
                    <a:cubicBezTo>
                      <a:pt x="535407" y="209729"/>
                      <a:pt x="683397" y="155112"/>
                      <a:pt x="652840" y="67695"/>
                    </a:cubicBezTo>
                    <a:cubicBezTo>
                      <a:pt x="620735" y="-23977"/>
                      <a:pt x="427721" y="-1620"/>
                      <a:pt x="311603" y="15554"/>
                    </a:cubicBezTo>
                    <a:cubicBezTo>
                      <a:pt x="195485" y="32728"/>
                      <a:pt x="4250" y="67154"/>
                      <a:pt x="73" y="164241"/>
                    </a:cubicBezTo>
                    <a:cubicBezTo>
                      <a:pt x="-3873" y="256764"/>
                      <a:pt x="153556" y="266202"/>
                      <a:pt x="344481" y="23796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9"/>
              <p:cNvSpPr/>
              <p:nvPr/>
            </p:nvSpPr>
            <p:spPr>
              <a:xfrm>
                <a:off x="-2364799" y="5429941"/>
                <a:ext cx="500425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967005" h="1028893" extrusionOk="0">
                    <a:moveTo>
                      <a:pt x="494231" y="32"/>
                    </a:moveTo>
                    <a:cubicBezTo>
                      <a:pt x="872369" y="-4610"/>
                      <a:pt x="1042175" y="504267"/>
                      <a:pt x="944392" y="789804"/>
                    </a:cubicBezTo>
                    <a:cubicBezTo>
                      <a:pt x="846608" y="1075341"/>
                      <a:pt x="182933" y="1139705"/>
                      <a:pt x="46547" y="800093"/>
                    </a:cubicBezTo>
                    <a:cubicBezTo>
                      <a:pt x="-89762" y="460481"/>
                      <a:pt x="77414" y="5137"/>
                      <a:pt x="494154" y="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9"/>
              <p:cNvSpPr/>
              <p:nvPr/>
            </p:nvSpPr>
            <p:spPr>
              <a:xfrm>
                <a:off x="-2155915" y="5429941"/>
                <a:ext cx="292248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564730" h="1028893" extrusionOk="0">
                    <a:moveTo>
                      <a:pt x="0" y="1026528"/>
                    </a:moveTo>
                    <a:cubicBezTo>
                      <a:pt x="227440" y="1049968"/>
                      <a:pt x="482806" y="958528"/>
                      <a:pt x="540595" y="789805"/>
                    </a:cubicBezTo>
                    <a:cubicBezTo>
                      <a:pt x="638378" y="504268"/>
                      <a:pt x="468572" y="-4686"/>
                      <a:pt x="90434" y="33"/>
                    </a:cubicBezTo>
                    <a:cubicBezTo>
                      <a:pt x="65524" y="342"/>
                      <a:pt x="41465" y="2276"/>
                      <a:pt x="18335" y="5680"/>
                    </a:cubicBezTo>
                    <a:cubicBezTo>
                      <a:pt x="345492" y="61612"/>
                      <a:pt x="487603" y="523144"/>
                      <a:pt x="396317" y="789805"/>
                    </a:cubicBezTo>
                    <a:cubicBezTo>
                      <a:pt x="350675" y="923252"/>
                      <a:pt x="181333" y="1008348"/>
                      <a:pt x="0" y="10265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9"/>
              <p:cNvSpPr/>
              <p:nvPr/>
            </p:nvSpPr>
            <p:spPr>
              <a:xfrm>
                <a:off x="-2155915" y="5429941"/>
                <a:ext cx="292248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564730" h="1028893" extrusionOk="0">
                    <a:moveTo>
                      <a:pt x="0" y="1026528"/>
                    </a:moveTo>
                    <a:cubicBezTo>
                      <a:pt x="227440" y="1049968"/>
                      <a:pt x="482806" y="958528"/>
                      <a:pt x="540595" y="789805"/>
                    </a:cubicBezTo>
                    <a:cubicBezTo>
                      <a:pt x="638378" y="504268"/>
                      <a:pt x="468572" y="-4686"/>
                      <a:pt x="90434" y="33"/>
                    </a:cubicBezTo>
                    <a:cubicBezTo>
                      <a:pt x="65524" y="342"/>
                      <a:pt x="41465" y="2276"/>
                      <a:pt x="18335" y="5680"/>
                    </a:cubicBezTo>
                    <a:cubicBezTo>
                      <a:pt x="345492" y="61612"/>
                      <a:pt x="487603" y="523144"/>
                      <a:pt x="396317" y="789805"/>
                    </a:cubicBezTo>
                    <a:cubicBezTo>
                      <a:pt x="350675" y="923252"/>
                      <a:pt x="181333" y="1008348"/>
                      <a:pt x="0" y="102652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9"/>
              <p:cNvSpPr/>
              <p:nvPr/>
            </p:nvSpPr>
            <p:spPr>
              <a:xfrm>
                <a:off x="-2261363" y="5882326"/>
                <a:ext cx="316269" cy="460391"/>
              </a:xfrm>
              <a:custGeom>
                <a:avLst/>
                <a:gdLst/>
                <a:ahLst/>
                <a:cxnLst/>
                <a:rect l="l" t="t" r="r" b="b"/>
                <a:pathLst>
                  <a:path w="611147" h="889644" extrusionOk="0">
                    <a:moveTo>
                      <a:pt x="0" y="93377"/>
                    </a:moveTo>
                    <a:cubicBezTo>
                      <a:pt x="0" y="93377"/>
                      <a:pt x="49588" y="43712"/>
                      <a:pt x="103586" y="39302"/>
                    </a:cubicBezTo>
                    <a:cubicBezTo>
                      <a:pt x="157583" y="34893"/>
                      <a:pt x="224190" y="59571"/>
                      <a:pt x="278188" y="54465"/>
                    </a:cubicBezTo>
                    <a:cubicBezTo>
                      <a:pt x="332108" y="49359"/>
                      <a:pt x="425018" y="467"/>
                      <a:pt x="461300" y="3"/>
                    </a:cubicBezTo>
                    <a:cubicBezTo>
                      <a:pt x="497582" y="-384"/>
                      <a:pt x="557846" y="36981"/>
                      <a:pt x="575948" y="68467"/>
                    </a:cubicBezTo>
                    <a:cubicBezTo>
                      <a:pt x="594051" y="100030"/>
                      <a:pt x="628863" y="235256"/>
                      <a:pt x="611844" y="287319"/>
                    </a:cubicBezTo>
                    <a:cubicBezTo>
                      <a:pt x="586082" y="366305"/>
                      <a:pt x="493482" y="373654"/>
                      <a:pt x="463930" y="412798"/>
                    </a:cubicBezTo>
                    <a:cubicBezTo>
                      <a:pt x="434379" y="451865"/>
                      <a:pt x="446834" y="555528"/>
                      <a:pt x="398329" y="602486"/>
                    </a:cubicBezTo>
                    <a:cubicBezTo>
                      <a:pt x="349824" y="649444"/>
                      <a:pt x="282907" y="645189"/>
                      <a:pt x="279116" y="716670"/>
                    </a:cubicBezTo>
                    <a:cubicBezTo>
                      <a:pt x="275326" y="788074"/>
                      <a:pt x="313078" y="882840"/>
                      <a:pt x="212664" y="892355"/>
                    </a:cubicBezTo>
                    <a:cubicBezTo>
                      <a:pt x="112250" y="901871"/>
                      <a:pt x="193788" y="677912"/>
                      <a:pt x="165474" y="618577"/>
                    </a:cubicBezTo>
                    <a:cubicBezTo>
                      <a:pt x="137160" y="559242"/>
                      <a:pt x="50671" y="540288"/>
                      <a:pt x="41388" y="442814"/>
                    </a:cubicBezTo>
                    <a:cubicBezTo>
                      <a:pt x="32105" y="345417"/>
                      <a:pt x="94457" y="243843"/>
                      <a:pt x="100027" y="162769"/>
                    </a:cubicBezTo>
                    <a:cubicBezTo>
                      <a:pt x="101497" y="140954"/>
                      <a:pt x="0" y="93222"/>
                      <a:pt x="0" y="93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9"/>
              <p:cNvSpPr/>
              <p:nvPr/>
            </p:nvSpPr>
            <p:spPr>
              <a:xfrm>
                <a:off x="-2262003" y="5877080"/>
                <a:ext cx="320272" cy="472401"/>
              </a:xfrm>
              <a:custGeom>
                <a:avLst/>
                <a:gdLst/>
                <a:ahLst/>
                <a:cxnLst/>
                <a:rect l="l" t="t" r="r" b="b"/>
                <a:pathLst>
                  <a:path w="618883" h="912852" extrusionOk="0">
                    <a:moveTo>
                      <a:pt x="77" y="103673"/>
                    </a:moveTo>
                    <a:cubicBezTo>
                      <a:pt x="1006" y="101352"/>
                      <a:pt x="1625" y="101662"/>
                      <a:pt x="2166" y="100811"/>
                    </a:cubicBezTo>
                    <a:lnTo>
                      <a:pt x="3945" y="99031"/>
                    </a:lnTo>
                    <a:cubicBezTo>
                      <a:pt x="22202" y="81161"/>
                      <a:pt x="42935" y="65921"/>
                      <a:pt x="66298" y="55323"/>
                    </a:cubicBezTo>
                    <a:cubicBezTo>
                      <a:pt x="142653" y="20820"/>
                      <a:pt x="226434" y="74199"/>
                      <a:pt x="304336" y="50759"/>
                    </a:cubicBezTo>
                    <a:cubicBezTo>
                      <a:pt x="342397" y="40392"/>
                      <a:pt x="379685" y="23296"/>
                      <a:pt x="417591" y="10454"/>
                    </a:cubicBezTo>
                    <a:cubicBezTo>
                      <a:pt x="430743" y="6199"/>
                      <a:pt x="443507" y="1635"/>
                      <a:pt x="459211" y="165"/>
                    </a:cubicBezTo>
                    <a:cubicBezTo>
                      <a:pt x="474142" y="-918"/>
                      <a:pt x="489227" y="3491"/>
                      <a:pt x="502843" y="8906"/>
                    </a:cubicBezTo>
                    <a:cubicBezTo>
                      <a:pt x="535566" y="23063"/>
                      <a:pt x="566974" y="43332"/>
                      <a:pt x="586005" y="74431"/>
                    </a:cubicBezTo>
                    <a:cubicBezTo>
                      <a:pt x="601322" y="105917"/>
                      <a:pt x="608130" y="140032"/>
                      <a:pt x="615092" y="173607"/>
                    </a:cubicBezTo>
                    <a:cubicBezTo>
                      <a:pt x="620121" y="200296"/>
                      <a:pt x="623680" y="227372"/>
                      <a:pt x="623912" y="254913"/>
                    </a:cubicBezTo>
                    <a:cubicBezTo>
                      <a:pt x="627625" y="316105"/>
                      <a:pt x="585850" y="358498"/>
                      <a:pt x="534174" y="382867"/>
                    </a:cubicBezTo>
                    <a:cubicBezTo>
                      <a:pt x="496422" y="402516"/>
                      <a:pt x="461223" y="413733"/>
                      <a:pt x="453487" y="460846"/>
                    </a:cubicBezTo>
                    <a:cubicBezTo>
                      <a:pt x="438633" y="527376"/>
                      <a:pt x="440954" y="603653"/>
                      <a:pt x="372336" y="641096"/>
                    </a:cubicBezTo>
                    <a:cubicBezTo>
                      <a:pt x="349205" y="655872"/>
                      <a:pt x="323134" y="665619"/>
                      <a:pt x="306192" y="683180"/>
                    </a:cubicBezTo>
                    <a:cubicBezTo>
                      <a:pt x="287935" y="701514"/>
                      <a:pt x="288245" y="727662"/>
                      <a:pt x="289637" y="752495"/>
                    </a:cubicBezTo>
                    <a:cubicBezTo>
                      <a:pt x="291030" y="792490"/>
                      <a:pt x="303408" y="838365"/>
                      <a:pt x="282133" y="877355"/>
                    </a:cubicBezTo>
                    <a:cubicBezTo>
                      <a:pt x="267744" y="901723"/>
                      <a:pt x="239894" y="911625"/>
                      <a:pt x="213437" y="913714"/>
                    </a:cubicBezTo>
                    <a:cubicBezTo>
                      <a:pt x="169574" y="918356"/>
                      <a:pt x="152400" y="878515"/>
                      <a:pt x="150853" y="841923"/>
                    </a:cubicBezTo>
                    <a:cubicBezTo>
                      <a:pt x="147139" y="787384"/>
                      <a:pt x="158434" y="733774"/>
                      <a:pt x="160368" y="679931"/>
                    </a:cubicBezTo>
                    <a:cubicBezTo>
                      <a:pt x="160600" y="663994"/>
                      <a:pt x="161064" y="649296"/>
                      <a:pt x="156036" y="635448"/>
                    </a:cubicBezTo>
                    <a:cubicBezTo>
                      <a:pt x="147062" y="615412"/>
                      <a:pt x="131126" y="600946"/>
                      <a:pt x="114493" y="586093"/>
                    </a:cubicBezTo>
                    <a:cubicBezTo>
                      <a:pt x="78134" y="556309"/>
                      <a:pt x="39454" y="516159"/>
                      <a:pt x="33961" y="465720"/>
                    </a:cubicBezTo>
                    <a:cubicBezTo>
                      <a:pt x="18489" y="361902"/>
                      <a:pt x="85096" y="269611"/>
                      <a:pt x="95927" y="171209"/>
                    </a:cubicBezTo>
                    <a:cubicBezTo>
                      <a:pt x="91827" y="161307"/>
                      <a:pt x="78598" y="152333"/>
                      <a:pt x="69547" y="145602"/>
                    </a:cubicBezTo>
                    <a:cubicBezTo>
                      <a:pt x="53843" y="134308"/>
                      <a:pt x="35276" y="123787"/>
                      <a:pt x="18334" y="114194"/>
                    </a:cubicBezTo>
                    <a:lnTo>
                      <a:pt x="9515" y="109320"/>
                    </a:lnTo>
                    <a:lnTo>
                      <a:pt x="5106" y="106922"/>
                    </a:lnTo>
                    <a:lnTo>
                      <a:pt x="2862" y="105762"/>
                    </a:lnTo>
                    <a:lnTo>
                      <a:pt x="1779" y="105143"/>
                    </a:lnTo>
                    <a:lnTo>
                      <a:pt x="1238" y="104833"/>
                    </a:lnTo>
                    <a:cubicBezTo>
                      <a:pt x="1238" y="104833"/>
                      <a:pt x="541" y="104679"/>
                      <a:pt x="0" y="103673"/>
                    </a:cubicBezTo>
                    <a:lnTo>
                      <a:pt x="0" y="103673"/>
                    </a:lnTo>
                    <a:close/>
                    <a:moveTo>
                      <a:pt x="2398" y="103286"/>
                    </a:moveTo>
                    <a:cubicBezTo>
                      <a:pt x="2243" y="102435"/>
                      <a:pt x="1857" y="102513"/>
                      <a:pt x="2398" y="102667"/>
                    </a:cubicBezTo>
                    <a:lnTo>
                      <a:pt x="2940" y="102899"/>
                    </a:lnTo>
                    <a:lnTo>
                      <a:pt x="4100" y="103441"/>
                    </a:lnTo>
                    <a:lnTo>
                      <a:pt x="6421" y="104447"/>
                    </a:lnTo>
                    <a:cubicBezTo>
                      <a:pt x="26844" y="114271"/>
                      <a:pt x="109620" y="149470"/>
                      <a:pt x="106216" y="174999"/>
                    </a:cubicBezTo>
                    <a:cubicBezTo>
                      <a:pt x="98867" y="266285"/>
                      <a:pt x="46726" y="350917"/>
                      <a:pt x="52373" y="443440"/>
                    </a:cubicBezTo>
                    <a:cubicBezTo>
                      <a:pt x="53843" y="499139"/>
                      <a:pt x="89583" y="535267"/>
                      <a:pt x="130275" y="568222"/>
                    </a:cubicBezTo>
                    <a:cubicBezTo>
                      <a:pt x="150234" y="585396"/>
                      <a:pt x="171972" y="605742"/>
                      <a:pt x="181023" y="631812"/>
                    </a:cubicBezTo>
                    <a:cubicBezTo>
                      <a:pt x="185897" y="648136"/>
                      <a:pt x="185665" y="665387"/>
                      <a:pt x="185278" y="680859"/>
                    </a:cubicBezTo>
                    <a:cubicBezTo>
                      <a:pt x="183654" y="721319"/>
                      <a:pt x="177310" y="761778"/>
                      <a:pt x="174835" y="801541"/>
                    </a:cubicBezTo>
                    <a:cubicBezTo>
                      <a:pt x="174448" y="829778"/>
                      <a:pt x="169497" y="865828"/>
                      <a:pt x="190693" y="886638"/>
                    </a:cubicBezTo>
                    <a:cubicBezTo>
                      <a:pt x="204231" y="895689"/>
                      <a:pt x="223804" y="890893"/>
                      <a:pt x="238425" y="886251"/>
                    </a:cubicBezTo>
                    <a:cubicBezTo>
                      <a:pt x="301009" y="863894"/>
                      <a:pt x="260550" y="762938"/>
                      <a:pt x="273778" y="711107"/>
                    </a:cubicBezTo>
                    <a:cubicBezTo>
                      <a:pt x="278575" y="681323"/>
                      <a:pt x="305109" y="660359"/>
                      <a:pt x="330329" y="648600"/>
                    </a:cubicBezTo>
                    <a:cubicBezTo>
                      <a:pt x="410087" y="613014"/>
                      <a:pt x="423935" y="582998"/>
                      <a:pt x="438324" y="498907"/>
                    </a:cubicBezTo>
                    <a:cubicBezTo>
                      <a:pt x="443894" y="472295"/>
                      <a:pt x="446215" y="444136"/>
                      <a:pt x="462461" y="420928"/>
                    </a:cubicBezTo>
                    <a:cubicBezTo>
                      <a:pt x="480485" y="399112"/>
                      <a:pt x="507097" y="389597"/>
                      <a:pt x="530692" y="376368"/>
                    </a:cubicBezTo>
                    <a:cubicBezTo>
                      <a:pt x="565118" y="358730"/>
                      <a:pt x="598460" y="332505"/>
                      <a:pt x="608362" y="293593"/>
                    </a:cubicBezTo>
                    <a:cubicBezTo>
                      <a:pt x="616098" y="255454"/>
                      <a:pt x="607202" y="214917"/>
                      <a:pt x="599311" y="177011"/>
                    </a:cubicBezTo>
                    <a:cubicBezTo>
                      <a:pt x="591575" y="145370"/>
                      <a:pt x="583297" y="113034"/>
                      <a:pt x="568908" y="84255"/>
                    </a:cubicBezTo>
                    <a:cubicBezTo>
                      <a:pt x="559238" y="68706"/>
                      <a:pt x="544231" y="56638"/>
                      <a:pt x="528836" y="46194"/>
                    </a:cubicBezTo>
                    <a:cubicBezTo>
                      <a:pt x="508954" y="33430"/>
                      <a:pt x="483812" y="20356"/>
                      <a:pt x="460527" y="20820"/>
                    </a:cubicBezTo>
                    <a:cubicBezTo>
                      <a:pt x="408927" y="29252"/>
                      <a:pt x="360732" y="56561"/>
                      <a:pt x="308900" y="68319"/>
                    </a:cubicBezTo>
                    <a:cubicBezTo>
                      <a:pt x="229296" y="91605"/>
                      <a:pt x="147604" y="34745"/>
                      <a:pt x="69392" y="62749"/>
                    </a:cubicBezTo>
                    <a:cubicBezTo>
                      <a:pt x="45565" y="71878"/>
                      <a:pt x="23518" y="86344"/>
                      <a:pt x="3945" y="102822"/>
                    </a:cubicBezTo>
                    <a:cubicBezTo>
                      <a:pt x="3249" y="103131"/>
                      <a:pt x="2708" y="104601"/>
                      <a:pt x="2398" y="103441"/>
                    </a:cubicBezTo>
                    <a:lnTo>
                      <a:pt x="2398" y="1034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9"/>
              <p:cNvSpPr/>
              <p:nvPr/>
            </p:nvSpPr>
            <p:spPr>
              <a:xfrm>
                <a:off x="-2195093" y="5888572"/>
                <a:ext cx="21618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417746" h="69624" extrusionOk="0">
                    <a:moveTo>
                      <a:pt x="155" y="41616"/>
                    </a:moveTo>
                    <a:cubicBezTo>
                      <a:pt x="37442" y="40146"/>
                      <a:pt x="75117" y="51518"/>
                      <a:pt x="110625" y="59409"/>
                    </a:cubicBezTo>
                    <a:cubicBezTo>
                      <a:pt x="170038" y="74958"/>
                      <a:pt x="216300" y="43627"/>
                      <a:pt x="267667" y="19104"/>
                    </a:cubicBezTo>
                    <a:cubicBezTo>
                      <a:pt x="309364" y="-1010"/>
                      <a:pt x="337601" y="-10680"/>
                      <a:pt x="379530" y="17789"/>
                    </a:cubicBezTo>
                    <a:cubicBezTo>
                      <a:pt x="395698" y="28233"/>
                      <a:pt x="410165" y="40610"/>
                      <a:pt x="423007" y="54535"/>
                    </a:cubicBezTo>
                    <a:lnTo>
                      <a:pt x="422001" y="55696"/>
                    </a:lnTo>
                    <a:cubicBezTo>
                      <a:pt x="392759" y="39063"/>
                      <a:pt x="358179" y="13689"/>
                      <a:pt x="324527" y="16242"/>
                    </a:cubicBezTo>
                    <a:cubicBezTo>
                      <a:pt x="308049" y="18949"/>
                      <a:pt x="290566" y="25834"/>
                      <a:pt x="273392" y="32488"/>
                    </a:cubicBezTo>
                    <a:cubicBezTo>
                      <a:pt x="238889" y="46799"/>
                      <a:pt x="202529" y="58481"/>
                      <a:pt x="165938" y="66758"/>
                    </a:cubicBezTo>
                    <a:cubicBezTo>
                      <a:pt x="147604" y="70704"/>
                      <a:pt x="128263" y="74262"/>
                      <a:pt x="108769" y="72173"/>
                    </a:cubicBezTo>
                    <a:cubicBezTo>
                      <a:pt x="89661" y="70239"/>
                      <a:pt x="71868" y="63818"/>
                      <a:pt x="53765" y="58635"/>
                    </a:cubicBezTo>
                    <a:cubicBezTo>
                      <a:pt x="36050" y="53220"/>
                      <a:pt x="18180" y="48501"/>
                      <a:pt x="0" y="43163"/>
                    </a:cubicBezTo>
                    <a:lnTo>
                      <a:pt x="232" y="41616"/>
                    </a:lnTo>
                    <a:lnTo>
                      <a:pt x="232" y="41616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9"/>
              <p:cNvSpPr/>
              <p:nvPr/>
            </p:nvSpPr>
            <p:spPr>
              <a:xfrm>
                <a:off x="-2128662" y="6052766"/>
                <a:ext cx="128109" cy="184156"/>
              </a:xfrm>
              <a:custGeom>
                <a:avLst/>
                <a:gdLst/>
                <a:ahLst/>
                <a:cxnLst/>
                <a:rect l="l" t="t" r="r" b="b"/>
                <a:pathLst>
                  <a:path w="247553" h="355857" extrusionOk="0">
                    <a:moveTo>
                      <a:pt x="252968" y="2244"/>
                    </a:moveTo>
                    <a:cubicBezTo>
                      <a:pt x="216300" y="29010"/>
                      <a:pt x="183654" y="63436"/>
                      <a:pt x="169961" y="107376"/>
                    </a:cubicBezTo>
                    <a:cubicBezTo>
                      <a:pt x="157428" y="154566"/>
                      <a:pt x="163308" y="208254"/>
                      <a:pt x="131048" y="248946"/>
                    </a:cubicBezTo>
                    <a:cubicBezTo>
                      <a:pt x="121765" y="261323"/>
                      <a:pt x="109774" y="272618"/>
                      <a:pt x="96623" y="280586"/>
                    </a:cubicBezTo>
                    <a:cubicBezTo>
                      <a:pt x="76819" y="292422"/>
                      <a:pt x="56318" y="303485"/>
                      <a:pt x="38835" y="318648"/>
                    </a:cubicBezTo>
                    <a:cubicBezTo>
                      <a:pt x="24987" y="330484"/>
                      <a:pt x="11991" y="343944"/>
                      <a:pt x="2243" y="360345"/>
                    </a:cubicBezTo>
                    <a:lnTo>
                      <a:pt x="0" y="359803"/>
                    </a:lnTo>
                    <a:cubicBezTo>
                      <a:pt x="7040" y="314238"/>
                      <a:pt x="45565" y="281050"/>
                      <a:pt x="83627" y="259312"/>
                    </a:cubicBezTo>
                    <a:cubicBezTo>
                      <a:pt x="93065" y="254052"/>
                      <a:pt x="101806" y="247089"/>
                      <a:pt x="109697" y="239740"/>
                    </a:cubicBezTo>
                    <a:cubicBezTo>
                      <a:pt x="136696" y="211426"/>
                      <a:pt x="154489" y="174138"/>
                      <a:pt x="156887" y="134685"/>
                    </a:cubicBezTo>
                    <a:cubicBezTo>
                      <a:pt x="158202" y="115035"/>
                      <a:pt x="155108" y="94148"/>
                      <a:pt x="162379" y="75040"/>
                    </a:cubicBezTo>
                    <a:cubicBezTo>
                      <a:pt x="176536" y="36669"/>
                      <a:pt x="212896" y="8123"/>
                      <a:pt x="252040" y="0"/>
                    </a:cubicBezTo>
                    <a:cubicBezTo>
                      <a:pt x="252040" y="0"/>
                      <a:pt x="252968" y="2166"/>
                      <a:pt x="252968" y="2166"/>
                    </a:cubicBezTo>
                    <a:lnTo>
                      <a:pt x="252968" y="2166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-2225707" y="5912946"/>
                <a:ext cx="132112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54152" extrusionOk="0">
                    <a:moveTo>
                      <a:pt x="258229" y="24515"/>
                    </a:moveTo>
                    <a:cubicBezTo>
                      <a:pt x="169342" y="101644"/>
                      <a:pt x="93142" y="18172"/>
                      <a:pt x="77" y="5098"/>
                    </a:cubicBezTo>
                    <a:cubicBezTo>
                      <a:pt x="77" y="5098"/>
                      <a:pt x="0" y="3550"/>
                      <a:pt x="0" y="3550"/>
                    </a:cubicBezTo>
                    <a:cubicBezTo>
                      <a:pt x="22667" y="-3025"/>
                      <a:pt x="47577" y="224"/>
                      <a:pt x="69624" y="7651"/>
                    </a:cubicBezTo>
                    <a:cubicBezTo>
                      <a:pt x="97242" y="16547"/>
                      <a:pt x="119909" y="35036"/>
                      <a:pt x="145360" y="47723"/>
                    </a:cubicBezTo>
                    <a:cubicBezTo>
                      <a:pt x="172514" y="57858"/>
                      <a:pt x="198661" y="39214"/>
                      <a:pt x="224732" y="32716"/>
                    </a:cubicBezTo>
                    <a:cubicBezTo>
                      <a:pt x="235408" y="29234"/>
                      <a:pt x="246161" y="25521"/>
                      <a:pt x="257610" y="23123"/>
                    </a:cubicBezTo>
                    <a:lnTo>
                      <a:pt x="258306" y="24515"/>
                    </a:lnTo>
                    <a:lnTo>
                      <a:pt x="258306" y="24515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-2112014" y="6002823"/>
                <a:ext cx="108092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08873" h="54152" extrusionOk="0">
                    <a:moveTo>
                      <a:pt x="387" y="32878"/>
                    </a:moveTo>
                    <a:cubicBezTo>
                      <a:pt x="19418" y="31176"/>
                      <a:pt x="39222" y="35354"/>
                      <a:pt x="56164" y="43245"/>
                    </a:cubicBezTo>
                    <a:cubicBezTo>
                      <a:pt x="72951" y="53766"/>
                      <a:pt x="91672" y="48273"/>
                      <a:pt x="107995" y="39454"/>
                    </a:cubicBezTo>
                    <a:cubicBezTo>
                      <a:pt x="122926" y="32337"/>
                      <a:pt x="142807" y="21197"/>
                      <a:pt x="157815" y="14467"/>
                    </a:cubicBezTo>
                    <a:cubicBezTo>
                      <a:pt x="175299" y="7040"/>
                      <a:pt x="193943" y="1315"/>
                      <a:pt x="213283" y="0"/>
                    </a:cubicBezTo>
                    <a:lnTo>
                      <a:pt x="213747" y="1470"/>
                    </a:lnTo>
                    <a:cubicBezTo>
                      <a:pt x="180869" y="21119"/>
                      <a:pt x="148764" y="41311"/>
                      <a:pt x="111012" y="48737"/>
                    </a:cubicBezTo>
                    <a:cubicBezTo>
                      <a:pt x="91440" y="51058"/>
                      <a:pt x="72719" y="57556"/>
                      <a:pt x="52682" y="54771"/>
                    </a:cubicBezTo>
                    <a:cubicBezTo>
                      <a:pt x="33497" y="50748"/>
                      <a:pt x="17406" y="43399"/>
                      <a:pt x="0" y="34348"/>
                    </a:cubicBezTo>
                    <a:cubicBezTo>
                      <a:pt x="0" y="34348"/>
                      <a:pt x="310" y="32801"/>
                      <a:pt x="310" y="32801"/>
                    </a:cubicBezTo>
                    <a:lnTo>
                      <a:pt x="310" y="3280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-2228626" y="6041161"/>
                <a:ext cx="28024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208873" extrusionOk="0">
                    <a:moveTo>
                      <a:pt x="29934" y="696"/>
                    </a:moveTo>
                    <a:cubicBezTo>
                      <a:pt x="32022" y="19804"/>
                      <a:pt x="29779" y="39067"/>
                      <a:pt x="23899" y="57169"/>
                    </a:cubicBezTo>
                    <a:cubicBezTo>
                      <a:pt x="18484" y="70089"/>
                      <a:pt x="11445" y="83162"/>
                      <a:pt x="12682" y="97629"/>
                    </a:cubicBezTo>
                    <a:cubicBezTo>
                      <a:pt x="13611" y="111244"/>
                      <a:pt x="19181" y="124937"/>
                      <a:pt x="22198" y="137624"/>
                    </a:cubicBezTo>
                    <a:cubicBezTo>
                      <a:pt x="24441" y="144664"/>
                      <a:pt x="28773" y="154721"/>
                      <a:pt x="31403" y="161529"/>
                    </a:cubicBezTo>
                    <a:cubicBezTo>
                      <a:pt x="37592" y="177233"/>
                      <a:pt x="46179" y="191622"/>
                      <a:pt x="57087" y="208718"/>
                    </a:cubicBezTo>
                    <a:lnTo>
                      <a:pt x="55772" y="210575"/>
                    </a:lnTo>
                    <a:cubicBezTo>
                      <a:pt x="25292" y="203226"/>
                      <a:pt x="3012" y="173133"/>
                      <a:pt x="691" y="141956"/>
                    </a:cubicBezTo>
                    <a:cubicBezTo>
                      <a:pt x="-2403" y="121997"/>
                      <a:pt x="5875" y="102425"/>
                      <a:pt x="6184" y="82853"/>
                    </a:cubicBezTo>
                    <a:cubicBezTo>
                      <a:pt x="5178" y="63358"/>
                      <a:pt x="2780" y="43709"/>
                      <a:pt x="12141" y="25297"/>
                    </a:cubicBezTo>
                    <a:cubicBezTo>
                      <a:pt x="16009" y="16400"/>
                      <a:pt x="20728" y="7813"/>
                      <a:pt x="27690" y="0"/>
                    </a:cubicBezTo>
                    <a:lnTo>
                      <a:pt x="29934" y="696"/>
                    </a:lnTo>
                    <a:lnTo>
                      <a:pt x="29934" y="696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-2146110" y="6259542"/>
                <a:ext cx="16014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26457" y="0"/>
                    </a:moveTo>
                    <a:cubicBezTo>
                      <a:pt x="32646" y="10598"/>
                      <a:pt x="35508" y="22202"/>
                      <a:pt x="34658" y="34116"/>
                    </a:cubicBezTo>
                    <a:cubicBezTo>
                      <a:pt x="33884" y="39995"/>
                      <a:pt x="31640" y="45875"/>
                      <a:pt x="31099" y="51677"/>
                    </a:cubicBezTo>
                    <a:cubicBezTo>
                      <a:pt x="29938" y="63435"/>
                      <a:pt x="34890" y="75349"/>
                      <a:pt x="33188" y="87340"/>
                    </a:cubicBezTo>
                    <a:cubicBezTo>
                      <a:pt x="32646" y="106139"/>
                      <a:pt x="20346" y="126639"/>
                      <a:pt x="851" y="129733"/>
                    </a:cubicBezTo>
                    <a:cubicBezTo>
                      <a:pt x="851" y="129733"/>
                      <a:pt x="0" y="128418"/>
                      <a:pt x="0" y="128418"/>
                    </a:cubicBezTo>
                    <a:cubicBezTo>
                      <a:pt x="6808" y="117975"/>
                      <a:pt x="10830" y="109465"/>
                      <a:pt x="13770" y="99563"/>
                    </a:cubicBezTo>
                    <a:cubicBezTo>
                      <a:pt x="18180" y="84245"/>
                      <a:pt x="26612" y="68077"/>
                      <a:pt x="26070" y="51677"/>
                    </a:cubicBezTo>
                    <a:cubicBezTo>
                      <a:pt x="23982" y="40459"/>
                      <a:pt x="19031" y="29552"/>
                      <a:pt x="21042" y="17715"/>
                    </a:cubicBezTo>
                    <a:cubicBezTo>
                      <a:pt x="21661" y="11991"/>
                      <a:pt x="22357" y="6189"/>
                      <a:pt x="24833" y="155"/>
                    </a:cubicBezTo>
                    <a:lnTo>
                      <a:pt x="26380" y="0"/>
                    </a:lnTo>
                    <a:lnTo>
                      <a:pt x="26380" y="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-2262003" y="5877080"/>
                <a:ext cx="320272" cy="472401"/>
              </a:xfrm>
              <a:custGeom>
                <a:avLst/>
                <a:gdLst/>
                <a:ahLst/>
                <a:cxnLst/>
                <a:rect l="l" t="t" r="r" b="b"/>
                <a:pathLst>
                  <a:path w="618883" h="912852" extrusionOk="0">
                    <a:moveTo>
                      <a:pt x="77" y="103673"/>
                    </a:moveTo>
                    <a:cubicBezTo>
                      <a:pt x="1006" y="101352"/>
                      <a:pt x="1625" y="101662"/>
                      <a:pt x="2166" y="100811"/>
                    </a:cubicBezTo>
                    <a:lnTo>
                      <a:pt x="3945" y="99031"/>
                    </a:lnTo>
                    <a:cubicBezTo>
                      <a:pt x="22202" y="81161"/>
                      <a:pt x="42935" y="65921"/>
                      <a:pt x="66298" y="55323"/>
                    </a:cubicBezTo>
                    <a:cubicBezTo>
                      <a:pt x="142653" y="20820"/>
                      <a:pt x="226434" y="74199"/>
                      <a:pt x="304336" y="50759"/>
                    </a:cubicBezTo>
                    <a:cubicBezTo>
                      <a:pt x="342397" y="40392"/>
                      <a:pt x="379685" y="23296"/>
                      <a:pt x="417591" y="10454"/>
                    </a:cubicBezTo>
                    <a:cubicBezTo>
                      <a:pt x="430743" y="6199"/>
                      <a:pt x="443507" y="1635"/>
                      <a:pt x="459211" y="165"/>
                    </a:cubicBezTo>
                    <a:cubicBezTo>
                      <a:pt x="474142" y="-918"/>
                      <a:pt x="489227" y="3491"/>
                      <a:pt x="502843" y="8906"/>
                    </a:cubicBezTo>
                    <a:cubicBezTo>
                      <a:pt x="535566" y="23063"/>
                      <a:pt x="566974" y="43332"/>
                      <a:pt x="586005" y="74431"/>
                    </a:cubicBezTo>
                    <a:cubicBezTo>
                      <a:pt x="601322" y="105917"/>
                      <a:pt x="608130" y="140032"/>
                      <a:pt x="615092" y="173607"/>
                    </a:cubicBezTo>
                    <a:cubicBezTo>
                      <a:pt x="620121" y="200296"/>
                      <a:pt x="623680" y="227372"/>
                      <a:pt x="623912" y="254913"/>
                    </a:cubicBezTo>
                    <a:cubicBezTo>
                      <a:pt x="627625" y="316105"/>
                      <a:pt x="585850" y="358498"/>
                      <a:pt x="534174" y="382867"/>
                    </a:cubicBezTo>
                    <a:cubicBezTo>
                      <a:pt x="496422" y="402516"/>
                      <a:pt x="461223" y="413733"/>
                      <a:pt x="453487" y="460846"/>
                    </a:cubicBezTo>
                    <a:cubicBezTo>
                      <a:pt x="438633" y="527376"/>
                      <a:pt x="440954" y="603653"/>
                      <a:pt x="372336" y="641096"/>
                    </a:cubicBezTo>
                    <a:cubicBezTo>
                      <a:pt x="349205" y="655872"/>
                      <a:pt x="323134" y="665619"/>
                      <a:pt x="306192" y="683180"/>
                    </a:cubicBezTo>
                    <a:cubicBezTo>
                      <a:pt x="287935" y="701514"/>
                      <a:pt x="288245" y="727662"/>
                      <a:pt x="289637" y="752495"/>
                    </a:cubicBezTo>
                    <a:cubicBezTo>
                      <a:pt x="291030" y="792490"/>
                      <a:pt x="303408" y="838365"/>
                      <a:pt x="282133" y="877355"/>
                    </a:cubicBezTo>
                    <a:cubicBezTo>
                      <a:pt x="267744" y="901723"/>
                      <a:pt x="239894" y="911625"/>
                      <a:pt x="213437" y="913714"/>
                    </a:cubicBezTo>
                    <a:cubicBezTo>
                      <a:pt x="169574" y="918356"/>
                      <a:pt x="152400" y="878515"/>
                      <a:pt x="150853" y="841923"/>
                    </a:cubicBezTo>
                    <a:cubicBezTo>
                      <a:pt x="147139" y="787384"/>
                      <a:pt x="158434" y="733774"/>
                      <a:pt x="160368" y="679931"/>
                    </a:cubicBezTo>
                    <a:cubicBezTo>
                      <a:pt x="160600" y="663994"/>
                      <a:pt x="161064" y="649296"/>
                      <a:pt x="156036" y="635448"/>
                    </a:cubicBezTo>
                    <a:cubicBezTo>
                      <a:pt x="147062" y="615412"/>
                      <a:pt x="131126" y="600946"/>
                      <a:pt x="114493" y="586093"/>
                    </a:cubicBezTo>
                    <a:cubicBezTo>
                      <a:pt x="78134" y="556309"/>
                      <a:pt x="39454" y="516159"/>
                      <a:pt x="33961" y="465720"/>
                    </a:cubicBezTo>
                    <a:cubicBezTo>
                      <a:pt x="18489" y="361902"/>
                      <a:pt x="85096" y="269611"/>
                      <a:pt x="95927" y="171209"/>
                    </a:cubicBezTo>
                    <a:cubicBezTo>
                      <a:pt x="91827" y="161307"/>
                      <a:pt x="78598" y="152333"/>
                      <a:pt x="69547" y="145602"/>
                    </a:cubicBezTo>
                    <a:cubicBezTo>
                      <a:pt x="53843" y="134308"/>
                      <a:pt x="35276" y="123787"/>
                      <a:pt x="18334" y="114194"/>
                    </a:cubicBezTo>
                    <a:lnTo>
                      <a:pt x="9515" y="109320"/>
                    </a:lnTo>
                    <a:lnTo>
                      <a:pt x="5106" y="106922"/>
                    </a:lnTo>
                    <a:lnTo>
                      <a:pt x="2862" y="105762"/>
                    </a:lnTo>
                    <a:lnTo>
                      <a:pt x="1779" y="105143"/>
                    </a:lnTo>
                    <a:lnTo>
                      <a:pt x="1238" y="104833"/>
                    </a:lnTo>
                    <a:cubicBezTo>
                      <a:pt x="1238" y="104833"/>
                      <a:pt x="541" y="104679"/>
                      <a:pt x="0" y="103673"/>
                    </a:cubicBezTo>
                    <a:lnTo>
                      <a:pt x="0" y="103673"/>
                    </a:lnTo>
                    <a:close/>
                    <a:moveTo>
                      <a:pt x="2398" y="103286"/>
                    </a:moveTo>
                    <a:cubicBezTo>
                      <a:pt x="2243" y="102435"/>
                      <a:pt x="1857" y="102513"/>
                      <a:pt x="2398" y="102667"/>
                    </a:cubicBezTo>
                    <a:lnTo>
                      <a:pt x="2940" y="102899"/>
                    </a:lnTo>
                    <a:lnTo>
                      <a:pt x="4100" y="103441"/>
                    </a:lnTo>
                    <a:lnTo>
                      <a:pt x="6421" y="104447"/>
                    </a:lnTo>
                    <a:cubicBezTo>
                      <a:pt x="26844" y="114271"/>
                      <a:pt x="109620" y="149470"/>
                      <a:pt x="106216" y="174999"/>
                    </a:cubicBezTo>
                    <a:cubicBezTo>
                      <a:pt x="98867" y="266285"/>
                      <a:pt x="46726" y="350917"/>
                      <a:pt x="52373" y="443440"/>
                    </a:cubicBezTo>
                    <a:cubicBezTo>
                      <a:pt x="53843" y="499139"/>
                      <a:pt x="89583" y="535267"/>
                      <a:pt x="130275" y="568222"/>
                    </a:cubicBezTo>
                    <a:cubicBezTo>
                      <a:pt x="150234" y="585396"/>
                      <a:pt x="171972" y="605742"/>
                      <a:pt x="181023" y="631812"/>
                    </a:cubicBezTo>
                    <a:cubicBezTo>
                      <a:pt x="185897" y="648136"/>
                      <a:pt x="185665" y="665387"/>
                      <a:pt x="185278" y="680859"/>
                    </a:cubicBezTo>
                    <a:cubicBezTo>
                      <a:pt x="183654" y="721319"/>
                      <a:pt x="177310" y="761778"/>
                      <a:pt x="174835" y="801541"/>
                    </a:cubicBezTo>
                    <a:cubicBezTo>
                      <a:pt x="174448" y="829778"/>
                      <a:pt x="169497" y="865828"/>
                      <a:pt x="190693" y="886638"/>
                    </a:cubicBezTo>
                    <a:cubicBezTo>
                      <a:pt x="204231" y="895689"/>
                      <a:pt x="223804" y="890893"/>
                      <a:pt x="238425" y="886251"/>
                    </a:cubicBezTo>
                    <a:cubicBezTo>
                      <a:pt x="301009" y="863894"/>
                      <a:pt x="260550" y="762938"/>
                      <a:pt x="273778" y="711107"/>
                    </a:cubicBezTo>
                    <a:cubicBezTo>
                      <a:pt x="278575" y="681323"/>
                      <a:pt x="305109" y="660359"/>
                      <a:pt x="330329" y="648600"/>
                    </a:cubicBezTo>
                    <a:cubicBezTo>
                      <a:pt x="410087" y="613014"/>
                      <a:pt x="423935" y="582998"/>
                      <a:pt x="438324" y="498907"/>
                    </a:cubicBezTo>
                    <a:cubicBezTo>
                      <a:pt x="443894" y="472295"/>
                      <a:pt x="446215" y="444136"/>
                      <a:pt x="462461" y="420928"/>
                    </a:cubicBezTo>
                    <a:cubicBezTo>
                      <a:pt x="480485" y="399112"/>
                      <a:pt x="507097" y="389597"/>
                      <a:pt x="530692" y="376368"/>
                    </a:cubicBezTo>
                    <a:cubicBezTo>
                      <a:pt x="565118" y="358730"/>
                      <a:pt x="598460" y="332505"/>
                      <a:pt x="608362" y="293593"/>
                    </a:cubicBezTo>
                    <a:cubicBezTo>
                      <a:pt x="616098" y="255454"/>
                      <a:pt x="607202" y="214917"/>
                      <a:pt x="599311" y="177011"/>
                    </a:cubicBezTo>
                    <a:cubicBezTo>
                      <a:pt x="591575" y="145370"/>
                      <a:pt x="583297" y="113034"/>
                      <a:pt x="568908" y="84255"/>
                    </a:cubicBezTo>
                    <a:cubicBezTo>
                      <a:pt x="559238" y="68706"/>
                      <a:pt x="544231" y="56638"/>
                      <a:pt x="528836" y="46194"/>
                    </a:cubicBezTo>
                    <a:cubicBezTo>
                      <a:pt x="508954" y="33430"/>
                      <a:pt x="483812" y="20356"/>
                      <a:pt x="460527" y="20820"/>
                    </a:cubicBezTo>
                    <a:cubicBezTo>
                      <a:pt x="408927" y="29252"/>
                      <a:pt x="360732" y="56561"/>
                      <a:pt x="308900" y="68319"/>
                    </a:cubicBezTo>
                    <a:cubicBezTo>
                      <a:pt x="229296" y="91605"/>
                      <a:pt x="147604" y="34745"/>
                      <a:pt x="69392" y="62749"/>
                    </a:cubicBezTo>
                    <a:cubicBezTo>
                      <a:pt x="45565" y="71878"/>
                      <a:pt x="23518" y="86344"/>
                      <a:pt x="3945" y="102822"/>
                    </a:cubicBezTo>
                    <a:cubicBezTo>
                      <a:pt x="3249" y="103131"/>
                      <a:pt x="2708" y="104601"/>
                      <a:pt x="2398" y="103441"/>
                    </a:cubicBezTo>
                    <a:lnTo>
                      <a:pt x="2398" y="103441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56" name="Google Shape;1156;p9"/>
          <p:cNvSpPr/>
          <p:nvPr/>
        </p:nvSpPr>
        <p:spPr>
          <a:xfrm>
            <a:off x="1233099" y="194751"/>
            <a:ext cx="847251" cy="154566"/>
          </a:xfrm>
          <a:custGeom>
            <a:avLst/>
            <a:gdLst/>
            <a:ahLst/>
            <a:cxnLst/>
            <a:rect l="l" t="t" r="r" b="b"/>
            <a:pathLst>
              <a:path w="1144934" h="208873" extrusionOk="0">
                <a:moveTo>
                  <a:pt x="3510" y="209434"/>
                </a:moveTo>
                <a:cubicBezTo>
                  <a:pt x="63696" y="209434"/>
                  <a:pt x="1077195" y="216087"/>
                  <a:pt x="1140862" y="214075"/>
                </a:cubicBezTo>
                <a:cubicBezTo>
                  <a:pt x="1145427" y="213921"/>
                  <a:pt x="1147902" y="207190"/>
                  <a:pt x="1143338" y="204947"/>
                </a:cubicBezTo>
                <a:cubicBezTo>
                  <a:pt x="1103188" y="185065"/>
                  <a:pt x="1057623" y="189088"/>
                  <a:pt x="1015925" y="175008"/>
                </a:cubicBezTo>
                <a:cubicBezTo>
                  <a:pt x="991402" y="166731"/>
                  <a:pt x="976317" y="150717"/>
                  <a:pt x="959297" y="132305"/>
                </a:cubicBezTo>
                <a:cubicBezTo>
                  <a:pt x="944599" y="116369"/>
                  <a:pt x="927502" y="104223"/>
                  <a:pt x="906538" y="97880"/>
                </a:cubicBezTo>
                <a:cubicBezTo>
                  <a:pt x="887971" y="92310"/>
                  <a:pt x="867935" y="91614"/>
                  <a:pt x="849136" y="96101"/>
                </a:cubicBezTo>
                <a:cubicBezTo>
                  <a:pt x="828558" y="100974"/>
                  <a:pt x="810688" y="112811"/>
                  <a:pt x="791116" y="120160"/>
                </a:cubicBezTo>
                <a:cubicBezTo>
                  <a:pt x="742456" y="138571"/>
                  <a:pt x="695112" y="121088"/>
                  <a:pt x="660377" y="85038"/>
                </a:cubicBezTo>
                <a:cubicBezTo>
                  <a:pt x="631676" y="55332"/>
                  <a:pt x="603517" y="27327"/>
                  <a:pt x="564527" y="11314"/>
                </a:cubicBezTo>
                <a:cubicBezTo>
                  <a:pt x="531881" y="-2070"/>
                  <a:pt x="495677" y="-4855"/>
                  <a:pt x="463030" y="9921"/>
                </a:cubicBezTo>
                <a:cubicBezTo>
                  <a:pt x="425820" y="26786"/>
                  <a:pt x="400369" y="60670"/>
                  <a:pt x="365402" y="81015"/>
                </a:cubicBezTo>
                <a:cubicBezTo>
                  <a:pt x="324014" y="105229"/>
                  <a:pt x="274503" y="99505"/>
                  <a:pt x="228783" y="106776"/>
                </a:cubicBezTo>
                <a:cubicBezTo>
                  <a:pt x="182908" y="114126"/>
                  <a:pt x="147941" y="152574"/>
                  <a:pt x="107869" y="174776"/>
                </a:cubicBezTo>
                <a:cubicBezTo>
                  <a:pt x="94176" y="182357"/>
                  <a:pt x="80174" y="188701"/>
                  <a:pt x="64160" y="188314"/>
                </a:cubicBezTo>
                <a:cubicBezTo>
                  <a:pt x="55186" y="188082"/>
                  <a:pt x="46367" y="185684"/>
                  <a:pt x="37548" y="184524"/>
                </a:cubicBezTo>
                <a:cubicBezTo>
                  <a:pt x="23778" y="182822"/>
                  <a:pt x="10627" y="183209"/>
                  <a:pt x="1343" y="194735"/>
                </a:cubicBezTo>
                <a:cubicBezTo>
                  <a:pt x="-900" y="197520"/>
                  <a:pt x="-436" y="209434"/>
                  <a:pt x="3510" y="2094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6"/>
          <p:cNvSpPr txBox="1">
            <a:spLocks noGrp="1"/>
          </p:cNvSpPr>
          <p:nvPr>
            <p:ph type="subTitle" idx="1"/>
          </p:nvPr>
        </p:nvSpPr>
        <p:spPr>
          <a:xfrm>
            <a:off x="838769" y="3004700"/>
            <a:ext cx="2265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8" name="Google Shape;1938;p16"/>
          <p:cNvSpPr txBox="1">
            <a:spLocks noGrp="1"/>
          </p:cNvSpPr>
          <p:nvPr>
            <p:ph type="subTitle" idx="2"/>
          </p:nvPr>
        </p:nvSpPr>
        <p:spPr>
          <a:xfrm>
            <a:off x="3439050" y="3004700"/>
            <a:ext cx="2265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9" name="Google Shape;1939;p16"/>
          <p:cNvSpPr txBox="1">
            <a:spLocks noGrp="1"/>
          </p:cNvSpPr>
          <p:nvPr>
            <p:ph type="subTitle" idx="3"/>
          </p:nvPr>
        </p:nvSpPr>
        <p:spPr>
          <a:xfrm>
            <a:off x="6039331" y="3004700"/>
            <a:ext cx="2265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0" name="Google Shape;194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Noka Bold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41" name="Google Shape;1941;p16"/>
          <p:cNvSpPr txBox="1">
            <a:spLocks noGrp="1"/>
          </p:cNvSpPr>
          <p:nvPr>
            <p:ph type="subTitle" idx="4"/>
          </p:nvPr>
        </p:nvSpPr>
        <p:spPr>
          <a:xfrm>
            <a:off x="838769" y="2562700"/>
            <a:ext cx="22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Noka Bold" pitchFamily="50" charset="0"/>
                <a:ea typeface="Noka Bold" pitchFamily="50" charset="0"/>
                <a:cs typeface="Noka Bold" pitchFamily="50" charset="0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42" name="Google Shape;1942;p16"/>
          <p:cNvSpPr txBox="1">
            <a:spLocks noGrp="1"/>
          </p:cNvSpPr>
          <p:nvPr>
            <p:ph type="subTitle" idx="5"/>
          </p:nvPr>
        </p:nvSpPr>
        <p:spPr>
          <a:xfrm>
            <a:off x="6039331" y="2562700"/>
            <a:ext cx="22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Noka Bold" pitchFamily="50" charset="0"/>
                <a:ea typeface="Noka Bold" pitchFamily="50" charset="0"/>
                <a:cs typeface="Noka Bold" pitchFamily="50" charset="0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43" name="Google Shape;1943;p16"/>
          <p:cNvSpPr txBox="1">
            <a:spLocks noGrp="1"/>
          </p:cNvSpPr>
          <p:nvPr>
            <p:ph type="subTitle" idx="6"/>
          </p:nvPr>
        </p:nvSpPr>
        <p:spPr>
          <a:xfrm>
            <a:off x="3439050" y="2562700"/>
            <a:ext cx="22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Noka Bold" pitchFamily="50" charset="0"/>
                <a:ea typeface="Noka Bold" pitchFamily="50" charset="0"/>
                <a:cs typeface="Noka Bold" pitchFamily="50" charset="0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None/>
              <a:defRPr sz="18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grpSp>
        <p:nvGrpSpPr>
          <p:cNvPr id="1944" name="Google Shape;1944;p16"/>
          <p:cNvGrpSpPr/>
          <p:nvPr/>
        </p:nvGrpSpPr>
        <p:grpSpPr>
          <a:xfrm>
            <a:off x="-493641" y="-674869"/>
            <a:ext cx="9889472" cy="6145820"/>
            <a:chOff x="-493641" y="-674869"/>
            <a:chExt cx="9889472" cy="6145820"/>
          </a:xfrm>
        </p:grpSpPr>
        <p:grpSp>
          <p:nvGrpSpPr>
            <p:cNvPr id="1945" name="Google Shape;1945;p16"/>
            <p:cNvGrpSpPr/>
            <p:nvPr/>
          </p:nvGrpSpPr>
          <p:grpSpPr>
            <a:xfrm rot="-2700000" flipH="1">
              <a:off x="8096782" y="4431821"/>
              <a:ext cx="846072" cy="653710"/>
              <a:chOff x="9400418" y="-1559684"/>
              <a:chExt cx="1381033" cy="1067042"/>
            </a:xfrm>
          </p:grpSpPr>
          <p:sp>
            <p:nvSpPr>
              <p:cNvPr id="1946" name="Google Shape;1946;p16"/>
              <p:cNvSpPr/>
              <p:nvPr/>
            </p:nvSpPr>
            <p:spPr>
              <a:xfrm>
                <a:off x="9596810" y="-728128"/>
                <a:ext cx="85096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100568" extrusionOk="0">
                    <a:moveTo>
                      <a:pt x="42492" y="0"/>
                    </a:moveTo>
                    <a:cubicBezTo>
                      <a:pt x="42492" y="0"/>
                      <a:pt x="-4853" y="100491"/>
                      <a:pt x="408" y="106835"/>
                    </a:cubicBezTo>
                    <a:cubicBezTo>
                      <a:pt x="5668" y="113178"/>
                      <a:pt x="88598" y="33497"/>
                      <a:pt x="88598" y="33497"/>
                    </a:cubicBezTo>
                    <a:lnTo>
                      <a:pt x="42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16"/>
              <p:cNvSpPr/>
              <p:nvPr/>
            </p:nvSpPr>
            <p:spPr>
              <a:xfrm>
                <a:off x="9621225" y="-1224241"/>
                <a:ext cx="580203" cy="564731"/>
              </a:xfrm>
              <a:custGeom>
                <a:avLst/>
                <a:gdLst/>
                <a:ahLst/>
                <a:cxnLst/>
                <a:rect l="l" t="t" r="r" b="b"/>
                <a:pathLst>
                  <a:path w="580203" h="564731" extrusionOk="0">
                    <a:moveTo>
                      <a:pt x="585902" y="225505"/>
                    </a:moveTo>
                    <a:cubicBezTo>
                      <a:pt x="585902" y="225505"/>
                      <a:pt x="585902" y="225583"/>
                      <a:pt x="585902" y="225815"/>
                    </a:cubicBezTo>
                    <a:cubicBezTo>
                      <a:pt x="585902" y="226589"/>
                      <a:pt x="585592" y="228600"/>
                      <a:pt x="585282" y="231617"/>
                    </a:cubicBezTo>
                    <a:cubicBezTo>
                      <a:pt x="585282" y="231617"/>
                      <a:pt x="585282" y="231694"/>
                      <a:pt x="585282" y="231772"/>
                    </a:cubicBezTo>
                    <a:cubicBezTo>
                      <a:pt x="582575" y="255753"/>
                      <a:pt x="573060" y="340618"/>
                      <a:pt x="570430" y="349747"/>
                    </a:cubicBezTo>
                    <a:cubicBezTo>
                      <a:pt x="567413" y="360345"/>
                      <a:pt x="538712" y="395234"/>
                      <a:pt x="536778" y="393378"/>
                    </a:cubicBezTo>
                    <a:cubicBezTo>
                      <a:pt x="534844" y="391598"/>
                      <a:pt x="544359" y="347967"/>
                      <a:pt x="544900" y="345337"/>
                    </a:cubicBezTo>
                    <a:cubicBezTo>
                      <a:pt x="543509" y="348354"/>
                      <a:pt x="507613" y="426256"/>
                      <a:pt x="501966" y="432212"/>
                    </a:cubicBezTo>
                    <a:cubicBezTo>
                      <a:pt x="496241" y="438247"/>
                      <a:pt x="440232" y="501296"/>
                      <a:pt x="427003" y="511352"/>
                    </a:cubicBezTo>
                    <a:cubicBezTo>
                      <a:pt x="413775" y="521409"/>
                      <a:pt x="334326" y="557227"/>
                      <a:pt x="331231" y="555757"/>
                    </a:cubicBezTo>
                    <a:cubicBezTo>
                      <a:pt x="328059" y="554287"/>
                      <a:pt x="352042" y="533632"/>
                      <a:pt x="352042" y="533632"/>
                    </a:cubicBezTo>
                    <a:cubicBezTo>
                      <a:pt x="352042" y="533632"/>
                      <a:pt x="285743" y="566974"/>
                      <a:pt x="255727" y="570610"/>
                    </a:cubicBezTo>
                    <a:cubicBezTo>
                      <a:pt x="238399" y="572699"/>
                      <a:pt x="196470" y="566974"/>
                      <a:pt x="192447" y="567439"/>
                    </a:cubicBezTo>
                    <a:cubicBezTo>
                      <a:pt x="188424" y="567980"/>
                      <a:pt x="155314" y="573009"/>
                      <a:pt x="138062" y="570765"/>
                    </a:cubicBezTo>
                    <a:cubicBezTo>
                      <a:pt x="120734" y="568444"/>
                      <a:pt x="84374" y="551116"/>
                      <a:pt x="84374" y="551116"/>
                    </a:cubicBezTo>
                    <a:lnTo>
                      <a:pt x="84374" y="551116"/>
                    </a:lnTo>
                    <a:cubicBezTo>
                      <a:pt x="61166" y="543998"/>
                      <a:pt x="36875" y="534406"/>
                      <a:pt x="33161" y="529764"/>
                    </a:cubicBezTo>
                    <a:cubicBezTo>
                      <a:pt x="16142" y="509186"/>
                      <a:pt x="-1960" y="460526"/>
                      <a:pt x="360" y="384713"/>
                    </a:cubicBezTo>
                    <a:cubicBezTo>
                      <a:pt x="360" y="384713"/>
                      <a:pt x="-1728" y="337059"/>
                      <a:pt x="4151" y="308668"/>
                    </a:cubicBezTo>
                    <a:cubicBezTo>
                      <a:pt x="12507" y="267899"/>
                      <a:pt x="44765" y="217847"/>
                      <a:pt x="49253" y="208409"/>
                    </a:cubicBezTo>
                    <a:cubicBezTo>
                      <a:pt x="49408" y="208177"/>
                      <a:pt x="49408" y="208099"/>
                      <a:pt x="49485" y="208022"/>
                    </a:cubicBezTo>
                    <a:cubicBezTo>
                      <a:pt x="48324" y="209415"/>
                      <a:pt x="22873" y="239663"/>
                      <a:pt x="22177" y="237729"/>
                    </a:cubicBezTo>
                    <a:cubicBezTo>
                      <a:pt x="21480" y="235872"/>
                      <a:pt x="28907" y="198429"/>
                      <a:pt x="42290" y="179631"/>
                    </a:cubicBezTo>
                    <a:cubicBezTo>
                      <a:pt x="55751" y="160832"/>
                      <a:pt x="122745" y="100646"/>
                      <a:pt x="138372" y="90976"/>
                    </a:cubicBezTo>
                    <a:cubicBezTo>
                      <a:pt x="138372" y="90976"/>
                      <a:pt x="101626" y="109156"/>
                      <a:pt x="99769" y="102889"/>
                    </a:cubicBezTo>
                    <a:cubicBezTo>
                      <a:pt x="97912" y="96623"/>
                      <a:pt x="146417" y="45101"/>
                      <a:pt x="175892" y="34348"/>
                    </a:cubicBezTo>
                    <a:cubicBezTo>
                      <a:pt x="203974" y="24214"/>
                      <a:pt x="295027" y="2089"/>
                      <a:pt x="303536" y="77"/>
                    </a:cubicBezTo>
                    <a:cubicBezTo>
                      <a:pt x="303691" y="77"/>
                      <a:pt x="303769" y="77"/>
                      <a:pt x="303923" y="0"/>
                    </a:cubicBezTo>
                    <a:cubicBezTo>
                      <a:pt x="304077" y="0"/>
                      <a:pt x="304232" y="0"/>
                      <a:pt x="304232" y="0"/>
                    </a:cubicBezTo>
                    <a:lnTo>
                      <a:pt x="586211" y="2255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16"/>
              <p:cNvSpPr/>
              <p:nvPr/>
            </p:nvSpPr>
            <p:spPr>
              <a:xfrm>
                <a:off x="9698261" y="-1224241"/>
                <a:ext cx="502842" cy="464162"/>
              </a:xfrm>
              <a:custGeom>
                <a:avLst/>
                <a:gdLst/>
                <a:ahLst/>
                <a:cxnLst/>
                <a:rect l="l" t="t" r="r" b="b"/>
                <a:pathLst>
                  <a:path w="502842" h="464162" extrusionOk="0">
                    <a:moveTo>
                      <a:pt x="508866" y="225505"/>
                    </a:moveTo>
                    <a:cubicBezTo>
                      <a:pt x="508866" y="225505"/>
                      <a:pt x="508866" y="225583"/>
                      <a:pt x="508866" y="225815"/>
                    </a:cubicBezTo>
                    <a:cubicBezTo>
                      <a:pt x="508866" y="226589"/>
                      <a:pt x="508557" y="228600"/>
                      <a:pt x="508247" y="231617"/>
                    </a:cubicBezTo>
                    <a:cubicBezTo>
                      <a:pt x="508247" y="231617"/>
                      <a:pt x="508247" y="231694"/>
                      <a:pt x="508247" y="231772"/>
                    </a:cubicBezTo>
                    <a:cubicBezTo>
                      <a:pt x="505540" y="255753"/>
                      <a:pt x="496024" y="340618"/>
                      <a:pt x="493394" y="349747"/>
                    </a:cubicBezTo>
                    <a:cubicBezTo>
                      <a:pt x="490377" y="360345"/>
                      <a:pt x="461677" y="395234"/>
                      <a:pt x="459743" y="393378"/>
                    </a:cubicBezTo>
                    <a:cubicBezTo>
                      <a:pt x="457809" y="391598"/>
                      <a:pt x="467324" y="347967"/>
                      <a:pt x="467865" y="345337"/>
                    </a:cubicBezTo>
                    <a:cubicBezTo>
                      <a:pt x="466704" y="347890"/>
                      <a:pt x="439474" y="406838"/>
                      <a:pt x="428644" y="426333"/>
                    </a:cubicBezTo>
                    <a:cubicBezTo>
                      <a:pt x="428644" y="426333"/>
                      <a:pt x="428644" y="426333"/>
                      <a:pt x="428489" y="426410"/>
                    </a:cubicBezTo>
                    <a:cubicBezTo>
                      <a:pt x="428179" y="426565"/>
                      <a:pt x="427947" y="426720"/>
                      <a:pt x="427638" y="426797"/>
                    </a:cubicBezTo>
                    <a:cubicBezTo>
                      <a:pt x="419437" y="431207"/>
                      <a:pt x="362268" y="461610"/>
                      <a:pt x="346487" y="465864"/>
                    </a:cubicBezTo>
                    <a:cubicBezTo>
                      <a:pt x="329622" y="470351"/>
                      <a:pt x="313454" y="471202"/>
                      <a:pt x="312989" y="468959"/>
                    </a:cubicBezTo>
                    <a:cubicBezTo>
                      <a:pt x="312758" y="467644"/>
                      <a:pt x="322969" y="460449"/>
                      <a:pt x="331943" y="454415"/>
                    </a:cubicBezTo>
                    <a:cubicBezTo>
                      <a:pt x="314227" y="458824"/>
                      <a:pt x="296821" y="462693"/>
                      <a:pt x="287538" y="463776"/>
                    </a:cubicBezTo>
                    <a:cubicBezTo>
                      <a:pt x="263633" y="466561"/>
                      <a:pt x="248084" y="453255"/>
                      <a:pt x="248084" y="453255"/>
                    </a:cubicBezTo>
                    <a:cubicBezTo>
                      <a:pt x="248084" y="453255"/>
                      <a:pt x="190218" y="456426"/>
                      <a:pt x="168326" y="453255"/>
                    </a:cubicBezTo>
                    <a:cubicBezTo>
                      <a:pt x="146433" y="450006"/>
                      <a:pt x="114173" y="421924"/>
                      <a:pt x="114173" y="421924"/>
                    </a:cubicBezTo>
                    <a:cubicBezTo>
                      <a:pt x="114173" y="421924"/>
                      <a:pt x="72941" y="408772"/>
                      <a:pt x="58783" y="389510"/>
                    </a:cubicBezTo>
                    <a:cubicBezTo>
                      <a:pt x="44627" y="370247"/>
                      <a:pt x="36117" y="328008"/>
                      <a:pt x="36117" y="328008"/>
                    </a:cubicBezTo>
                    <a:cubicBezTo>
                      <a:pt x="30238" y="319885"/>
                      <a:pt x="20954" y="288400"/>
                      <a:pt x="15926" y="267048"/>
                    </a:cubicBezTo>
                    <a:cubicBezTo>
                      <a:pt x="13915" y="274939"/>
                      <a:pt x="10820" y="285924"/>
                      <a:pt x="8267" y="287162"/>
                    </a:cubicBezTo>
                    <a:cubicBezTo>
                      <a:pt x="4245" y="289096"/>
                      <a:pt x="-629" y="265346"/>
                      <a:pt x="67" y="250802"/>
                    </a:cubicBezTo>
                    <a:cubicBezTo>
                      <a:pt x="763" y="236645"/>
                      <a:pt x="18866" y="194407"/>
                      <a:pt x="19871" y="192086"/>
                    </a:cubicBezTo>
                    <a:cubicBezTo>
                      <a:pt x="19871" y="192008"/>
                      <a:pt x="19871" y="191931"/>
                      <a:pt x="19871" y="191931"/>
                    </a:cubicBezTo>
                    <a:cubicBezTo>
                      <a:pt x="19871" y="191931"/>
                      <a:pt x="15694" y="173519"/>
                      <a:pt x="19639" y="160832"/>
                    </a:cubicBezTo>
                    <a:cubicBezTo>
                      <a:pt x="23585" y="148068"/>
                      <a:pt x="61182" y="90976"/>
                      <a:pt x="61182" y="90976"/>
                    </a:cubicBezTo>
                    <a:cubicBezTo>
                      <a:pt x="61182" y="90976"/>
                      <a:pt x="24436" y="109156"/>
                      <a:pt x="22579" y="102889"/>
                    </a:cubicBezTo>
                    <a:cubicBezTo>
                      <a:pt x="20722" y="96623"/>
                      <a:pt x="69227" y="45101"/>
                      <a:pt x="98701" y="34348"/>
                    </a:cubicBezTo>
                    <a:cubicBezTo>
                      <a:pt x="126783" y="24214"/>
                      <a:pt x="217837" y="2089"/>
                      <a:pt x="226346" y="77"/>
                    </a:cubicBezTo>
                    <a:cubicBezTo>
                      <a:pt x="226501" y="77"/>
                      <a:pt x="226578" y="77"/>
                      <a:pt x="226733" y="0"/>
                    </a:cubicBezTo>
                    <a:cubicBezTo>
                      <a:pt x="226887" y="0"/>
                      <a:pt x="227042" y="0"/>
                      <a:pt x="227042" y="0"/>
                    </a:cubicBezTo>
                    <a:lnTo>
                      <a:pt x="509021" y="225583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16"/>
              <p:cNvSpPr/>
              <p:nvPr/>
            </p:nvSpPr>
            <p:spPr>
              <a:xfrm>
                <a:off x="9621148" y="-979163"/>
                <a:ext cx="448690" cy="324913"/>
              </a:xfrm>
              <a:custGeom>
                <a:avLst/>
                <a:gdLst/>
                <a:ahLst/>
                <a:cxnLst/>
                <a:rect l="l" t="t" r="r" b="b"/>
                <a:pathLst>
                  <a:path w="448690" h="324913" extrusionOk="0">
                    <a:moveTo>
                      <a:pt x="452996" y="240514"/>
                    </a:moveTo>
                    <a:cubicBezTo>
                      <a:pt x="441702" y="252504"/>
                      <a:pt x="431644" y="262716"/>
                      <a:pt x="427003" y="266274"/>
                    </a:cubicBezTo>
                    <a:cubicBezTo>
                      <a:pt x="413775" y="276331"/>
                      <a:pt x="334325" y="312149"/>
                      <a:pt x="331231" y="310679"/>
                    </a:cubicBezTo>
                    <a:cubicBezTo>
                      <a:pt x="328060" y="309209"/>
                      <a:pt x="352041" y="288554"/>
                      <a:pt x="352041" y="288554"/>
                    </a:cubicBezTo>
                    <a:cubicBezTo>
                      <a:pt x="352041" y="288554"/>
                      <a:pt x="285743" y="321897"/>
                      <a:pt x="255727" y="325533"/>
                    </a:cubicBezTo>
                    <a:cubicBezTo>
                      <a:pt x="238398" y="327621"/>
                      <a:pt x="196470" y="321897"/>
                      <a:pt x="192447" y="322361"/>
                    </a:cubicBezTo>
                    <a:cubicBezTo>
                      <a:pt x="188424" y="322902"/>
                      <a:pt x="155313" y="327931"/>
                      <a:pt x="138062" y="325687"/>
                    </a:cubicBezTo>
                    <a:cubicBezTo>
                      <a:pt x="120733" y="323366"/>
                      <a:pt x="84374" y="306038"/>
                      <a:pt x="84374" y="306038"/>
                    </a:cubicBezTo>
                    <a:lnTo>
                      <a:pt x="84374" y="306038"/>
                    </a:lnTo>
                    <a:cubicBezTo>
                      <a:pt x="61166" y="298921"/>
                      <a:pt x="36952" y="289328"/>
                      <a:pt x="33161" y="284686"/>
                    </a:cubicBezTo>
                    <a:cubicBezTo>
                      <a:pt x="16142" y="264108"/>
                      <a:pt x="-2038" y="215449"/>
                      <a:pt x="360" y="139635"/>
                    </a:cubicBezTo>
                    <a:cubicBezTo>
                      <a:pt x="360" y="139635"/>
                      <a:pt x="-1728" y="92059"/>
                      <a:pt x="4151" y="63590"/>
                    </a:cubicBezTo>
                    <a:cubicBezTo>
                      <a:pt x="8406" y="42625"/>
                      <a:pt x="19082" y="19108"/>
                      <a:pt x="29062" y="0"/>
                    </a:cubicBezTo>
                    <a:cubicBezTo>
                      <a:pt x="28597" y="2089"/>
                      <a:pt x="14363" y="70398"/>
                      <a:pt x="20629" y="98867"/>
                    </a:cubicBezTo>
                    <a:cubicBezTo>
                      <a:pt x="26973" y="127877"/>
                      <a:pt x="33703" y="177078"/>
                      <a:pt x="37029" y="180868"/>
                    </a:cubicBezTo>
                    <a:cubicBezTo>
                      <a:pt x="40356" y="184659"/>
                      <a:pt x="43605" y="163385"/>
                      <a:pt x="43605" y="163385"/>
                    </a:cubicBezTo>
                    <a:cubicBezTo>
                      <a:pt x="43605" y="163385"/>
                      <a:pt x="59000" y="228755"/>
                      <a:pt x="69676" y="242215"/>
                    </a:cubicBezTo>
                    <a:cubicBezTo>
                      <a:pt x="80352" y="255676"/>
                      <a:pt x="131409" y="269292"/>
                      <a:pt x="131409" y="269292"/>
                    </a:cubicBezTo>
                    <a:cubicBezTo>
                      <a:pt x="131409" y="269292"/>
                      <a:pt x="152683" y="288090"/>
                      <a:pt x="176975" y="290798"/>
                    </a:cubicBezTo>
                    <a:cubicBezTo>
                      <a:pt x="201343" y="293505"/>
                      <a:pt x="258048" y="279735"/>
                      <a:pt x="258048" y="279735"/>
                    </a:cubicBezTo>
                    <a:cubicBezTo>
                      <a:pt x="258048" y="279735"/>
                      <a:pt x="247217" y="290875"/>
                      <a:pt x="252787" y="292036"/>
                    </a:cubicBezTo>
                    <a:cubicBezTo>
                      <a:pt x="258435" y="293273"/>
                      <a:pt x="308642" y="291571"/>
                      <a:pt x="354826" y="274552"/>
                    </a:cubicBezTo>
                    <a:lnTo>
                      <a:pt x="396523" y="259157"/>
                    </a:lnTo>
                    <a:cubicBezTo>
                      <a:pt x="396523" y="259157"/>
                      <a:pt x="402867" y="265114"/>
                      <a:pt x="453151" y="24051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16"/>
              <p:cNvSpPr/>
              <p:nvPr/>
            </p:nvSpPr>
            <p:spPr>
              <a:xfrm>
                <a:off x="9650093" y="-1096519"/>
                <a:ext cx="85096" cy="363593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63593" extrusionOk="0">
                    <a:moveTo>
                      <a:pt x="89467" y="1315"/>
                    </a:moveTo>
                    <a:cubicBezTo>
                      <a:pt x="80262" y="33420"/>
                      <a:pt x="64248" y="62198"/>
                      <a:pt x="45991" y="89583"/>
                    </a:cubicBezTo>
                    <a:cubicBezTo>
                      <a:pt x="35702" y="104050"/>
                      <a:pt x="23711" y="118439"/>
                      <a:pt x="19070" y="135922"/>
                    </a:cubicBezTo>
                    <a:cubicBezTo>
                      <a:pt x="15124" y="158047"/>
                      <a:pt x="19998" y="180637"/>
                      <a:pt x="22319" y="202684"/>
                    </a:cubicBezTo>
                    <a:cubicBezTo>
                      <a:pt x="24639" y="225970"/>
                      <a:pt x="26651" y="251499"/>
                      <a:pt x="30055" y="273778"/>
                    </a:cubicBezTo>
                    <a:cubicBezTo>
                      <a:pt x="30596" y="277414"/>
                      <a:pt x="31292" y="280432"/>
                      <a:pt x="32375" y="283835"/>
                    </a:cubicBezTo>
                    <a:cubicBezTo>
                      <a:pt x="40499" y="312149"/>
                      <a:pt x="37636" y="341082"/>
                      <a:pt x="47229" y="368932"/>
                    </a:cubicBezTo>
                    <a:cubicBezTo>
                      <a:pt x="47229" y="368932"/>
                      <a:pt x="45063" y="370324"/>
                      <a:pt x="45063" y="370324"/>
                    </a:cubicBezTo>
                    <a:cubicBezTo>
                      <a:pt x="32144" y="358875"/>
                      <a:pt x="24408" y="342010"/>
                      <a:pt x="18915" y="326152"/>
                    </a:cubicBezTo>
                    <a:cubicBezTo>
                      <a:pt x="14815" y="314470"/>
                      <a:pt x="11798" y="303408"/>
                      <a:pt x="7311" y="292500"/>
                    </a:cubicBezTo>
                    <a:cubicBezTo>
                      <a:pt x="5377" y="288168"/>
                      <a:pt x="4062" y="283294"/>
                      <a:pt x="3134" y="278884"/>
                    </a:cubicBezTo>
                    <a:cubicBezTo>
                      <a:pt x="-1431" y="253355"/>
                      <a:pt x="-193" y="228291"/>
                      <a:pt x="1741" y="202839"/>
                    </a:cubicBezTo>
                    <a:cubicBezTo>
                      <a:pt x="3365" y="186284"/>
                      <a:pt x="7079" y="169883"/>
                      <a:pt x="9013" y="153328"/>
                    </a:cubicBezTo>
                    <a:cubicBezTo>
                      <a:pt x="10018" y="146057"/>
                      <a:pt x="10715" y="135071"/>
                      <a:pt x="12881" y="128109"/>
                    </a:cubicBezTo>
                    <a:cubicBezTo>
                      <a:pt x="16903" y="111941"/>
                      <a:pt x="20463" y="94689"/>
                      <a:pt x="27270" y="79140"/>
                    </a:cubicBezTo>
                    <a:cubicBezTo>
                      <a:pt x="34078" y="63745"/>
                      <a:pt x="43826" y="50362"/>
                      <a:pt x="53804" y="37056"/>
                    </a:cubicBezTo>
                    <a:cubicBezTo>
                      <a:pt x="63862" y="24059"/>
                      <a:pt x="74537" y="11449"/>
                      <a:pt x="87225" y="0"/>
                    </a:cubicBezTo>
                    <a:lnTo>
                      <a:pt x="89390" y="1315"/>
                    </a:lnTo>
                    <a:lnTo>
                      <a:pt x="89390" y="1315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16"/>
              <p:cNvSpPr/>
              <p:nvPr/>
            </p:nvSpPr>
            <p:spPr>
              <a:xfrm>
                <a:off x="10335158" y="-1015522"/>
                <a:ext cx="78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4809" y="17994"/>
                      <a:pt x="7213" y="45605"/>
                      <a:pt x="9602" y="83997"/>
                    </a:cubicBezTo>
                    <a:cubicBezTo>
                      <a:pt x="4809" y="39602"/>
                      <a:pt x="1194" y="10796"/>
                      <a:pt x="0" y="0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16"/>
              <p:cNvSpPr/>
              <p:nvPr/>
            </p:nvSpPr>
            <p:spPr>
              <a:xfrm>
                <a:off x="10062342" y="-770575"/>
                <a:ext cx="3868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85096" extrusionOk="0">
                    <a:moveTo>
                      <a:pt x="42438" y="40358"/>
                    </a:moveTo>
                    <a:cubicBezTo>
                      <a:pt x="47465" y="65036"/>
                      <a:pt x="38956" y="86310"/>
                      <a:pt x="26733" y="86233"/>
                    </a:cubicBezTo>
                    <a:cubicBezTo>
                      <a:pt x="17604" y="86233"/>
                      <a:pt x="7238" y="78265"/>
                      <a:pt x="1901" y="49177"/>
                    </a:cubicBezTo>
                    <a:cubicBezTo>
                      <a:pt x="-2742" y="23958"/>
                      <a:pt x="973" y="1368"/>
                      <a:pt x="14665" y="53"/>
                    </a:cubicBezTo>
                    <a:cubicBezTo>
                      <a:pt x="29518" y="-1417"/>
                      <a:pt x="39884" y="28058"/>
                      <a:pt x="42360" y="4035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16"/>
              <p:cNvSpPr/>
              <p:nvPr/>
            </p:nvSpPr>
            <p:spPr>
              <a:xfrm>
                <a:off x="10062342" y="-770575"/>
                <a:ext cx="3868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85096" extrusionOk="0">
                    <a:moveTo>
                      <a:pt x="42438" y="40358"/>
                    </a:moveTo>
                    <a:cubicBezTo>
                      <a:pt x="47465" y="65036"/>
                      <a:pt x="38956" y="86310"/>
                      <a:pt x="26733" y="86233"/>
                    </a:cubicBezTo>
                    <a:cubicBezTo>
                      <a:pt x="17604" y="86233"/>
                      <a:pt x="7238" y="78265"/>
                      <a:pt x="1901" y="49177"/>
                    </a:cubicBezTo>
                    <a:cubicBezTo>
                      <a:pt x="-2742" y="23958"/>
                      <a:pt x="973" y="1368"/>
                      <a:pt x="14665" y="53"/>
                    </a:cubicBezTo>
                    <a:cubicBezTo>
                      <a:pt x="29518" y="-1417"/>
                      <a:pt x="39884" y="28058"/>
                      <a:pt x="42360" y="403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16"/>
              <p:cNvSpPr/>
              <p:nvPr/>
            </p:nvSpPr>
            <p:spPr>
              <a:xfrm>
                <a:off x="10056801" y="-876300"/>
                <a:ext cx="61888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08304" extrusionOk="0">
                    <a:moveTo>
                      <a:pt x="61594" y="67871"/>
                    </a:moveTo>
                    <a:cubicBezTo>
                      <a:pt x="49758" y="99976"/>
                      <a:pt x="24848" y="118388"/>
                      <a:pt x="10768" y="109646"/>
                    </a:cubicBezTo>
                    <a:cubicBezTo>
                      <a:pt x="247" y="103071"/>
                      <a:pt x="-6020" y="86593"/>
                      <a:pt x="8601" y="49228"/>
                    </a:cubicBezTo>
                    <a:cubicBezTo>
                      <a:pt x="21288" y="16814"/>
                      <a:pt x="41557" y="-6549"/>
                      <a:pt x="58344" y="1651"/>
                    </a:cubicBezTo>
                    <a:cubicBezTo>
                      <a:pt x="76524" y="10547"/>
                      <a:pt x="67472" y="51935"/>
                      <a:pt x="61594" y="67871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16"/>
              <p:cNvSpPr/>
              <p:nvPr/>
            </p:nvSpPr>
            <p:spPr>
              <a:xfrm>
                <a:off x="10056801" y="-876300"/>
                <a:ext cx="61888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08304" extrusionOk="0">
                    <a:moveTo>
                      <a:pt x="61594" y="67871"/>
                    </a:moveTo>
                    <a:cubicBezTo>
                      <a:pt x="49758" y="99976"/>
                      <a:pt x="24848" y="118388"/>
                      <a:pt x="10768" y="109646"/>
                    </a:cubicBezTo>
                    <a:cubicBezTo>
                      <a:pt x="247" y="103071"/>
                      <a:pt x="-6020" y="86593"/>
                      <a:pt x="8601" y="49228"/>
                    </a:cubicBezTo>
                    <a:cubicBezTo>
                      <a:pt x="21288" y="16814"/>
                      <a:pt x="41557" y="-6549"/>
                      <a:pt x="58344" y="1651"/>
                    </a:cubicBezTo>
                    <a:cubicBezTo>
                      <a:pt x="76524" y="10547"/>
                      <a:pt x="67472" y="51935"/>
                      <a:pt x="61594" y="678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16"/>
              <p:cNvSpPr/>
              <p:nvPr/>
            </p:nvSpPr>
            <p:spPr>
              <a:xfrm>
                <a:off x="10083924" y="-701270"/>
                <a:ext cx="54152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54152" extrusionOk="0">
                    <a:moveTo>
                      <a:pt x="9096" y="295"/>
                    </a:moveTo>
                    <a:cubicBezTo>
                      <a:pt x="22479" y="5014"/>
                      <a:pt x="17993" y="33250"/>
                      <a:pt x="17993" y="33250"/>
                    </a:cubicBezTo>
                    <a:cubicBezTo>
                      <a:pt x="17993" y="33250"/>
                      <a:pt x="32149" y="33869"/>
                      <a:pt x="38880" y="50270"/>
                    </a:cubicBezTo>
                    <a:cubicBezTo>
                      <a:pt x="38880" y="50270"/>
                      <a:pt x="48550" y="57619"/>
                      <a:pt x="60464" y="57464"/>
                    </a:cubicBezTo>
                    <a:cubicBezTo>
                      <a:pt x="60464" y="57464"/>
                      <a:pt x="15904" y="67753"/>
                      <a:pt x="9947" y="35494"/>
                    </a:cubicBezTo>
                    <a:cubicBezTo>
                      <a:pt x="9947" y="35494"/>
                      <a:pt x="2366" y="28996"/>
                      <a:pt x="354" y="16231"/>
                    </a:cubicBezTo>
                    <a:cubicBezTo>
                      <a:pt x="-1657" y="3467"/>
                      <a:pt x="5383" y="-1098"/>
                      <a:pt x="9174" y="21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16"/>
              <p:cNvSpPr/>
              <p:nvPr/>
            </p:nvSpPr>
            <p:spPr>
              <a:xfrm>
                <a:off x="10083924" y="-701270"/>
                <a:ext cx="54152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54152" extrusionOk="0">
                    <a:moveTo>
                      <a:pt x="9096" y="295"/>
                    </a:moveTo>
                    <a:cubicBezTo>
                      <a:pt x="22479" y="5014"/>
                      <a:pt x="17993" y="33250"/>
                      <a:pt x="17993" y="33250"/>
                    </a:cubicBezTo>
                    <a:cubicBezTo>
                      <a:pt x="17993" y="33250"/>
                      <a:pt x="32149" y="33869"/>
                      <a:pt x="38880" y="50270"/>
                    </a:cubicBezTo>
                    <a:cubicBezTo>
                      <a:pt x="38880" y="50270"/>
                      <a:pt x="48550" y="57619"/>
                      <a:pt x="60464" y="57464"/>
                    </a:cubicBezTo>
                    <a:cubicBezTo>
                      <a:pt x="60464" y="57464"/>
                      <a:pt x="15904" y="67753"/>
                      <a:pt x="9947" y="35494"/>
                    </a:cubicBezTo>
                    <a:cubicBezTo>
                      <a:pt x="9947" y="35494"/>
                      <a:pt x="2366" y="28996"/>
                      <a:pt x="354" y="16231"/>
                    </a:cubicBezTo>
                    <a:cubicBezTo>
                      <a:pt x="-1657" y="3467"/>
                      <a:pt x="5383" y="-1098"/>
                      <a:pt x="9174" y="2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16"/>
              <p:cNvSpPr/>
              <p:nvPr/>
            </p:nvSpPr>
            <p:spPr>
              <a:xfrm>
                <a:off x="10295676" y="-841118"/>
                <a:ext cx="8509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8680" extrusionOk="0">
                    <a:moveTo>
                      <a:pt x="44279" y="43"/>
                    </a:moveTo>
                    <a:cubicBezTo>
                      <a:pt x="69498" y="-808"/>
                      <a:pt x="88993" y="11106"/>
                      <a:pt x="86982" y="23097"/>
                    </a:cubicBezTo>
                    <a:cubicBezTo>
                      <a:pt x="85435" y="32148"/>
                      <a:pt x="75920" y="40967"/>
                      <a:pt x="46368" y="41431"/>
                    </a:cubicBezTo>
                    <a:cubicBezTo>
                      <a:pt x="20762" y="41818"/>
                      <a:pt x="-900" y="34468"/>
                      <a:pt x="29" y="20698"/>
                    </a:cubicBezTo>
                    <a:cubicBezTo>
                      <a:pt x="1034" y="5845"/>
                      <a:pt x="31824" y="430"/>
                      <a:pt x="44356" y="43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16"/>
              <p:cNvSpPr/>
              <p:nvPr/>
            </p:nvSpPr>
            <p:spPr>
              <a:xfrm>
                <a:off x="10295676" y="-841118"/>
                <a:ext cx="8509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8680" extrusionOk="0">
                    <a:moveTo>
                      <a:pt x="44279" y="43"/>
                    </a:moveTo>
                    <a:cubicBezTo>
                      <a:pt x="69498" y="-808"/>
                      <a:pt x="88993" y="11106"/>
                      <a:pt x="86982" y="23097"/>
                    </a:cubicBezTo>
                    <a:cubicBezTo>
                      <a:pt x="85435" y="32148"/>
                      <a:pt x="75920" y="40967"/>
                      <a:pt x="46368" y="41431"/>
                    </a:cubicBezTo>
                    <a:cubicBezTo>
                      <a:pt x="20762" y="41818"/>
                      <a:pt x="-900" y="34468"/>
                      <a:pt x="29" y="20698"/>
                    </a:cubicBezTo>
                    <a:cubicBezTo>
                      <a:pt x="1034" y="5845"/>
                      <a:pt x="31824" y="430"/>
                      <a:pt x="44356" y="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16"/>
              <p:cNvSpPr/>
              <p:nvPr/>
            </p:nvSpPr>
            <p:spPr>
              <a:xfrm>
                <a:off x="10196322" y="-883949"/>
                <a:ext cx="108304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08304" h="69624" extrusionOk="0">
                    <a:moveTo>
                      <a:pt x="68361" y="10228"/>
                    </a:moveTo>
                    <a:cubicBezTo>
                      <a:pt x="99614" y="24075"/>
                      <a:pt x="116325" y="50223"/>
                      <a:pt x="106809" y="63607"/>
                    </a:cubicBezTo>
                    <a:cubicBezTo>
                      <a:pt x="99614" y="73741"/>
                      <a:pt x="82672" y="78847"/>
                      <a:pt x="46390" y="61905"/>
                    </a:cubicBezTo>
                    <a:cubicBezTo>
                      <a:pt x="14905" y="47206"/>
                      <a:pt x="-7143" y="25391"/>
                      <a:pt x="2140" y="9222"/>
                    </a:cubicBezTo>
                    <a:cubicBezTo>
                      <a:pt x="12197" y="-8339"/>
                      <a:pt x="52888" y="3343"/>
                      <a:pt x="68438" y="1022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16"/>
              <p:cNvSpPr/>
              <p:nvPr/>
            </p:nvSpPr>
            <p:spPr>
              <a:xfrm>
                <a:off x="10196322" y="-883949"/>
                <a:ext cx="108304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08304" h="69624" extrusionOk="0">
                    <a:moveTo>
                      <a:pt x="68361" y="10228"/>
                    </a:moveTo>
                    <a:cubicBezTo>
                      <a:pt x="99614" y="24075"/>
                      <a:pt x="116325" y="50223"/>
                      <a:pt x="106809" y="63607"/>
                    </a:cubicBezTo>
                    <a:cubicBezTo>
                      <a:pt x="99614" y="73741"/>
                      <a:pt x="82672" y="78847"/>
                      <a:pt x="46390" y="61905"/>
                    </a:cubicBezTo>
                    <a:cubicBezTo>
                      <a:pt x="14905" y="47206"/>
                      <a:pt x="-7143" y="25391"/>
                      <a:pt x="2140" y="9222"/>
                    </a:cubicBezTo>
                    <a:cubicBezTo>
                      <a:pt x="12197" y="-8339"/>
                      <a:pt x="52888" y="3343"/>
                      <a:pt x="68438" y="10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16"/>
              <p:cNvSpPr/>
              <p:nvPr/>
            </p:nvSpPr>
            <p:spPr>
              <a:xfrm>
                <a:off x="10369889" y="-851750"/>
                <a:ext cx="69624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38680" extrusionOk="0">
                    <a:moveTo>
                      <a:pt x="933" y="29320"/>
                    </a:moveTo>
                    <a:cubicBezTo>
                      <a:pt x="9829" y="18335"/>
                      <a:pt x="34971" y="31950"/>
                      <a:pt x="34971" y="31950"/>
                    </a:cubicBezTo>
                    <a:cubicBezTo>
                      <a:pt x="34971" y="31950"/>
                      <a:pt x="40232" y="18799"/>
                      <a:pt x="58024" y="17948"/>
                    </a:cubicBezTo>
                    <a:cubicBezTo>
                      <a:pt x="58024" y="17948"/>
                      <a:pt x="68159" y="11295"/>
                      <a:pt x="72027" y="0"/>
                    </a:cubicBezTo>
                    <a:cubicBezTo>
                      <a:pt x="72027" y="0"/>
                      <a:pt x="66921" y="45411"/>
                      <a:pt x="34430" y="40382"/>
                    </a:cubicBezTo>
                    <a:cubicBezTo>
                      <a:pt x="34430" y="40382"/>
                      <a:pt x="25765" y="45333"/>
                      <a:pt x="13078" y="43013"/>
                    </a:cubicBezTo>
                    <a:cubicBezTo>
                      <a:pt x="391" y="40692"/>
                      <a:pt x="-1543" y="32491"/>
                      <a:pt x="933" y="2939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16"/>
              <p:cNvSpPr/>
              <p:nvPr/>
            </p:nvSpPr>
            <p:spPr>
              <a:xfrm>
                <a:off x="10369889" y="-851750"/>
                <a:ext cx="69624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38680" extrusionOk="0">
                    <a:moveTo>
                      <a:pt x="933" y="29320"/>
                    </a:moveTo>
                    <a:cubicBezTo>
                      <a:pt x="9829" y="18335"/>
                      <a:pt x="34971" y="31950"/>
                      <a:pt x="34971" y="31950"/>
                    </a:cubicBezTo>
                    <a:cubicBezTo>
                      <a:pt x="34971" y="31950"/>
                      <a:pt x="40232" y="18799"/>
                      <a:pt x="58024" y="17948"/>
                    </a:cubicBezTo>
                    <a:cubicBezTo>
                      <a:pt x="58024" y="17948"/>
                      <a:pt x="68159" y="11295"/>
                      <a:pt x="72027" y="0"/>
                    </a:cubicBezTo>
                    <a:cubicBezTo>
                      <a:pt x="72027" y="0"/>
                      <a:pt x="66921" y="45411"/>
                      <a:pt x="34430" y="40382"/>
                    </a:cubicBezTo>
                    <a:cubicBezTo>
                      <a:pt x="34430" y="40382"/>
                      <a:pt x="25765" y="45333"/>
                      <a:pt x="13078" y="43013"/>
                    </a:cubicBezTo>
                    <a:cubicBezTo>
                      <a:pt x="391" y="40692"/>
                      <a:pt x="-1543" y="32491"/>
                      <a:pt x="933" y="293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16"/>
              <p:cNvSpPr/>
              <p:nvPr/>
            </p:nvSpPr>
            <p:spPr>
              <a:xfrm>
                <a:off x="9842919" y="-1346754"/>
                <a:ext cx="526050" cy="495106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95106" extrusionOk="0">
                    <a:moveTo>
                      <a:pt x="252036" y="40666"/>
                    </a:moveTo>
                    <a:cubicBezTo>
                      <a:pt x="252036" y="40666"/>
                      <a:pt x="160828" y="1832"/>
                      <a:pt x="118125" y="22564"/>
                    </a:cubicBezTo>
                    <a:cubicBezTo>
                      <a:pt x="23745" y="68362"/>
                      <a:pt x="9356" y="156398"/>
                      <a:pt x="9356" y="156398"/>
                    </a:cubicBezTo>
                    <a:cubicBezTo>
                      <a:pt x="9356" y="156398"/>
                      <a:pt x="47031" y="138527"/>
                      <a:pt x="62193" y="142318"/>
                    </a:cubicBezTo>
                    <a:cubicBezTo>
                      <a:pt x="62193" y="142318"/>
                      <a:pt x="18871" y="172179"/>
                      <a:pt x="5874" y="190282"/>
                    </a:cubicBezTo>
                    <a:cubicBezTo>
                      <a:pt x="-7044" y="208384"/>
                      <a:pt x="2703" y="300443"/>
                      <a:pt x="21889" y="332857"/>
                    </a:cubicBezTo>
                    <a:lnTo>
                      <a:pt x="61265" y="299205"/>
                    </a:lnTo>
                    <a:cubicBezTo>
                      <a:pt x="61265" y="299205"/>
                      <a:pt x="31094" y="342217"/>
                      <a:pt x="32410" y="351733"/>
                    </a:cubicBezTo>
                    <a:cubicBezTo>
                      <a:pt x="33725" y="361248"/>
                      <a:pt x="57784" y="419965"/>
                      <a:pt x="86949" y="441393"/>
                    </a:cubicBezTo>
                    <a:cubicBezTo>
                      <a:pt x="116113" y="462822"/>
                      <a:pt x="178311" y="486108"/>
                      <a:pt x="188909" y="487964"/>
                    </a:cubicBezTo>
                    <a:cubicBezTo>
                      <a:pt x="188909" y="487964"/>
                      <a:pt x="207554" y="418340"/>
                      <a:pt x="209642" y="414472"/>
                    </a:cubicBezTo>
                    <a:cubicBezTo>
                      <a:pt x="211730" y="410604"/>
                      <a:pt x="203531" y="489047"/>
                      <a:pt x="206625" y="490595"/>
                    </a:cubicBezTo>
                    <a:cubicBezTo>
                      <a:pt x="209720" y="492142"/>
                      <a:pt x="237337" y="495391"/>
                      <a:pt x="243604" y="496242"/>
                    </a:cubicBezTo>
                    <a:cubicBezTo>
                      <a:pt x="249792" y="497093"/>
                      <a:pt x="246543" y="447273"/>
                      <a:pt x="249174" y="443792"/>
                    </a:cubicBezTo>
                    <a:cubicBezTo>
                      <a:pt x="251804" y="440388"/>
                      <a:pt x="263020" y="495468"/>
                      <a:pt x="267972" y="496938"/>
                    </a:cubicBezTo>
                    <a:cubicBezTo>
                      <a:pt x="272923" y="498408"/>
                      <a:pt x="329860" y="503669"/>
                      <a:pt x="354847" y="500187"/>
                    </a:cubicBezTo>
                    <a:cubicBezTo>
                      <a:pt x="379835" y="496706"/>
                      <a:pt x="408846" y="482317"/>
                      <a:pt x="410857" y="480770"/>
                    </a:cubicBezTo>
                    <a:cubicBezTo>
                      <a:pt x="412867" y="479223"/>
                      <a:pt x="402579" y="436442"/>
                      <a:pt x="401341" y="432342"/>
                    </a:cubicBezTo>
                    <a:cubicBezTo>
                      <a:pt x="400104" y="428319"/>
                      <a:pt x="426793" y="471100"/>
                      <a:pt x="426793" y="471100"/>
                    </a:cubicBezTo>
                    <a:cubicBezTo>
                      <a:pt x="426793" y="471100"/>
                      <a:pt x="453482" y="451837"/>
                      <a:pt x="464235" y="442167"/>
                    </a:cubicBezTo>
                    <a:cubicBezTo>
                      <a:pt x="474988" y="432497"/>
                      <a:pt x="463771" y="377339"/>
                      <a:pt x="463771" y="377339"/>
                    </a:cubicBezTo>
                    <a:cubicBezTo>
                      <a:pt x="463771" y="377339"/>
                      <a:pt x="479862" y="428397"/>
                      <a:pt x="483189" y="426308"/>
                    </a:cubicBezTo>
                    <a:cubicBezTo>
                      <a:pt x="486515" y="424219"/>
                      <a:pt x="525660" y="366509"/>
                      <a:pt x="523803" y="331696"/>
                    </a:cubicBezTo>
                    <a:cubicBezTo>
                      <a:pt x="522178" y="300211"/>
                      <a:pt x="492239" y="253872"/>
                      <a:pt x="492239" y="253872"/>
                    </a:cubicBezTo>
                    <a:cubicBezTo>
                      <a:pt x="492239" y="253872"/>
                      <a:pt x="524112" y="316070"/>
                      <a:pt x="526356" y="313130"/>
                    </a:cubicBezTo>
                    <a:cubicBezTo>
                      <a:pt x="528599" y="310190"/>
                      <a:pt x="520708" y="248689"/>
                      <a:pt x="516840" y="237703"/>
                    </a:cubicBezTo>
                    <a:cubicBezTo>
                      <a:pt x="511889" y="223469"/>
                      <a:pt x="472668" y="118723"/>
                      <a:pt x="414106" y="85690"/>
                    </a:cubicBezTo>
                    <a:cubicBezTo>
                      <a:pt x="414106" y="85690"/>
                      <a:pt x="363821" y="14596"/>
                      <a:pt x="207166" y="130"/>
                    </a:cubicBezTo>
                    <a:cubicBezTo>
                      <a:pt x="192932" y="-1186"/>
                      <a:pt x="169028" y="7943"/>
                      <a:pt x="169028" y="7943"/>
                    </a:cubicBezTo>
                    <a:cubicBezTo>
                      <a:pt x="169028" y="7943"/>
                      <a:pt x="242675" y="30532"/>
                      <a:pt x="252036" y="407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16"/>
              <p:cNvSpPr/>
              <p:nvPr/>
            </p:nvSpPr>
            <p:spPr>
              <a:xfrm>
                <a:off x="10140062" y="-957074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8194" y="25256"/>
                    </a:moveTo>
                    <a:cubicBezTo>
                      <a:pt x="9277" y="21078"/>
                      <a:pt x="8580" y="16204"/>
                      <a:pt x="8194" y="11950"/>
                    </a:cubicBezTo>
                    <a:cubicBezTo>
                      <a:pt x="7807" y="8159"/>
                      <a:pt x="7729" y="3982"/>
                      <a:pt x="5795" y="655"/>
                    </a:cubicBezTo>
                    <a:cubicBezTo>
                      <a:pt x="5177" y="-351"/>
                      <a:pt x="3784" y="-118"/>
                      <a:pt x="3243" y="810"/>
                    </a:cubicBezTo>
                    <a:cubicBezTo>
                      <a:pt x="1154" y="4368"/>
                      <a:pt x="1154" y="8933"/>
                      <a:pt x="689" y="12955"/>
                    </a:cubicBezTo>
                    <a:cubicBezTo>
                      <a:pt x="225" y="17210"/>
                      <a:pt x="-471" y="21465"/>
                      <a:pt x="458" y="25642"/>
                    </a:cubicBezTo>
                    <a:cubicBezTo>
                      <a:pt x="1309" y="29820"/>
                      <a:pt x="7265" y="28814"/>
                      <a:pt x="8194" y="252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16"/>
              <p:cNvSpPr/>
              <p:nvPr/>
            </p:nvSpPr>
            <p:spPr>
              <a:xfrm>
                <a:off x="9994990" y="-1060260"/>
                <a:ext cx="2320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15472" extrusionOk="0">
                    <a:moveTo>
                      <a:pt x="3342" y="22304"/>
                    </a:moveTo>
                    <a:cubicBezTo>
                      <a:pt x="8138" y="21375"/>
                      <a:pt x="11078" y="17662"/>
                      <a:pt x="14404" y="14181"/>
                    </a:cubicBezTo>
                    <a:cubicBezTo>
                      <a:pt x="18117" y="10313"/>
                      <a:pt x="21289" y="6444"/>
                      <a:pt x="23765" y="1726"/>
                    </a:cubicBezTo>
                    <a:cubicBezTo>
                      <a:pt x="24229" y="875"/>
                      <a:pt x="23223" y="-363"/>
                      <a:pt x="22295" y="101"/>
                    </a:cubicBezTo>
                    <a:cubicBezTo>
                      <a:pt x="17498" y="2344"/>
                      <a:pt x="13398" y="5207"/>
                      <a:pt x="9299" y="8533"/>
                    </a:cubicBezTo>
                    <a:cubicBezTo>
                      <a:pt x="5585" y="11473"/>
                      <a:pt x="1485" y="14103"/>
                      <a:pt x="92" y="18745"/>
                    </a:cubicBezTo>
                    <a:cubicBezTo>
                      <a:pt x="-449" y="20524"/>
                      <a:pt x="1485" y="22768"/>
                      <a:pt x="3342" y="22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67" name="Google Shape;1967;p16"/>
              <p:cNvGrpSpPr/>
              <p:nvPr/>
            </p:nvGrpSpPr>
            <p:grpSpPr>
              <a:xfrm>
                <a:off x="9643890" y="-1240766"/>
                <a:ext cx="541254" cy="538110"/>
                <a:chOff x="9643890" y="-1240766"/>
                <a:chExt cx="541254" cy="538110"/>
              </a:xfrm>
            </p:grpSpPr>
            <p:sp>
              <p:nvSpPr>
                <p:cNvPr id="1968" name="Google Shape;1968;p16"/>
                <p:cNvSpPr/>
                <p:nvPr/>
              </p:nvSpPr>
              <p:spPr>
                <a:xfrm>
                  <a:off x="9846905" y="-742304"/>
                  <a:ext cx="773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8680" extrusionOk="0">
                      <a:moveTo>
                        <a:pt x="9006" y="39705"/>
                      </a:moveTo>
                      <a:cubicBezTo>
                        <a:pt x="11636" y="34135"/>
                        <a:pt x="10553" y="27172"/>
                        <a:pt x="10322" y="21061"/>
                      </a:cubicBezTo>
                      <a:cubicBezTo>
                        <a:pt x="10012" y="14485"/>
                        <a:pt x="9316" y="8142"/>
                        <a:pt x="7691" y="1721"/>
                      </a:cubicBezTo>
                      <a:cubicBezTo>
                        <a:pt x="7072" y="-832"/>
                        <a:pt x="3359" y="-368"/>
                        <a:pt x="2817" y="1953"/>
                      </a:cubicBezTo>
                      <a:cubicBezTo>
                        <a:pt x="1193" y="8451"/>
                        <a:pt x="652" y="14872"/>
                        <a:pt x="342" y="21525"/>
                      </a:cubicBezTo>
                      <a:cubicBezTo>
                        <a:pt x="110" y="27714"/>
                        <a:pt x="-819" y="34212"/>
                        <a:pt x="1889" y="39937"/>
                      </a:cubicBezTo>
                      <a:cubicBezTo>
                        <a:pt x="3282" y="42799"/>
                        <a:pt x="7768" y="42258"/>
                        <a:pt x="9006" y="396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9" name="Google Shape;1969;p16"/>
                <p:cNvSpPr/>
                <p:nvPr/>
              </p:nvSpPr>
              <p:spPr>
                <a:xfrm>
                  <a:off x="9818037" y="-733600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6389" y="32858"/>
                      </a:moveTo>
                      <a:cubicBezTo>
                        <a:pt x="11185" y="30150"/>
                        <a:pt x="12809" y="24425"/>
                        <a:pt x="14666" y="19474"/>
                      </a:cubicBezTo>
                      <a:cubicBezTo>
                        <a:pt x="16755" y="14059"/>
                        <a:pt x="17915" y="8721"/>
                        <a:pt x="18456" y="2919"/>
                      </a:cubicBezTo>
                      <a:cubicBezTo>
                        <a:pt x="18766" y="57"/>
                        <a:pt x="15439" y="-1104"/>
                        <a:pt x="13892" y="1295"/>
                      </a:cubicBezTo>
                      <a:cubicBezTo>
                        <a:pt x="10643" y="6014"/>
                        <a:pt x="7781" y="10733"/>
                        <a:pt x="5151" y="15838"/>
                      </a:cubicBezTo>
                      <a:cubicBezTo>
                        <a:pt x="2829" y="20248"/>
                        <a:pt x="-419" y="24425"/>
                        <a:pt x="45" y="29608"/>
                      </a:cubicBezTo>
                      <a:cubicBezTo>
                        <a:pt x="354" y="32780"/>
                        <a:pt x="3603" y="34405"/>
                        <a:pt x="6311" y="328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0" name="Google Shape;1970;p16"/>
                <p:cNvSpPr/>
                <p:nvPr/>
              </p:nvSpPr>
              <p:spPr>
                <a:xfrm>
                  <a:off x="9664390" y="-901725"/>
                  <a:ext cx="38680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0" h="7736" extrusionOk="0">
                      <a:moveTo>
                        <a:pt x="2993" y="9901"/>
                      </a:moveTo>
                      <a:cubicBezTo>
                        <a:pt x="8331" y="12222"/>
                        <a:pt x="15293" y="11216"/>
                        <a:pt x="21018" y="10830"/>
                      </a:cubicBezTo>
                      <a:cubicBezTo>
                        <a:pt x="27748" y="10365"/>
                        <a:pt x="34479" y="9437"/>
                        <a:pt x="41055" y="7967"/>
                      </a:cubicBezTo>
                      <a:cubicBezTo>
                        <a:pt x="43530" y="7426"/>
                        <a:pt x="43762" y="3635"/>
                        <a:pt x="41055" y="3326"/>
                      </a:cubicBezTo>
                      <a:cubicBezTo>
                        <a:pt x="34711" y="2784"/>
                        <a:pt x="28445" y="2243"/>
                        <a:pt x="22101" y="1546"/>
                      </a:cubicBezTo>
                      <a:cubicBezTo>
                        <a:pt x="16376" y="1005"/>
                        <a:pt x="9646" y="-929"/>
                        <a:pt x="4076" y="541"/>
                      </a:cubicBezTo>
                      <a:cubicBezTo>
                        <a:pt x="-488" y="1701"/>
                        <a:pt x="-1726" y="7813"/>
                        <a:pt x="2993" y="99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1" name="Google Shape;1971;p16"/>
                <p:cNvSpPr/>
                <p:nvPr/>
              </p:nvSpPr>
              <p:spPr>
                <a:xfrm>
                  <a:off x="9643890" y="-771500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4076" y="28983"/>
                      </a:moveTo>
                      <a:cubicBezTo>
                        <a:pt x="9723" y="28364"/>
                        <a:pt x="12585" y="23722"/>
                        <a:pt x="16067" y="19545"/>
                      </a:cubicBezTo>
                      <a:cubicBezTo>
                        <a:pt x="20244" y="14594"/>
                        <a:pt x="23183" y="8869"/>
                        <a:pt x="27206" y="3841"/>
                      </a:cubicBezTo>
                      <a:cubicBezTo>
                        <a:pt x="29063" y="1597"/>
                        <a:pt x="25891" y="-1420"/>
                        <a:pt x="23880" y="746"/>
                      </a:cubicBezTo>
                      <a:cubicBezTo>
                        <a:pt x="19857" y="5156"/>
                        <a:pt x="14596" y="8482"/>
                        <a:pt x="10110" y="12428"/>
                      </a:cubicBezTo>
                      <a:cubicBezTo>
                        <a:pt x="6242" y="15832"/>
                        <a:pt x="903" y="18849"/>
                        <a:pt x="53" y="24187"/>
                      </a:cubicBezTo>
                      <a:cubicBezTo>
                        <a:pt x="-334" y="26508"/>
                        <a:pt x="1446" y="29215"/>
                        <a:pt x="4076" y="289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2" name="Google Shape;1972;p16"/>
                <p:cNvSpPr/>
                <p:nvPr/>
              </p:nvSpPr>
              <p:spPr>
                <a:xfrm>
                  <a:off x="9653983" y="-750247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6747" y="31634"/>
                      </a:moveTo>
                      <a:cubicBezTo>
                        <a:pt x="10693" y="28075"/>
                        <a:pt x="12472" y="22350"/>
                        <a:pt x="14561" y="17477"/>
                      </a:cubicBezTo>
                      <a:cubicBezTo>
                        <a:pt x="16650" y="12603"/>
                        <a:pt x="18661" y="7575"/>
                        <a:pt x="19202" y="2314"/>
                      </a:cubicBezTo>
                      <a:cubicBezTo>
                        <a:pt x="19434" y="380"/>
                        <a:pt x="17346" y="-780"/>
                        <a:pt x="15875" y="612"/>
                      </a:cubicBezTo>
                      <a:cubicBezTo>
                        <a:pt x="12007" y="4248"/>
                        <a:pt x="9222" y="8812"/>
                        <a:pt x="6592" y="13377"/>
                      </a:cubicBezTo>
                      <a:cubicBezTo>
                        <a:pt x="4040" y="17941"/>
                        <a:pt x="558" y="22892"/>
                        <a:pt x="17" y="28152"/>
                      </a:cubicBezTo>
                      <a:cubicBezTo>
                        <a:pt x="-293" y="32020"/>
                        <a:pt x="3730" y="34341"/>
                        <a:pt x="6747" y="316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3" name="Google Shape;1973;p16"/>
                <p:cNvSpPr/>
                <p:nvPr/>
              </p:nvSpPr>
              <p:spPr>
                <a:xfrm>
                  <a:off x="9739466" y="-1003084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3246" y="8140"/>
                      </a:moveTo>
                      <a:cubicBezTo>
                        <a:pt x="17345" y="6980"/>
                        <a:pt x="21678" y="5432"/>
                        <a:pt x="25933" y="4814"/>
                      </a:cubicBezTo>
                      <a:cubicBezTo>
                        <a:pt x="28873" y="4349"/>
                        <a:pt x="28718" y="172"/>
                        <a:pt x="25701" y="172"/>
                      </a:cubicBezTo>
                      <a:cubicBezTo>
                        <a:pt x="20982" y="172"/>
                        <a:pt x="16495" y="-215"/>
                        <a:pt x="11776" y="172"/>
                      </a:cubicBezTo>
                      <a:cubicBezTo>
                        <a:pt x="7675" y="481"/>
                        <a:pt x="2570" y="481"/>
                        <a:pt x="404" y="4504"/>
                      </a:cubicBezTo>
                      <a:cubicBezTo>
                        <a:pt x="-602" y="6283"/>
                        <a:pt x="404" y="8295"/>
                        <a:pt x="1951" y="9378"/>
                      </a:cubicBezTo>
                      <a:cubicBezTo>
                        <a:pt x="5355" y="11544"/>
                        <a:pt x="9764" y="9300"/>
                        <a:pt x="13246" y="82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4" name="Google Shape;1974;p16"/>
                <p:cNvSpPr/>
                <p:nvPr/>
              </p:nvSpPr>
              <p:spPr>
                <a:xfrm>
                  <a:off x="9716921" y="-984355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5523" y="9525"/>
                      </a:moveTo>
                      <a:cubicBezTo>
                        <a:pt x="19700" y="7746"/>
                        <a:pt x="23878" y="6044"/>
                        <a:pt x="28211" y="4651"/>
                      </a:cubicBezTo>
                      <a:cubicBezTo>
                        <a:pt x="30686" y="3877"/>
                        <a:pt x="30067" y="-223"/>
                        <a:pt x="27359" y="9"/>
                      </a:cubicBezTo>
                      <a:cubicBezTo>
                        <a:pt x="22562" y="474"/>
                        <a:pt x="17844" y="1092"/>
                        <a:pt x="13125" y="2098"/>
                      </a:cubicBezTo>
                      <a:cubicBezTo>
                        <a:pt x="8870" y="3026"/>
                        <a:pt x="2681" y="3800"/>
                        <a:pt x="438" y="7900"/>
                      </a:cubicBezTo>
                      <a:cubicBezTo>
                        <a:pt x="-800" y="10221"/>
                        <a:pt x="747" y="12774"/>
                        <a:pt x="3068" y="13393"/>
                      </a:cubicBezTo>
                      <a:cubicBezTo>
                        <a:pt x="7090" y="14553"/>
                        <a:pt x="11810" y="10995"/>
                        <a:pt x="15446" y="94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5" name="Google Shape;1975;p16"/>
                <p:cNvSpPr/>
                <p:nvPr/>
              </p:nvSpPr>
              <p:spPr>
                <a:xfrm>
                  <a:off x="9880887" y="-864335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3261" y="13822"/>
                      </a:moveTo>
                      <a:cubicBezTo>
                        <a:pt x="5040" y="9954"/>
                        <a:pt x="7206" y="5854"/>
                        <a:pt x="8521" y="1754"/>
                      </a:cubicBezTo>
                      <a:cubicBezTo>
                        <a:pt x="9372" y="-1031"/>
                        <a:pt x="13549" y="-335"/>
                        <a:pt x="13086" y="2682"/>
                      </a:cubicBezTo>
                      <a:cubicBezTo>
                        <a:pt x="12389" y="7324"/>
                        <a:pt x="12080" y="11888"/>
                        <a:pt x="10997" y="16452"/>
                      </a:cubicBezTo>
                      <a:cubicBezTo>
                        <a:pt x="10069" y="20475"/>
                        <a:pt x="9295" y="25503"/>
                        <a:pt x="5040" y="27051"/>
                      </a:cubicBezTo>
                      <a:cubicBezTo>
                        <a:pt x="3106" y="27747"/>
                        <a:pt x="1249" y="26509"/>
                        <a:pt x="476" y="24807"/>
                      </a:cubicBezTo>
                      <a:cubicBezTo>
                        <a:pt x="-1149" y="21094"/>
                        <a:pt x="1791" y="17149"/>
                        <a:pt x="3261" y="138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6" name="Google Shape;1976;p16"/>
                <p:cNvSpPr/>
                <p:nvPr/>
              </p:nvSpPr>
              <p:spPr>
                <a:xfrm>
                  <a:off x="9855322" y="-846574"/>
                  <a:ext cx="15472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23208" extrusionOk="0">
                      <a:moveTo>
                        <a:pt x="5849" y="13080"/>
                      </a:moveTo>
                      <a:cubicBezTo>
                        <a:pt x="8247" y="9212"/>
                        <a:pt x="10491" y="5267"/>
                        <a:pt x="12580" y="1244"/>
                      </a:cubicBezTo>
                      <a:cubicBezTo>
                        <a:pt x="13739" y="-1076"/>
                        <a:pt x="17685" y="84"/>
                        <a:pt x="16989" y="2792"/>
                      </a:cubicBezTo>
                      <a:cubicBezTo>
                        <a:pt x="15828" y="7433"/>
                        <a:pt x="14514" y="12075"/>
                        <a:pt x="12811" y="16562"/>
                      </a:cubicBezTo>
                      <a:cubicBezTo>
                        <a:pt x="11264" y="20662"/>
                        <a:pt x="9562" y="26619"/>
                        <a:pt x="5152" y="28243"/>
                      </a:cubicBezTo>
                      <a:cubicBezTo>
                        <a:pt x="2677" y="29171"/>
                        <a:pt x="356" y="27237"/>
                        <a:pt x="47" y="24839"/>
                      </a:cubicBezTo>
                      <a:cubicBezTo>
                        <a:pt x="-495" y="20739"/>
                        <a:pt x="3760" y="16562"/>
                        <a:pt x="5849" y="13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7" name="Google Shape;1977;p16"/>
                <p:cNvSpPr/>
                <p:nvPr/>
              </p:nvSpPr>
              <p:spPr>
                <a:xfrm>
                  <a:off x="9707427" y="-787194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6759" y="22241"/>
                      </a:moveTo>
                      <a:cubicBezTo>
                        <a:pt x="10781" y="19920"/>
                        <a:pt x="13953" y="15742"/>
                        <a:pt x="16816" y="12261"/>
                      </a:cubicBezTo>
                      <a:cubicBezTo>
                        <a:pt x="19446" y="9089"/>
                        <a:pt x="22463" y="5918"/>
                        <a:pt x="23546" y="1895"/>
                      </a:cubicBezTo>
                      <a:cubicBezTo>
                        <a:pt x="23856" y="657"/>
                        <a:pt x="22618" y="-194"/>
                        <a:pt x="21535" y="38"/>
                      </a:cubicBezTo>
                      <a:cubicBezTo>
                        <a:pt x="17358" y="1121"/>
                        <a:pt x="13721" y="4525"/>
                        <a:pt x="10473" y="7233"/>
                      </a:cubicBezTo>
                      <a:cubicBezTo>
                        <a:pt x="6913" y="10095"/>
                        <a:pt x="3123" y="12803"/>
                        <a:pt x="648" y="16593"/>
                      </a:cubicBezTo>
                      <a:cubicBezTo>
                        <a:pt x="-1828" y="20384"/>
                        <a:pt x="3355" y="24175"/>
                        <a:pt x="6759" y="221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8" name="Google Shape;1978;p16"/>
                <p:cNvSpPr/>
                <p:nvPr/>
              </p:nvSpPr>
              <p:spPr>
                <a:xfrm>
                  <a:off x="9985541" y="-796032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762" y="31390"/>
                      </a:moveTo>
                      <a:cubicBezTo>
                        <a:pt x="10159" y="26748"/>
                        <a:pt x="8922" y="21797"/>
                        <a:pt x="8149" y="16769"/>
                      </a:cubicBezTo>
                      <a:cubicBezTo>
                        <a:pt x="7297" y="11122"/>
                        <a:pt x="6138" y="5938"/>
                        <a:pt x="3816" y="678"/>
                      </a:cubicBezTo>
                      <a:cubicBezTo>
                        <a:pt x="3429" y="-250"/>
                        <a:pt x="1727" y="-250"/>
                        <a:pt x="1495" y="833"/>
                      </a:cubicBezTo>
                      <a:cubicBezTo>
                        <a:pt x="258" y="6403"/>
                        <a:pt x="-52" y="11663"/>
                        <a:pt x="26" y="17310"/>
                      </a:cubicBezTo>
                      <a:cubicBezTo>
                        <a:pt x="26" y="22339"/>
                        <a:pt x="-439" y="27522"/>
                        <a:pt x="2578" y="31700"/>
                      </a:cubicBezTo>
                      <a:cubicBezTo>
                        <a:pt x="3739" y="33324"/>
                        <a:pt x="6834" y="33169"/>
                        <a:pt x="7762" y="313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9" name="Google Shape;1979;p16"/>
                <p:cNvSpPr/>
                <p:nvPr/>
              </p:nvSpPr>
              <p:spPr>
                <a:xfrm>
                  <a:off x="9967366" y="-782664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907" y="32720"/>
                      </a:moveTo>
                      <a:cubicBezTo>
                        <a:pt x="9769" y="28387"/>
                        <a:pt x="9382" y="22817"/>
                        <a:pt x="9382" y="17712"/>
                      </a:cubicBezTo>
                      <a:cubicBezTo>
                        <a:pt x="9382" y="12064"/>
                        <a:pt x="8841" y="6881"/>
                        <a:pt x="7525" y="1466"/>
                      </a:cubicBezTo>
                      <a:cubicBezTo>
                        <a:pt x="7138" y="-159"/>
                        <a:pt x="4431" y="-700"/>
                        <a:pt x="3967" y="1234"/>
                      </a:cubicBezTo>
                      <a:cubicBezTo>
                        <a:pt x="2652" y="6572"/>
                        <a:pt x="1801" y="11755"/>
                        <a:pt x="1105" y="17170"/>
                      </a:cubicBezTo>
                      <a:cubicBezTo>
                        <a:pt x="485" y="22276"/>
                        <a:pt x="-907" y="27382"/>
                        <a:pt x="873" y="32333"/>
                      </a:cubicBezTo>
                      <a:cubicBezTo>
                        <a:pt x="1801" y="34886"/>
                        <a:pt x="5514" y="34731"/>
                        <a:pt x="6907" y="327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0" name="Google Shape;1980;p16"/>
                <p:cNvSpPr/>
                <p:nvPr/>
              </p:nvSpPr>
              <p:spPr>
                <a:xfrm>
                  <a:off x="9933326" y="-1213733"/>
                  <a:ext cx="38680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0" h="7736" extrusionOk="0">
                      <a:moveTo>
                        <a:pt x="2112" y="8446"/>
                      </a:moveTo>
                      <a:cubicBezTo>
                        <a:pt x="7372" y="10921"/>
                        <a:pt x="13871" y="9916"/>
                        <a:pt x="19518" y="9606"/>
                      </a:cubicBezTo>
                      <a:cubicBezTo>
                        <a:pt x="25706" y="9374"/>
                        <a:pt x="31663" y="8678"/>
                        <a:pt x="37620" y="7208"/>
                      </a:cubicBezTo>
                      <a:cubicBezTo>
                        <a:pt x="40018" y="6589"/>
                        <a:pt x="39554" y="3185"/>
                        <a:pt x="37388" y="2644"/>
                      </a:cubicBezTo>
                      <a:cubicBezTo>
                        <a:pt x="31277" y="1097"/>
                        <a:pt x="25320" y="555"/>
                        <a:pt x="19053" y="323"/>
                      </a:cubicBezTo>
                      <a:cubicBezTo>
                        <a:pt x="13251" y="91"/>
                        <a:pt x="7140" y="-760"/>
                        <a:pt x="1802" y="1793"/>
                      </a:cubicBezTo>
                      <a:cubicBezTo>
                        <a:pt x="-905" y="3031"/>
                        <a:pt x="-364" y="7363"/>
                        <a:pt x="2112" y="85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1" name="Google Shape;1981;p16"/>
                <p:cNvSpPr/>
                <p:nvPr/>
              </p:nvSpPr>
              <p:spPr>
                <a:xfrm>
                  <a:off x="9933172" y="-1240766"/>
                  <a:ext cx="30944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15472" extrusionOk="0">
                      <a:moveTo>
                        <a:pt x="564" y="5927"/>
                      </a:moveTo>
                      <a:cubicBezTo>
                        <a:pt x="3039" y="10414"/>
                        <a:pt x="8454" y="11961"/>
                        <a:pt x="13096" y="13741"/>
                      </a:cubicBezTo>
                      <a:cubicBezTo>
                        <a:pt x="18201" y="15675"/>
                        <a:pt x="23230" y="16835"/>
                        <a:pt x="28644" y="17299"/>
                      </a:cubicBezTo>
                      <a:cubicBezTo>
                        <a:pt x="31275" y="17531"/>
                        <a:pt x="32359" y="14514"/>
                        <a:pt x="30192" y="12967"/>
                      </a:cubicBezTo>
                      <a:cubicBezTo>
                        <a:pt x="25706" y="9950"/>
                        <a:pt x="21296" y="7242"/>
                        <a:pt x="16499" y="4767"/>
                      </a:cubicBezTo>
                      <a:cubicBezTo>
                        <a:pt x="12322" y="2601"/>
                        <a:pt x="8454" y="-416"/>
                        <a:pt x="3580" y="48"/>
                      </a:cubicBezTo>
                      <a:cubicBezTo>
                        <a:pt x="640" y="357"/>
                        <a:pt x="-907" y="3374"/>
                        <a:pt x="564" y="59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2" name="Google Shape;1982;p16"/>
                <p:cNvSpPr/>
                <p:nvPr/>
              </p:nvSpPr>
              <p:spPr>
                <a:xfrm>
                  <a:off x="9965885" y="-963764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6299" y="30166"/>
                      </a:moveTo>
                      <a:cubicBezTo>
                        <a:pt x="11404" y="28155"/>
                        <a:pt x="15272" y="22817"/>
                        <a:pt x="18831" y="18794"/>
                      </a:cubicBezTo>
                      <a:cubicBezTo>
                        <a:pt x="23008" y="13998"/>
                        <a:pt x="26799" y="8892"/>
                        <a:pt x="30125" y="3554"/>
                      </a:cubicBezTo>
                      <a:cubicBezTo>
                        <a:pt x="31363" y="1543"/>
                        <a:pt x="29042" y="-1165"/>
                        <a:pt x="27031" y="537"/>
                      </a:cubicBezTo>
                      <a:cubicBezTo>
                        <a:pt x="22467" y="4405"/>
                        <a:pt x="17980" y="8196"/>
                        <a:pt x="13338" y="11987"/>
                      </a:cubicBezTo>
                      <a:cubicBezTo>
                        <a:pt x="9161" y="15390"/>
                        <a:pt x="3514" y="18640"/>
                        <a:pt x="729" y="23281"/>
                      </a:cubicBezTo>
                      <a:cubicBezTo>
                        <a:pt x="-1515" y="27072"/>
                        <a:pt x="1734" y="31946"/>
                        <a:pt x="6221" y="301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3" name="Google Shape;1983;p16"/>
                <p:cNvSpPr/>
                <p:nvPr/>
              </p:nvSpPr>
              <p:spPr>
                <a:xfrm>
                  <a:off x="10160081" y="-927226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593" y="34011"/>
                      </a:moveTo>
                      <a:cubicBezTo>
                        <a:pt x="10919" y="29833"/>
                        <a:pt x="9681" y="24882"/>
                        <a:pt x="9294" y="19776"/>
                      </a:cubicBezTo>
                      <a:cubicBezTo>
                        <a:pt x="8752" y="13742"/>
                        <a:pt x="6896" y="8018"/>
                        <a:pt x="6200" y="1983"/>
                      </a:cubicBezTo>
                      <a:cubicBezTo>
                        <a:pt x="5890" y="-724"/>
                        <a:pt x="1791" y="-647"/>
                        <a:pt x="1945" y="2138"/>
                      </a:cubicBezTo>
                      <a:cubicBezTo>
                        <a:pt x="2177" y="7708"/>
                        <a:pt x="939" y="13433"/>
                        <a:pt x="630" y="19080"/>
                      </a:cubicBezTo>
                      <a:cubicBezTo>
                        <a:pt x="320" y="23876"/>
                        <a:pt x="-1149" y="29446"/>
                        <a:pt x="1868" y="33546"/>
                      </a:cubicBezTo>
                      <a:cubicBezTo>
                        <a:pt x="3183" y="35326"/>
                        <a:pt x="6122" y="35945"/>
                        <a:pt x="7670" y="340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4" name="Google Shape;1984;p16"/>
                <p:cNvSpPr/>
                <p:nvPr/>
              </p:nvSpPr>
              <p:spPr>
                <a:xfrm>
                  <a:off x="10177408" y="-914321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14633" y="28377"/>
                      </a:moveTo>
                      <a:cubicBezTo>
                        <a:pt x="14866" y="23348"/>
                        <a:pt x="12236" y="18397"/>
                        <a:pt x="10379" y="13833"/>
                      </a:cubicBezTo>
                      <a:cubicBezTo>
                        <a:pt x="8523" y="9268"/>
                        <a:pt x="6434" y="4549"/>
                        <a:pt x="3339" y="759"/>
                      </a:cubicBezTo>
                      <a:cubicBezTo>
                        <a:pt x="2179" y="-634"/>
                        <a:pt x="90" y="-15"/>
                        <a:pt x="13" y="1842"/>
                      </a:cubicBezTo>
                      <a:cubicBezTo>
                        <a:pt x="-142" y="6793"/>
                        <a:pt x="1095" y="11744"/>
                        <a:pt x="2411" y="16463"/>
                      </a:cubicBezTo>
                      <a:cubicBezTo>
                        <a:pt x="3726" y="21182"/>
                        <a:pt x="4732" y="26752"/>
                        <a:pt x="7903" y="30620"/>
                      </a:cubicBezTo>
                      <a:cubicBezTo>
                        <a:pt x="10224" y="33405"/>
                        <a:pt x="14480" y="32245"/>
                        <a:pt x="14633" y="284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5" name="Google Shape;1985;p16"/>
                <p:cNvSpPr/>
                <p:nvPr/>
              </p:nvSpPr>
              <p:spPr>
                <a:xfrm>
                  <a:off x="9917937" y="-1131415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2627" y="10296"/>
                      </a:moveTo>
                      <a:cubicBezTo>
                        <a:pt x="16108" y="8208"/>
                        <a:pt x="19667" y="5887"/>
                        <a:pt x="23380" y="4262"/>
                      </a:cubicBezTo>
                      <a:cubicBezTo>
                        <a:pt x="25932" y="3179"/>
                        <a:pt x="24849" y="-611"/>
                        <a:pt x="22064" y="85"/>
                      </a:cubicBezTo>
                      <a:cubicBezTo>
                        <a:pt x="17809" y="1168"/>
                        <a:pt x="13632" y="1941"/>
                        <a:pt x="9455" y="3334"/>
                      </a:cubicBezTo>
                      <a:cubicBezTo>
                        <a:pt x="5819" y="4649"/>
                        <a:pt x="1177" y="5809"/>
                        <a:pt x="94" y="9910"/>
                      </a:cubicBezTo>
                      <a:cubicBezTo>
                        <a:pt x="-370" y="11766"/>
                        <a:pt x="945" y="13391"/>
                        <a:pt x="2647" y="13932"/>
                      </a:cubicBezTo>
                      <a:cubicBezTo>
                        <a:pt x="6283" y="15093"/>
                        <a:pt x="9687" y="11998"/>
                        <a:pt x="12627" y="102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6" name="Google Shape;1986;p16"/>
                <p:cNvSpPr/>
                <p:nvPr/>
              </p:nvSpPr>
              <p:spPr>
                <a:xfrm>
                  <a:off x="9902832" y="-1109668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14116" y="11525"/>
                      </a:moveTo>
                      <a:cubicBezTo>
                        <a:pt x="17442" y="8894"/>
                        <a:pt x="20924" y="6419"/>
                        <a:pt x="24482" y="4098"/>
                      </a:cubicBezTo>
                      <a:cubicBezTo>
                        <a:pt x="26571" y="2783"/>
                        <a:pt x="25024" y="-776"/>
                        <a:pt x="22625" y="153"/>
                      </a:cubicBezTo>
                      <a:cubicBezTo>
                        <a:pt x="18370" y="1700"/>
                        <a:pt x="14193" y="3402"/>
                        <a:pt x="10248" y="5413"/>
                      </a:cubicBezTo>
                      <a:cubicBezTo>
                        <a:pt x="6612" y="7270"/>
                        <a:pt x="1196" y="9436"/>
                        <a:pt x="113" y="13691"/>
                      </a:cubicBezTo>
                      <a:cubicBezTo>
                        <a:pt x="-505" y="16089"/>
                        <a:pt x="1506" y="18023"/>
                        <a:pt x="3827" y="18100"/>
                      </a:cubicBezTo>
                      <a:cubicBezTo>
                        <a:pt x="7695" y="18100"/>
                        <a:pt x="11176" y="13845"/>
                        <a:pt x="14116" y="115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7" name="Google Shape;1987;p16"/>
                <p:cNvSpPr/>
                <p:nvPr/>
              </p:nvSpPr>
              <p:spPr>
                <a:xfrm>
                  <a:off x="9973030" y="-1064027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485" y="20500"/>
                      </a:moveTo>
                      <a:cubicBezTo>
                        <a:pt x="8359" y="20113"/>
                        <a:pt x="12227" y="16632"/>
                        <a:pt x="16017" y="13693"/>
                      </a:cubicBezTo>
                      <a:cubicBezTo>
                        <a:pt x="20195" y="10443"/>
                        <a:pt x="23676" y="7117"/>
                        <a:pt x="27003" y="2939"/>
                      </a:cubicBezTo>
                      <a:cubicBezTo>
                        <a:pt x="28009" y="1702"/>
                        <a:pt x="26771" y="-619"/>
                        <a:pt x="25146" y="154"/>
                      </a:cubicBezTo>
                      <a:cubicBezTo>
                        <a:pt x="20428" y="2243"/>
                        <a:pt x="16095" y="4564"/>
                        <a:pt x="11686" y="7194"/>
                      </a:cubicBezTo>
                      <a:cubicBezTo>
                        <a:pt x="7508" y="9670"/>
                        <a:pt x="2944" y="11604"/>
                        <a:pt x="390" y="15781"/>
                      </a:cubicBezTo>
                      <a:cubicBezTo>
                        <a:pt x="-924" y="17947"/>
                        <a:pt x="1320" y="20655"/>
                        <a:pt x="3563" y="204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88" name="Google Shape;1988;p16"/>
              <p:cNvSpPr/>
              <p:nvPr/>
            </p:nvSpPr>
            <p:spPr>
              <a:xfrm>
                <a:off x="10339783" y="-1017066"/>
                <a:ext cx="9283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9624" extrusionOk="0">
                    <a:moveTo>
                      <a:pt x="61828" y="14618"/>
                    </a:moveTo>
                    <a:cubicBezTo>
                      <a:pt x="88054" y="30632"/>
                      <a:pt x="99889" y="55774"/>
                      <a:pt x="89833" y="66604"/>
                    </a:cubicBezTo>
                    <a:cubicBezTo>
                      <a:pt x="82252" y="74804"/>
                      <a:pt x="66625" y="77357"/>
                      <a:pt x="36222" y="58095"/>
                    </a:cubicBezTo>
                    <a:cubicBezTo>
                      <a:pt x="9919" y="41307"/>
                      <a:pt x="-7177" y="19337"/>
                      <a:pt x="2957" y="6031"/>
                    </a:cubicBezTo>
                    <a:cubicBezTo>
                      <a:pt x="13942" y="-8435"/>
                      <a:pt x="48832" y="6650"/>
                      <a:pt x="61828" y="1461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16"/>
              <p:cNvSpPr/>
              <p:nvPr/>
            </p:nvSpPr>
            <p:spPr>
              <a:xfrm>
                <a:off x="10339783" y="-1017066"/>
                <a:ext cx="9283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9624" extrusionOk="0">
                    <a:moveTo>
                      <a:pt x="61828" y="14618"/>
                    </a:moveTo>
                    <a:cubicBezTo>
                      <a:pt x="88054" y="30632"/>
                      <a:pt x="99889" y="55774"/>
                      <a:pt x="89833" y="66604"/>
                    </a:cubicBezTo>
                    <a:cubicBezTo>
                      <a:pt x="82252" y="74804"/>
                      <a:pt x="66625" y="77357"/>
                      <a:pt x="36222" y="58095"/>
                    </a:cubicBezTo>
                    <a:cubicBezTo>
                      <a:pt x="9919" y="41307"/>
                      <a:pt x="-7177" y="19337"/>
                      <a:pt x="2957" y="6031"/>
                    </a:cubicBezTo>
                    <a:cubicBezTo>
                      <a:pt x="13942" y="-8435"/>
                      <a:pt x="48832" y="6650"/>
                      <a:pt x="61828" y="146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16"/>
              <p:cNvSpPr/>
              <p:nvPr/>
            </p:nvSpPr>
            <p:spPr>
              <a:xfrm>
                <a:off x="10419514" y="-966708"/>
                <a:ext cx="9283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30944" extrusionOk="0">
                    <a:moveTo>
                      <a:pt x="2829" y="5106"/>
                    </a:moveTo>
                    <a:cubicBezTo>
                      <a:pt x="17605" y="-4023"/>
                      <a:pt x="41277" y="22048"/>
                      <a:pt x="41277" y="22048"/>
                    </a:cubicBezTo>
                    <a:cubicBezTo>
                      <a:pt x="41277" y="22048"/>
                      <a:pt x="52805" y="8896"/>
                      <a:pt x="73692" y="15163"/>
                    </a:cubicBezTo>
                    <a:cubicBezTo>
                      <a:pt x="73692" y="15163"/>
                      <a:pt x="88158" y="11604"/>
                      <a:pt x="97210" y="0"/>
                    </a:cubicBezTo>
                    <a:cubicBezTo>
                      <a:pt x="97210" y="0"/>
                      <a:pt x="72763" y="50594"/>
                      <a:pt x="37178" y="31486"/>
                    </a:cubicBezTo>
                    <a:cubicBezTo>
                      <a:pt x="37178" y="31486"/>
                      <a:pt x="25109" y="33729"/>
                      <a:pt x="11339" y="25838"/>
                    </a:cubicBezTo>
                    <a:cubicBezTo>
                      <a:pt x="-2431" y="17948"/>
                      <a:pt x="-1425" y="7659"/>
                      <a:pt x="2752" y="510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16"/>
              <p:cNvSpPr/>
              <p:nvPr/>
            </p:nvSpPr>
            <p:spPr>
              <a:xfrm>
                <a:off x="10419514" y="-966708"/>
                <a:ext cx="9283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30944" extrusionOk="0">
                    <a:moveTo>
                      <a:pt x="2829" y="5106"/>
                    </a:moveTo>
                    <a:cubicBezTo>
                      <a:pt x="17605" y="-4023"/>
                      <a:pt x="41277" y="22048"/>
                      <a:pt x="41277" y="22048"/>
                    </a:cubicBezTo>
                    <a:cubicBezTo>
                      <a:pt x="41277" y="22048"/>
                      <a:pt x="52805" y="8896"/>
                      <a:pt x="73692" y="15163"/>
                    </a:cubicBezTo>
                    <a:cubicBezTo>
                      <a:pt x="73692" y="15163"/>
                      <a:pt x="88158" y="11604"/>
                      <a:pt x="97210" y="0"/>
                    </a:cubicBezTo>
                    <a:cubicBezTo>
                      <a:pt x="97210" y="0"/>
                      <a:pt x="72763" y="50594"/>
                      <a:pt x="37178" y="31486"/>
                    </a:cubicBezTo>
                    <a:cubicBezTo>
                      <a:pt x="37178" y="31486"/>
                      <a:pt x="25109" y="33729"/>
                      <a:pt x="11339" y="25838"/>
                    </a:cubicBezTo>
                    <a:cubicBezTo>
                      <a:pt x="-2431" y="17948"/>
                      <a:pt x="-1425" y="7659"/>
                      <a:pt x="2752" y="5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16"/>
              <p:cNvSpPr/>
              <p:nvPr/>
            </p:nvSpPr>
            <p:spPr>
              <a:xfrm>
                <a:off x="9967831" y="-1402196"/>
                <a:ext cx="425482" cy="479634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479634" extrusionOk="0">
                    <a:moveTo>
                      <a:pt x="400670" y="284017"/>
                    </a:moveTo>
                    <a:cubicBezTo>
                      <a:pt x="400670" y="284017"/>
                      <a:pt x="426663" y="371047"/>
                      <a:pt x="404615" y="406478"/>
                    </a:cubicBezTo>
                    <a:cubicBezTo>
                      <a:pt x="356033" y="484845"/>
                      <a:pt x="277589" y="485850"/>
                      <a:pt x="277589" y="485850"/>
                    </a:cubicBezTo>
                    <a:cubicBezTo>
                      <a:pt x="277589" y="485850"/>
                      <a:pt x="296621" y="454519"/>
                      <a:pt x="294687" y="440440"/>
                    </a:cubicBezTo>
                    <a:cubicBezTo>
                      <a:pt x="294687" y="440440"/>
                      <a:pt x="264671" y="475252"/>
                      <a:pt x="247573" y="484380"/>
                    </a:cubicBezTo>
                    <a:cubicBezTo>
                      <a:pt x="230555" y="493509"/>
                      <a:pt x="150718" y="472312"/>
                      <a:pt x="123952" y="450729"/>
                    </a:cubicBezTo>
                    <a:lnTo>
                      <a:pt x="166655" y="421409"/>
                    </a:lnTo>
                    <a:cubicBezTo>
                      <a:pt x="166655" y="421409"/>
                      <a:pt x="116603" y="441213"/>
                      <a:pt x="108325" y="438738"/>
                    </a:cubicBezTo>
                    <a:cubicBezTo>
                      <a:pt x="100048" y="436262"/>
                      <a:pt x="50769" y="406788"/>
                      <a:pt x="34524" y="377700"/>
                    </a:cubicBezTo>
                    <a:cubicBezTo>
                      <a:pt x="18277" y="348613"/>
                      <a:pt x="4739" y="297710"/>
                      <a:pt x="4120" y="287962"/>
                    </a:cubicBezTo>
                    <a:cubicBezTo>
                      <a:pt x="4120" y="287962"/>
                      <a:pt x="17426" y="266998"/>
                      <a:pt x="62682" y="247193"/>
                    </a:cubicBezTo>
                    <a:cubicBezTo>
                      <a:pt x="66164" y="245646"/>
                      <a:pt x="44735" y="246729"/>
                      <a:pt x="2032" y="263748"/>
                    </a:cubicBezTo>
                    <a:cubicBezTo>
                      <a:pt x="-908" y="264909"/>
                      <a:pt x="562" y="235589"/>
                      <a:pt x="407" y="229865"/>
                    </a:cubicBezTo>
                    <a:cubicBezTo>
                      <a:pt x="175" y="224140"/>
                      <a:pt x="16653" y="214702"/>
                      <a:pt x="43342" y="206966"/>
                    </a:cubicBezTo>
                    <a:cubicBezTo>
                      <a:pt x="46978" y="205883"/>
                      <a:pt x="28721" y="201396"/>
                      <a:pt x="1954" y="207972"/>
                    </a:cubicBezTo>
                    <a:cubicBezTo>
                      <a:pt x="-2610" y="209055"/>
                      <a:pt x="1568" y="151576"/>
                      <a:pt x="6828" y="129683"/>
                    </a:cubicBezTo>
                    <a:cubicBezTo>
                      <a:pt x="12089" y="107790"/>
                      <a:pt x="27329" y="83731"/>
                      <a:pt x="28875" y="82106"/>
                    </a:cubicBezTo>
                    <a:cubicBezTo>
                      <a:pt x="30423" y="80482"/>
                      <a:pt x="44039" y="79321"/>
                      <a:pt x="70495" y="97192"/>
                    </a:cubicBezTo>
                    <a:cubicBezTo>
                      <a:pt x="73667" y="99358"/>
                      <a:pt x="38778" y="69110"/>
                      <a:pt x="38778" y="69110"/>
                    </a:cubicBezTo>
                    <a:cubicBezTo>
                      <a:pt x="38778" y="69110"/>
                      <a:pt x="58040" y="47758"/>
                      <a:pt x="67478" y="39403"/>
                    </a:cubicBezTo>
                    <a:cubicBezTo>
                      <a:pt x="76917" y="31048"/>
                      <a:pt x="124261" y="48609"/>
                      <a:pt x="124261" y="48609"/>
                    </a:cubicBezTo>
                    <a:cubicBezTo>
                      <a:pt x="124261" y="48609"/>
                      <a:pt x="80940" y="27258"/>
                      <a:pt x="83105" y="24550"/>
                    </a:cubicBezTo>
                    <a:cubicBezTo>
                      <a:pt x="85271" y="21842"/>
                      <a:pt x="139269" y="-5388"/>
                      <a:pt x="169672" y="955"/>
                    </a:cubicBezTo>
                    <a:cubicBezTo>
                      <a:pt x="197134" y="6680"/>
                      <a:pt x="235119" y="39790"/>
                      <a:pt x="235119" y="39790"/>
                    </a:cubicBezTo>
                    <a:cubicBezTo>
                      <a:pt x="235119" y="39790"/>
                      <a:pt x="183442" y="2812"/>
                      <a:pt x="186227" y="1187"/>
                    </a:cubicBezTo>
                    <a:cubicBezTo>
                      <a:pt x="189012" y="-437"/>
                      <a:pt x="242236" y="14957"/>
                      <a:pt x="251519" y="19908"/>
                    </a:cubicBezTo>
                    <a:cubicBezTo>
                      <a:pt x="263588" y="26329"/>
                      <a:pt x="351933" y="75608"/>
                      <a:pt x="375683" y="132545"/>
                    </a:cubicBezTo>
                    <a:cubicBezTo>
                      <a:pt x="375683" y="132545"/>
                      <a:pt x="433548" y="187239"/>
                      <a:pt x="432310" y="329582"/>
                    </a:cubicBezTo>
                    <a:cubicBezTo>
                      <a:pt x="432233" y="342501"/>
                      <a:pt x="422022" y="362692"/>
                      <a:pt x="422022" y="362692"/>
                    </a:cubicBezTo>
                    <a:cubicBezTo>
                      <a:pt x="422022" y="362692"/>
                      <a:pt x="408793" y="293610"/>
                      <a:pt x="400593" y="2838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16"/>
              <p:cNvSpPr/>
              <p:nvPr/>
            </p:nvSpPr>
            <p:spPr>
              <a:xfrm>
                <a:off x="9967831" y="-1402196"/>
                <a:ext cx="425482" cy="479634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479634" extrusionOk="0">
                    <a:moveTo>
                      <a:pt x="400670" y="284017"/>
                    </a:moveTo>
                    <a:cubicBezTo>
                      <a:pt x="400670" y="284017"/>
                      <a:pt x="426663" y="371047"/>
                      <a:pt x="404615" y="406478"/>
                    </a:cubicBezTo>
                    <a:cubicBezTo>
                      <a:pt x="356033" y="484845"/>
                      <a:pt x="277589" y="485850"/>
                      <a:pt x="277589" y="485850"/>
                    </a:cubicBezTo>
                    <a:cubicBezTo>
                      <a:pt x="277589" y="485850"/>
                      <a:pt x="296621" y="454519"/>
                      <a:pt x="294687" y="440440"/>
                    </a:cubicBezTo>
                    <a:cubicBezTo>
                      <a:pt x="294687" y="440440"/>
                      <a:pt x="264671" y="475252"/>
                      <a:pt x="247573" y="484380"/>
                    </a:cubicBezTo>
                    <a:cubicBezTo>
                      <a:pt x="230555" y="493509"/>
                      <a:pt x="150718" y="472312"/>
                      <a:pt x="123952" y="450729"/>
                    </a:cubicBezTo>
                    <a:lnTo>
                      <a:pt x="166655" y="421409"/>
                    </a:lnTo>
                    <a:cubicBezTo>
                      <a:pt x="166655" y="421409"/>
                      <a:pt x="116603" y="441213"/>
                      <a:pt x="108325" y="438738"/>
                    </a:cubicBezTo>
                    <a:cubicBezTo>
                      <a:pt x="100048" y="436262"/>
                      <a:pt x="50769" y="406788"/>
                      <a:pt x="34524" y="377700"/>
                    </a:cubicBezTo>
                    <a:cubicBezTo>
                      <a:pt x="18277" y="348613"/>
                      <a:pt x="4739" y="297710"/>
                      <a:pt x="4120" y="287962"/>
                    </a:cubicBezTo>
                    <a:cubicBezTo>
                      <a:pt x="4120" y="287962"/>
                      <a:pt x="17426" y="266998"/>
                      <a:pt x="62682" y="247193"/>
                    </a:cubicBezTo>
                    <a:cubicBezTo>
                      <a:pt x="66164" y="245646"/>
                      <a:pt x="44735" y="246729"/>
                      <a:pt x="2032" y="263748"/>
                    </a:cubicBezTo>
                    <a:cubicBezTo>
                      <a:pt x="-908" y="264909"/>
                      <a:pt x="562" y="235589"/>
                      <a:pt x="407" y="229865"/>
                    </a:cubicBezTo>
                    <a:cubicBezTo>
                      <a:pt x="175" y="224140"/>
                      <a:pt x="16653" y="214702"/>
                      <a:pt x="43342" y="206966"/>
                    </a:cubicBezTo>
                    <a:cubicBezTo>
                      <a:pt x="46978" y="205883"/>
                      <a:pt x="28721" y="201396"/>
                      <a:pt x="1954" y="207972"/>
                    </a:cubicBezTo>
                    <a:cubicBezTo>
                      <a:pt x="-2610" y="209055"/>
                      <a:pt x="1568" y="151576"/>
                      <a:pt x="6828" y="129683"/>
                    </a:cubicBezTo>
                    <a:cubicBezTo>
                      <a:pt x="12089" y="107790"/>
                      <a:pt x="27329" y="83731"/>
                      <a:pt x="28875" y="82106"/>
                    </a:cubicBezTo>
                    <a:cubicBezTo>
                      <a:pt x="30423" y="80482"/>
                      <a:pt x="44039" y="79321"/>
                      <a:pt x="70495" y="97192"/>
                    </a:cubicBezTo>
                    <a:cubicBezTo>
                      <a:pt x="73667" y="99358"/>
                      <a:pt x="38778" y="69110"/>
                      <a:pt x="38778" y="69110"/>
                    </a:cubicBezTo>
                    <a:cubicBezTo>
                      <a:pt x="38778" y="69110"/>
                      <a:pt x="58040" y="47758"/>
                      <a:pt x="67478" y="39403"/>
                    </a:cubicBezTo>
                    <a:cubicBezTo>
                      <a:pt x="76917" y="31048"/>
                      <a:pt x="124261" y="48609"/>
                      <a:pt x="124261" y="48609"/>
                    </a:cubicBezTo>
                    <a:cubicBezTo>
                      <a:pt x="124261" y="48609"/>
                      <a:pt x="80940" y="27258"/>
                      <a:pt x="83105" y="24550"/>
                    </a:cubicBezTo>
                    <a:cubicBezTo>
                      <a:pt x="85271" y="21842"/>
                      <a:pt x="139269" y="-5388"/>
                      <a:pt x="169672" y="955"/>
                    </a:cubicBezTo>
                    <a:cubicBezTo>
                      <a:pt x="197134" y="6680"/>
                      <a:pt x="235119" y="39790"/>
                      <a:pt x="235119" y="39790"/>
                    </a:cubicBezTo>
                    <a:cubicBezTo>
                      <a:pt x="235119" y="39790"/>
                      <a:pt x="183442" y="2812"/>
                      <a:pt x="186227" y="1187"/>
                    </a:cubicBezTo>
                    <a:cubicBezTo>
                      <a:pt x="189012" y="-437"/>
                      <a:pt x="242236" y="14957"/>
                      <a:pt x="251519" y="19908"/>
                    </a:cubicBezTo>
                    <a:cubicBezTo>
                      <a:pt x="263588" y="26329"/>
                      <a:pt x="351933" y="75608"/>
                      <a:pt x="375683" y="132545"/>
                    </a:cubicBezTo>
                    <a:cubicBezTo>
                      <a:pt x="375683" y="132545"/>
                      <a:pt x="433548" y="187239"/>
                      <a:pt x="432310" y="329582"/>
                    </a:cubicBezTo>
                    <a:cubicBezTo>
                      <a:pt x="432233" y="342501"/>
                      <a:pt x="422022" y="362692"/>
                      <a:pt x="422022" y="362692"/>
                    </a:cubicBezTo>
                    <a:cubicBezTo>
                      <a:pt x="422022" y="362692"/>
                      <a:pt x="408793" y="293610"/>
                      <a:pt x="400593" y="283862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16"/>
              <p:cNvSpPr/>
              <p:nvPr/>
            </p:nvSpPr>
            <p:spPr>
              <a:xfrm>
                <a:off x="10117762" y="-1322265"/>
                <a:ext cx="23208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7736" extrusionOk="0">
                    <a:moveTo>
                      <a:pt x="12004" y="7822"/>
                    </a:moveTo>
                    <a:cubicBezTo>
                      <a:pt x="16027" y="7281"/>
                      <a:pt x="20204" y="6507"/>
                      <a:pt x="24227" y="6507"/>
                    </a:cubicBezTo>
                    <a:cubicBezTo>
                      <a:pt x="27012" y="6507"/>
                      <a:pt x="27476" y="2562"/>
                      <a:pt x="24692" y="2175"/>
                    </a:cubicBezTo>
                    <a:cubicBezTo>
                      <a:pt x="20359" y="1479"/>
                      <a:pt x="16181" y="551"/>
                      <a:pt x="11772" y="241"/>
                    </a:cubicBezTo>
                    <a:cubicBezTo>
                      <a:pt x="7904" y="9"/>
                      <a:pt x="3185" y="-765"/>
                      <a:pt x="633" y="2639"/>
                    </a:cubicBezTo>
                    <a:cubicBezTo>
                      <a:pt x="-528" y="4186"/>
                      <a:pt x="13" y="6198"/>
                      <a:pt x="1406" y="7358"/>
                    </a:cubicBezTo>
                    <a:cubicBezTo>
                      <a:pt x="4268" y="9834"/>
                      <a:pt x="8677" y="8364"/>
                      <a:pt x="12082" y="79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16"/>
              <p:cNvSpPr/>
              <p:nvPr/>
            </p:nvSpPr>
            <p:spPr>
              <a:xfrm>
                <a:off x="10093794" y="-1305983"/>
                <a:ext cx="23208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7736" extrusionOk="0">
                    <a:moveTo>
                      <a:pt x="14389" y="7321"/>
                    </a:moveTo>
                    <a:cubicBezTo>
                      <a:pt x="18489" y="6238"/>
                      <a:pt x="22667" y="5310"/>
                      <a:pt x="26844" y="4614"/>
                    </a:cubicBezTo>
                    <a:cubicBezTo>
                      <a:pt x="29243" y="4227"/>
                      <a:pt x="29243" y="359"/>
                      <a:pt x="26689" y="204"/>
                    </a:cubicBezTo>
                    <a:cubicBezTo>
                      <a:pt x="22203" y="-28"/>
                      <a:pt x="17716" y="-105"/>
                      <a:pt x="13229" y="204"/>
                    </a:cubicBezTo>
                    <a:cubicBezTo>
                      <a:pt x="9129" y="436"/>
                      <a:pt x="3327" y="281"/>
                      <a:pt x="696" y="3840"/>
                    </a:cubicBezTo>
                    <a:cubicBezTo>
                      <a:pt x="-773" y="5774"/>
                      <a:pt x="232" y="8404"/>
                      <a:pt x="2321" y="9333"/>
                    </a:cubicBezTo>
                    <a:cubicBezTo>
                      <a:pt x="5880" y="10957"/>
                      <a:pt x="10753" y="8327"/>
                      <a:pt x="14389" y="73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16"/>
              <p:cNvSpPr/>
              <p:nvPr/>
            </p:nvSpPr>
            <p:spPr>
              <a:xfrm>
                <a:off x="10310492" y="-1054239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6100" y="29897"/>
                    </a:moveTo>
                    <a:cubicBezTo>
                      <a:pt x="8962" y="25952"/>
                      <a:pt x="8498" y="21156"/>
                      <a:pt x="8498" y="16359"/>
                    </a:cubicBezTo>
                    <a:cubicBezTo>
                      <a:pt x="8498" y="11021"/>
                      <a:pt x="8188" y="5993"/>
                      <a:pt x="6719" y="810"/>
                    </a:cubicBezTo>
                    <a:cubicBezTo>
                      <a:pt x="6486" y="-118"/>
                      <a:pt x="4939" y="-351"/>
                      <a:pt x="4552" y="655"/>
                    </a:cubicBezTo>
                    <a:cubicBezTo>
                      <a:pt x="2618" y="5606"/>
                      <a:pt x="1612" y="10480"/>
                      <a:pt x="916" y="15740"/>
                    </a:cubicBezTo>
                    <a:cubicBezTo>
                      <a:pt x="298" y="20459"/>
                      <a:pt x="-940" y="25178"/>
                      <a:pt x="1226" y="29433"/>
                    </a:cubicBezTo>
                    <a:cubicBezTo>
                      <a:pt x="2077" y="31058"/>
                      <a:pt x="4939" y="31367"/>
                      <a:pt x="6100" y="298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16"/>
              <p:cNvSpPr/>
              <p:nvPr/>
            </p:nvSpPr>
            <p:spPr>
              <a:xfrm>
                <a:off x="10291101" y="-1043944"/>
                <a:ext cx="7736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30944" extrusionOk="0">
                    <a:moveTo>
                      <a:pt x="5842" y="30510"/>
                    </a:moveTo>
                    <a:cubicBezTo>
                      <a:pt x="9091" y="26874"/>
                      <a:pt x="9555" y="21613"/>
                      <a:pt x="10251" y="16972"/>
                    </a:cubicBezTo>
                    <a:cubicBezTo>
                      <a:pt x="11025" y="11789"/>
                      <a:pt x="11334" y="6915"/>
                      <a:pt x="10793" y="1654"/>
                    </a:cubicBezTo>
                    <a:cubicBezTo>
                      <a:pt x="10638" y="30"/>
                      <a:pt x="8239" y="-744"/>
                      <a:pt x="7466" y="958"/>
                    </a:cubicBezTo>
                    <a:cubicBezTo>
                      <a:pt x="5532" y="5677"/>
                      <a:pt x="3985" y="10396"/>
                      <a:pt x="2592" y="15347"/>
                    </a:cubicBezTo>
                    <a:cubicBezTo>
                      <a:pt x="1278" y="19989"/>
                      <a:pt x="-734" y="24553"/>
                      <a:pt x="272" y="29349"/>
                    </a:cubicBezTo>
                    <a:cubicBezTo>
                      <a:pt x="813" y="31825"/>
                      <a:pt x="4295" y="32212"/>
                      <a:pt x="5764" y="305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6"/>
              <p:cNvSpPr/>
              <p:nvPr/>
            </p:nvSpPr>
            <p:spPr>
              <a:xfrm>
                <a:off x="10159132" y="-1514865"/>
                <a:ext cx="201137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170192" extrusionOk="0">
                    <a:moveTo>
                      <a:pt x="200240" y="58079"/>
                    </a:moveTo>
                    <a:cubicBezTo>
                      <a:pt x="182060" y="-947"/>
                      <a:pt x="109496" y="-13170"/>
                      <a:pt x="59057" y="13210"/>
                    </a:cubicBezTo>
                    <a:cubicBezTo>
                      <a:pt x="10011" y="38893"/>
                      <a:pt x="-9716" y="92427"/>
                      <a:pt x="4519" y="133351"/>
                    </a:cubicBezTo>
                    <a:cubicBezTo>
                      <a:pt x="18830" y="174274"/>
                      <a:pt x="72286" y="185491"/>
                      <a:pt x="127985" y="167312"/>
                    </a:cubicBezTo>
                    <a:cubicBezTo>
                      <a:pt x="183685" y="149132"/>
                      <a:pt x="213237" y="100704"/>
                      <a:pt x="200162" y="581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9" name="Google Shape;1999;p16"/>
              <p:cNvGrpSpPr/>
              <p:nvPr/>
            </p:nvGrpSpPr>
            <p:grpSpPr>
              <a:xfrm>
                <a:off x="9400418" y="-1306655"/>
                <a:ext cx="729240" cy="255289"/>
                <a:chOff x="9324218" y="-1306655"/>
                <a:chExt cx="729240" cy="255289"/>
              </a:xfrm>
            </p:grpSpPr>
            <p:sp>
              <p:nvSpPr>
                <p:cNvPr id="2000" name="Google Shape;2000;p16"/>
                <p:cNvSpPr/>
                <p:nvPr/>
              </p:nvSpPr>
              <p:spPr>
                <a:xfrm>
                  <a:off x="9326271" y="-1304094"/>
                  <a:ext cx="727187" cy="247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87" h="247553" extrusionOk="0">
                      <a:moveTo>
                        <a:pt x="723350" y="33746"/>
                      </a:moveTo>
                      <a:cubicBezTo>
                        <a:pt x="723350" y="33746"/>
                        <a:pt x="672060" y="-370"/>
                        <a:pt x="587660" y="7598"/>
                      </a:cubicBezTo>
                      <a:cubicBezTo>
                        <a:pt x="503259" y="15566"/>
                        <a:pt x="447483" y="22606"/>
                        <a:pt x="356817" y="11543"/>
                      </a:cubicBezTo>
                      <a:cubicBezTo>
                        <a:pt x="266150" y="481"/>
                        <a:pt x="126282" y="-14682"/>
                        <a:pt x="42501" y="31348"/>
                      </a:cubicBezTo>
                      <a:cubicBezTo>
                        <a:pt x="-41281" y="77377"/>
                        <a:pt x="7457" y="126888"/>
                        <a:pt x="113363" y="164407"/>
                      </a:cubicBezTo>
                      <a:cubicBezTo>
                        <a:pt x="113363" y="164407"/>
                        <a:pt x="134637" y="214460"/>
                        <a:pt x="192812" y="212216"/>
                      </a:cubicBezTo>
                      <a:cubicBezTo>
                        <a:pt x="192812" y="212216"/>
                        <a:pt x="233349" y="247725"/>
                        <a:pt x="316048" y="249117"/>
                      </a:cubicBezTo>
                      <a:cubicBezTo>
                        <a:pt x="398823" y="250510"/>
                        <a:pt x="452589" y="185836"/>
                        <a:pt x="543642" y="127042"/>
                      </a:cubicBezTo>
                      <a:cubicBezTo>
                        <a:pt x="634695" y="68249"/>
                        <a:pt x="705170" y="70337"/>
                        <a:pt x="705170" y="70337"/>
                      </a:cubicBezTo>
                      <a:cubicBezTo>
                        <a:pt x="705170" y="70337"/>
                        <a:pt x="739982" y="58965"/>
                        <a:pt x="723273" y="33668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01" name="Google Shape;2001;p16"/>
                <p:cNvGrpSpPr/>
                <p:nvPr/>
              </p:nvGrpSpPr>
              <p:grpSpPr>
                <a:xfrm>
                  <a:off x="9324218" y="-1306655"/>
                  <a:ext cx="727187" cy="255289"/>
                  <a:chOff x="9324218" y="-1306655"/>
                  <a:chExt cx="727187" cy="255289"/>
                </a:xfrm>
              </p:grpSpPr>
              <p:sp>
                <p:nvSpPr>
                  <p:cNvPr id="2002" name="Google Shape;2002;p16"/>
                  <p:cNvSpPr/>
                  <p:nvPr/>
                </p:nvSpPr>
                <p:spPr>
                  <a:xfrm>
                    <a:off x="9324218" y="-1306655"/>
                    <a:ext cx="727187" cy="25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187" h="255289" extrusionOk="0">
                        <a:moveTo>
                          <a:pt x="725016" y="36695"/>
                        </a:moveTo>
                        <a:cubicBezTo>
                          <a:pt x="687960" y="16581"/>
                          <a:pt x="644406" y="10083"/>
                          <a:pt x="602632" y="12404"/>
                        </a:cubicBezTo>
                        <a:cubicBezTo>
                          <a:pt x="570373" y="15111"/>
                          <a:pt x="536179" y="19830"/>
                          <a:pt x="503921" y="21919"/>
                        </a:cubicBezTo>
                        <a:cubicBezTo>
                          <a:pt x="466091" y="24781"/>
                          <a:pt x="427875" y="25245"/>
                          <a:pt x="389969" y="21919"/>
                        </a:cubicBezTo>
                        <a:cubicBezTo>
                          <a:pt x="324212" y="15343"/>
                          <a:pt x="258920" y="4281"/>
                          <a:pt x="192700" y="5132"/>
                        </a:cubicBezTo>
                        <a:cubicBezTo>
                          <a:pt x="160208" y="5286"/>
                          <a:pt x="126324" y="8149"/>
                          <a:pt x="94839" y="16272"/>
                        </a:cubicBezTo>
                        <a:cubicBezTo>
                          <a:pt x="87257" y="18360"/>
                          <a:pt x="75344" y="21842"/>
                          <a:pt x="68071" y="25013"/>
                        </a:cubicBezTo>
                        <a:lnTo>
                          <a:pt x="61496" y="27489"/>
                        </a:lnTo>
                        <a:lnTo>
                          <a:pt x="55230" y="30583"/>
                        </a:lnTo>
                        <a:cubicBezTo>
                          <a:pt x="-60347" y="86747"/>
                          <a:pt x="47417" y="139971"/>
                          <a:pt x="116731" y="163179"/>
                        </a:cubicBezTo>
                        <a:cubicBezTo>
                          <a:pt x="116731" y="163179"/>
                          <a:pt x="118279" y="163721"/>
                          <a:pt x="118279" y="163721"/>
                        </a:cubicBezTo>
                        <a:lnTo>
                          <a:pt x="119130" y="165423"/>
                        </a:lnTo>
                        <a:cubicBezTo>
                          <a:pt x="132668" y="193582"/>
                          <a:pt x="163380" y="211994"/>
                          <a:pt x="194710" y="209982"/>
                        </a:cubicBezTo>
                        <a:cubicBezTo>
                          <a:pt x="194710" y="209982"/>
                          <a:pt x="196722" y="209982"/>
                          <a:pt x="196722" y="209982"/>
                        </a:cubicBezTo>
                        <a:lnTo>
                          <a:pt x="198115" y="211065"/>
                        </a:lnTo>
                        <a:cubicBezTo>
                          <a:pt x="216062" y="224835"/>
                          <a:pt x="238264" y="233500"/>
                          <a:pt x="260158" y="238915"/>
                        </a:cubicBezTo>
                        <a:cubicBezTo>
                          <a:pt x="279653" y="243789"/>
                          <a:pt x="300230" y="245955"/>
                          <a:pt x="320267" y="246032"/>
                        </a:cubicBezTo>
                        <a:cubicBezTo>
                          <a:pt x="323052" y="245955"/>
                          <a:pt x="330323" y="245723"/>
                          <a:pt x="333031" y="245568"/>
                        </a:cubicBezTo>
                        <a:cubicBezTo>
                          <a:pt x="335739" y="245259"/>
                          <a:pt x="342933" y="244175"/>
                          <a:pt x="345718" y="243866"/>
                        </a:cubicBezTo>
                        <a:cubicBezTo>
                          <a:pt x="362505" y="240771"/>
                          <a:pt x="378983" y="234892"/>
                          <a:pt x="394223" y="227079"/>
                        </a:cubicBezTo>
                        <a:cubicBezTo>
                          <a:pt x="456731" y="194046"/>
                          <a:pt x="507711" y="142988"/>
                          <a:pt x="570991" y="110032"/>
                        </a:cubicBezTo>
                        <a:cubicBezTo>
                          <a:pt x="613153" y="88217"/>
                          <a:pt x="659337" y="71662"/>
                          <a:pt x="707300" y="71197"/>
                        </a:cubicBezTo>
                        <a:cubicBezTo>
                          <a:pt x="720220" y="66246"/>
                          <a:pt x="736543" y="55339"/>
                          <a:pt x="725016" y="36463"/>
                        </a:cubicBezTo>
                        <a:lnTo>
                          <a:pt x="725016" y="36463"/>
                        </a:lnTo>
                        <a:close/>
                        <a:moveTo>
                          <a:pt x="725790" y="35999"/>
                        </a:moveTo>
                        <a:cubicBezTo>
                          <a:pt x="738477" y="53714"/>
                          <a:pt x="724706" y="68799"/>
                          <a:pt x="707300" y="74679"/>
                        </a:cubicBezTo>
                        <a:cubicBezTo>
                          <a:pt x="636516" y="78856"/>
                          <a:pt x="572075" y="114442"/>
                          <a:pt x="515911" y="155598"/>
                        </a:cubicBezTo>
                        <a:cubicBezTo>
                          <a:pt x="458510" y="195903"/>
                          <a:pt x="403661" y="252685"/>
                          <a:pt x="329395" y="256940"/>
                        </a:cubicBezTo>
                        <a:cubicBezTo>
                          <a:pt x="281741" y="258255"/>
                          <a:pt x="230297" y="247889"/>
                          <a:pt x="191694" y="218492"/>
                        </a:cubicBezTo>
                        <a:cubicBezTo>
                          <a:pt x="191694" y="218492"/>
                          <a:pt x="195020" y="219652"/>
                          <a:pt x="195020" y="219652"/>
                        </a:cubicBezTo>
                        <a:cubicBezTo>
                          <a:pt x="177769" y="220039"/>
                          <a:pt x="160130" y="216326"/>
                          <a:pt x="145509" y="206888"/>
                        </a:cubicBezTo>
                        <a:cubicBezTo>
                          <a:pt x="130734" y="197682"/>
                          <a:pt x="119052" y="184376"/>
                          <a:pt x="111625" y="168672"/>
                        </a:cubicBezTo>
                        <a:lnTo>
                          <a:pt x="114024" y="170915"/>
                        </a:lnTo>
                        <a:cubicBezTo>
                          <a:pt x="75962" y="156681"/>
                          <a:pt x="-29170" y="114751"/>
                          <a:pt x="7731" y="61295"/>
                        </a:cubicBezTo>
                        <a:cubicBezTo>
                          <a:pt x="35580" y="25710"/>
                          <a:pt x="93137" y="11398"/>
                          <a:pt x="135917" y="5054"/>
                        </a:cubicBezTo>
                        <a:cubicBezTo>
                          <a:pt x="211112" y="-4848"/>
                          <a:pt x="287698" y="1418"/>
                          <a:pt x="362738" y="10005"/>
                        </a:cubicBezTo>
                        <a:cubicBezTo>
                          <a:pt x="409309" y="15498"/>
                          <a:pt x="456576" y="16968"/>
                          <a:pt x="503378" y="13796"/>
                        </a:cubicBezTo>
                        <a:cubicBezTo>
                          <a:pt x="535483" y="11862"/>
                          <a:pt x="570063" y="7994"/>
                          <a:pt x="602323" y="6292"/>
                        </a:cubicBezTo>
                        <a:cubicBezTo>
                          <a:pt x="645026" y="4977"/>
                          <a:pt x="689043" y="13177"/>
                          <a:pt x="725712" y="35999"/>
                        </a:cubicBezTo>
                        <a:lnTo>
                          <a:pt x="725712" y="3599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3" name="Google Shape;2003;p16"/>
                  <p:cNvSpPr/>
                  <p:nvPr/>
                </p:nvSpPr>
                <p:spPr>
                  <a:xfrm>
                    <a:off x="9439634" y="-1266662"/>
                    <a:ext cx="603411" cy="123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411" h="123776" extrusionOk="0">
                        <a:moveTo>
                          <a:pt x="0" y="127054"/>
                        </a:moveTo>
                        <a:cubicBezTo>
                          <a:pt x="25994" y="127750"/>
                          <a:pt x="51909" y="124888"/>
                          <a:pt x="77670" y="122180"/>
                        </a:cubicBezTo>
                        <a:cubicBezTo>
                          <a:pt x="103432" y="119318"/>
                          <a:pt x="129192" y="115759"/>
                          <a:pt x="154489" y="110267"/>
                        </a:cubicBezTo>
                        <a:cubicBezTo>
                          <a:pt x="197966" y="99668"/>
                          <a:pt x="258461" y="74139"/>
                          <a:pt x="301319" y="59131"/>
                        </a:cubicBezTo>
                        <a:cubicBezTo>
                          <a:pt x="350366" y="41725"/>
                          <a:pt x="399180" y="23546"/>
                          <a:pt x="449387" y="9466"/>
                        </a:cubicBezTo>
                        <a:cubicBezTo>
                          <a:pt x="474529" y="2117"/>
                          <a:pt x="501064" y="-591"/>
                          <a:pt x="527134" y="106"/>
                        </a:cubicBezTo>
                        <a:cubicBezTo>
                          <a:pt x="553204" y="1111"/>
                          <a:pt x="579198" y="4283"/>
                          <a:pt x="604494" y="10549"/>
                        </a:cubicBezTo>
                        <a:cubicBezTo>
                          <a:pt x="578966" y="5830"/>
                          <a:pt x="552973" y="3432"/>
                          <a:pt x="527134" y="3509"/>
                        </a:cubicBezTo>
                        <a:cubicBezTo>
                          <a:pt x="507871" y="3587"/>
                          <a:pt x="488376" y="5211"/>
                          <a:pt x="469578" y="9466"/>
                        </a:cubicBezTo>
                        <a:cubicBezTo>
                          <a:pt x="390670" y="31050"/>
                          <a:pt x="308050" y="65011"/>
                          <a:pt x="230380" y="92010"/>
                        </a:cubicBezTo>
                        <a:cubicBezTo>
                          <a:pt x="205779" y="100519"/>
                          <a:pt x="181333" y="110344"/>
                          <a:pt x="155650" y="115373"/>
                        </a:cubicBezTo>
                        <a:cubicBezTo>
                          <a:pt x="129966" y="120324"/>
                          <a:pt x="104050" y="123263"/>
                          <a:pt x="78057" y="125507"/>
                        </a:cubicBezTo>
                        <a:cubicBezTo>
                          <a:pt x="52142" y="127131"/>
                          <a:pt x="25994" y="129220"/>
                          <a:pt x="77" y="127054"/>
                        </a:cubicBezTo>
                        <a:lnTo>
                          <a:pt x="77" y="12705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4" name="Google Shape;2004;p16"/>
                  <p:cNvSpPr/>
                  <p:nvPr/>
                </p:nvSpPr>
                <p:spPr>
                  <a:xfrm>
                    <a:off x="9519083" y="-1264004"/>
                    <a:ext cx="417746" cy="170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46" h="170192" extrusionOk="0">
                        <a:moveTo>
                          <a:pt x="0" y="172204"/>
                        </a:moveTo>
                        <a:cubicBezTo>
                          <a:pt x="57557" y="168181"/>
                          <a:pt x="113798" y="154489"/>
                          <a:pt x="167718" y="134530"/>
                        </a:cubicBezTo>
                        <a:cubicBezTo>
                          <a:pt x="185665" y="127954"/>
                          <a:pt x="203303" y="121146"/>
                          <a:pt x="219936" y="111476"/>
                        </a:cubicBezTo>
                        <a:cubicBezTo>
                          <a:pt x="269988" y="83008"/>
                          <a:pt x="316869" y="48737"/>
                          <a:pt x="368313" y="22589"/>
                        </a:cubicBezTo>
                        <a:cubicBezTo>
                          <a:pt x="385565" y="14002"/>
                          <a:pt x="403048" y="5725"/>
                          <a:pt x="421459" y="0"/>
                        </a:cubicBezTo>
                        <a:cubicBezTo>
                          <a:pt x="403590" y="7272"/>
                          <a:pt x="386493" y="16014"/>
                          <a:pt x="369938" y="25606"/>
                        </a:cubicBezTo>
                        <a:cubicBezTo>
                          <a:pt x="319576" y="54075"/>
                          <a:pt x="273701" y="88732"/>
                          <a:pt x="223262" y="117510"/>
                        </a:cubicBezTo>
                        <a:cubicBezTo>
                          <a:pt x="206475" y="127103"/>
                          <a:pt x="188218" y="134220"/>
                          <a:pt x="169962" y="140641"/>
                        </a:cubicBezTo>
                        <a:cubicBezTo>
                          <a:pt x="115500" y="159981"/>
                          <a:pt x="57865" y="172282"/>
                          <a:pt x="0" y="172204"/>
                        </a:cubicBezTo>
                        <a:lnTo>
                          <a:pt x="0" y="17220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5" name="Google Shape;2005;p16"/>
                  <p:cNvSpPr/>
                  <p:nvPr/>
                </p:nvSpPr>
                <p:spPr>
                  <a:xfrm>
                    <a:off x="9595428" y="-1290694"/>
                    <a:ext cx="154720" cy="85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720" h="85096" extrusionOk="0">
                        <a:moveTo>
                          <a:pt x="159374" y="81847"/>
                        </a:moveTo>
                        <a:cubicBezTo>
                          <a:pt x="124561" y="91053"/>
                          <a:pt x="87351" y="93219"/>
                          <a:pt x="51687" y="86798"/>
                        </a:cubicBezTo>
                        <a:cubicBezTo>
                          <a:pt x="33972" y="83008"/>
                          <a:pt x="-686" y="74808"/>
                          <a:pt x="10" y="51367"/>
                        </a:cubicBezTo>
                        <a:cubicBezTo>
                          <a:pt x="5581" y="19804"/>
                          <a:pt x="76365" y="5415"/>
                          <a:pt x="103364" y="0"/>
                        </a:cubicBezTo>
                        <a:cubicBezTo>
                          <a:pt x="80620" y="7040"/>
                          <a:pt x="57722" y="14389"/>
                          <a:pt x="36370" y="24833"/>
                        </a:cubicBezTo>
                        <a:cubicBezTo>
                          <a:pt x="26468" y="30016"/>
                          <a:pt x="15482" y="35973"/>
                          <a:pt x="9217" y="45179"/>
                        </a:cubicBezTo>
                        <a:cubicBezTo>
                          <a:pt x="-3858" y="66453"/>
                          <a:pt x="38149" y="77283"/>
                          <a:pt x="52926" y="80455"/>
                        </a:cubicBezTo>
                        <a:cubicBezTo>
                          <a:pt x="87892" y="87495"/>
                          <a:pt x="123942" y="87030"/>
                          <a:pt x="159374" y="81847"/>
                        </a:cubicBezTo>
                        <a:lnTo>
                          <a:pt x="159374" y="818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6" name="Google Shape;2006;p16"/>
                  <p:cNvSpPr/>
                  <p:nvPr/>
                </p:nvSpPr>
                <p:spPr>
                  <a:xfrm>
                    <a:off x="9672815" y="-1208846"/>
                    <a:ext cx="100568" cy="54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68" h="54152" extrusionOk="0">
                        <a:moveTo>
                          <a:pt x="108134" y="34967"/>
                        </a:moveTo>
                        <a:cubicBezTo>
                          <a:pt x="81134" y="47886"/>
                          <a:pt x="51506" y="58794"/>
                          <a:pt x="21026" y="58252"/>
                        </a:cubicBezTo>
                        <a:cubicBezTo>
                          <a:pt x="11665" y="58252"/>
                          <a:pt x="-4581" y="53456"/>
                          <a:pt x="1221" y="40614"/>
                        </a:cubicBezTo>
                        <a:cubicBezTo>
                          <a:pt x="8184" y="28159"/>
                          <a:pt x="21412" y="22589"/>
                          <a:pt x="33171" y="16555"/>
                        </a:cubicBezTo>
                        <a:cubicBezTo>
                          <a:pt x="48876" y="9283"/>
                          <a:pt x="65276" y="4023"/>
                          <a:pt x="81986" y="0"/>
                        </a:cubicBezTo>
                        <a:cubicBezTo>
                          <a:pt x="66204" y="6730"/>
                          <a:pt x="50500" y="13383"/>
                          <a:pt x="35570" y="21352"/>
                        </a:cubicBezTo>
                        <a:cubicBezTo>
                          <a:pt x="10969" y="34580"/>
                          <a:pt x="-13013" y="53920"/>
                          <a:pt x="33712" y="51445"/>
                        </a:cubicBezTo>
                        <a:cubicBezTo>
                          <a:pt x="59087" y="49511"/>
                          <a:pt x="83610" y="42316"/>
                          <a:pt x="108057" y="34967"/>
                        </a:cubicBezTo>
                        <a:lnTo>
                          <a:pt x="108057" y="3496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7" name="Google Shape;2007;p16"/>
                  <p:cNvSpPr/>
                  <p:nvPr/>
                </p:nvSpPr>
                <p:spPr>
                  <a:xfrm>
                    <a:off x="9751357" y="-1173879"/>
                    <a:ext cx="100568" cy="46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68" h="46416" extrusionOk="0">
                        <a:moveTo>
                          <a:pt x="29592" y="0"/>
                        </a:moveTo>
                        <a:cubicBezTo>
                          <a:pt x="24950" y="5260"/>
                          <a:pt x="-6923" y="40150"/>
                          <a:pt x="11180" y="40846"/>
                        </a:cubicBezTo>
                        <a:cubicBezTo>
                          <a:pt x="23170" y="40692"/>
                          <a:pt x="35858" y="35276"/>
                          <a:pt x="47307" y="31021"/>
                        </a:cubicBezTo>
                        <a:cubicBezTo>
                          <a:pt x="59684" y="26380"/>
                          <a:pt x="88772" y="13693"/>
                          <a:pt x="101382" y="8432"/>
                        </a:cubicBezTo>
                        <a:cubicBezTo>
                          <a:pt x="79567" y="23285"/>
                          <a:pt x="56358" y="35740"/>
                          <a:pt x="31216" y="44018"/>
                        </a:cubicBezTo>
                        <a:cubicBezTo>
                          <a:pt x="22784" y="46107"/>
                          <a:pt x="11876" y="50207"/>
                          <a:pt x="3367" y="44714"/>
                        </a:cubicBezTo>
                        <a:cubicBezTo>
                          <a:pt x="-1662" y="40769"/>
                          <a:pt x="-193" y="32801"/>
                          <a:pt x="2206" y="28701"/>
                        </a:cubicBezTo>
                        <a:cubicBezTo>
                          <a:pt x="8859" y="16632"/>
                          <a:pt x="18916" y="7968"/>
                          <a:pt x="29668" y="0"/>
                        </a:cubicBezTo>
                        <a:lnTo>
                          <a:pt x="296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8" name="Google Shape;2008;p16"/>
                  <p:cNvSpPr/>
                  <p:nvPr/>
                </p:nvSpPr>
                <p:spPr>
                  <a:xfrm>
                    <a:off x="9785743" y="-1290693"/>
                    <a:ext cx="69624" cy="46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24" h="46416" extrusionOk="0">
                        <a:moveTo>
                          <a:pt x="69627" y="46648"/>
                        </a:moveTo>
                        <a:cubicBezTo>
                          <a:pt x="49822" y="49898"/>
                          <a:pt x="26459" y="51367"/>
                          <a:pt x="8202" y="41233"/>
                        </a:cubicBezTo>
                        <a:cubicBezTo>
                          <a:pt x="2632" y="37675"/>
                          <a:pt x="-3092" y="29939"/>
                          <a:pt x="1936" y="23518"/>
                        </a:cubicBezTo>
                        <a:cubicBezTo>
                          <a:pt x="9285" y="14699"/>
                          <a:pt x="20812" y="11295"/>
                          <a:pt x="31100" y="7736"/>
                        </a:cubicBezTo>
                        <a:cubicBezTo>
                          <a:pt x="42704" y="4100"/>
                          <a:pt x="54618" y="1470"/>
                          <a:pt x="66609" y="0"/>
                        </a:cubicBezTo>
                        <a:cubicBezTo>
                          <a:pt x="58873" y="3636"/>
                          <a:pt x="-1004" y="21738"/>
                          <a:pt x="7892" y="31873"/>
                        </a:cubicBezTo>
                        <a:cubicBezTo>
                          <a:pt x="9285" y="33729"/>
                          <a:pt x="11451" y="35586"/>
                          <a:pt x="13617" y="36669"/>
                        </a:cubicBezTo>
                        <a:cubicBezTo>
                          <a:pt x="30714" y="45179"/>
                          <a:pt x="50595" y="45333"/>
                          <a:pt x="69627" y="46648"/>
                        </a:cubicBezTo>
                        <a:lnTo>
                          <a:pt x="69627" y="4664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009" name="Google Shape;2009;p16"/>
              <p:cNvGrpSpPr/>
              <p:nvPr/>
            </p:nvGrpSpPr>
            <p:grpSpPr>
              <a:xfrm>
                <a:off x="9730658" y="-1097239"/>
                <a:ext cx="448690" cy="604597"/>
                <a:chOff x="9654458" y="-1097239"/>
                <a:chExt cx="448690" cy="604597"/>
              </a:xfrm>
            </p:grpSpPr>
            <p:sp>
              <p:nvSpPr>
                <p:cNvPr id="2010" name="Google Shape;2010;p16"/>
                <p:cNvSpPr/>
                <p:nvPr/>
              </p:nvSpPr>
              <p:spPr>
                <a:xfrm>
                  <a:off x="9658793" y="-1096053"/>
                  <a:ext cx="440954" cy="60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54" h="603411" extrusionOk="0">
                      <a:moveTo>
                        <a:pt x="448152" y="13460"/>
                      </a:moveTo>
                      <a:cubicBezTo>
                        <a:pt x="448152" y="13460"/>
                        <a:pt x="449855" y="75039"/>
                        <a:pt x="398255" y="142342"/>
                      </a:cubicBezTo>
                      <a:cubicBezTo>
                        <a:pt x="346655" y="209646"/>
                        <a:pt x="310992" y="253122"/>
                        <a:pt x="272234" y="335821"/>
                      </a:cubicBezTo>
                      <a:cubicBezTo>
                        <a:pt x="233477" y="418519"/>
                        <a:pt x="171976" y="545080"/>
                        <a:pt x="88426" y="591574"/>
                      </a:cubicBezTo>
                      <a:cubicBezTo>
                        <a:pt x="4877" y="638068"/>
                        <a:pt x="-11137" y="570532"/>
                        <a:pt x="13309" y="460835"/>
                      </a:cubicBezTo>
                      <a:cubicBezTo>
                        <a:pt x="13309" y="460835"/>
                        <a:pt x="-17790" y="416198"/>
                        <a:pt x="15088" y="368080"/>
                      </a:cubicBezTo>
                      <a:cubicBezTo>
                        <a:pt x="15088" y="368080"/>
                        <a:pt x="6502" y="314856"/>
                        <a:pt x="49282" y="243994"/>
                      </a:cubicBezTo>
                      <a:cubicBezTo>
                        <a:pt x="92063" y="173132"/>
                        <a:pt x="175456" y="161992"/>
                        <a:pt x="273627" y="116040"/>
                      </a:cubicBezTo>
                      <a:cubicBezTo>
                        <a:pt x="371797" y="70088"/>
                        <a:pt x="407460" y="9282"/>
                        <a:pt x="407460" y="9282"/>
                      </a:cubicBezTo>
                      <a:cubicBezTo>
                        <a:pt x="407460" y="9282"/>
                        <a:pt x="435542" y="-14158"/>
                        <a:pt x="448152" y="13460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11" name="Google Shape;2011;p16"/>
                <p:cNvGrpSpPr/>
                <p:nvPr/>
              </p:nvGrpSpPr>
              <p:grpSpPr>
                <a:xfrm>
                  <a:off x="9654458" y="-1097239"/>
                  <a:ext cx="448690" cy="603411"/>
                  <a:chOff x="9654458" y="-1097239"/>
                  <a:chExt cx="448690" cy="603411"/>
                </a:xfrm>
              </p:grpSpPr>
              <p:sp>
                <p:nvSpPr>
                  <p:cNvPr id="2012" name="Google Shape;2012;p16"/>
                  <p:cNvSpPr/>
                  <p:nvPr/>
                </p:nvSpPr>
                <p:spPr>
                  <a:xfrm>
                    <a:off x="9654458" y="-1097239"/>
                    <a:ext cx="448690" cy="6034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690" h="603411" extrusionOk="0">
                        <a:moveTo>
                          <a:pt x="452023" y="14722"/>
                        </a:moveTo>
                        <a:cubicBezTo>
                          <a:pt x="442199" y="-5159"/>
                          <a:pt x="424251" y="2886"/>
                          <a:pt x="413266" y="11241"/>
                        </a:cubicBezTo>
                        <a:cubicBezTo>
                          <a:pt x="387350" y="51623"/>
                          <a:pt x="348825" y="81949"/>
                          <a:pt x="307901" y="106085"/>
                        </a:cubicBezTo>
                        <a:cubicBezTo>
                          <a:pt x="246322" y="142212"/>
                          <a:pt x="176001" y="158303"/>
                          <a:pt x="114810" y="193657"/>
                        </a:cubicBezTo>
                        <a:cubicBezTo>
                          <a:pt x="100111" y="202399"/>
                          <a:pt x="86341" y="213152"/>
                          <a:pt x="74814" y="225839"/>
                        </a:cubicBezTo>
                        <a:cubicBezTo>
                          <a:pt x="73035" y="228005"/>
                          <a:pt x="68316" y="233575"/>
                          <a:pt x="66613" y="235664"/>
                        </a:cubicBezTo>
                        <a:cubicBezTo>
                          <a:pt x="65067" y="237907"/>
                          <a:pt x="60966" y="243941"/>
                          <a:pt x="59419" y="246262"/>
                        </a:cubicBezTo>
                        <a:cubicBezTo>
                          <a:pt x="48821" y="263281"/>
                          <a:pt x="39770" y="281848"/>
                          <a:pt x="33504" y="300956"/>
                        </a:cubicBezTo>
                        <a:cubicBezTo>
                          <a:pt x="26464" y="322462"/>
                          <a:pt x="21977" y="345825"/>
                          <a:pt x="24143" y="368337"/>
                        </a:cubicBezTo>
                        <a:lnTo>
                          <a:pt x="24375" y="370116"/>
                        </a:lnTo>
                        <a:cubicBezTo>
                          <a:pt x="24375" y="370116"/>
                          <a:pt x="23369" y="371818"/>
                          <a:pt x="23369" y="371818"/>
                        </a:cubicBezTo>
                        <a:cubicBezTo>
                          <a:pt x="5035" y="397270"/>
                          <a:pt x="4261" y="433087"/>
                          <a:pt x="20972" y="459545"/>
                        </a:cubicBezTo>
                        <a:lnTo>
                          <a:pt x="21977" y="461169"/>
                        </a:lnTo>
                        <a:cubicBezTo>
                          <a:pt x="21977" y="461169"/>
                          <a:pt x="21590" y="462794"/>
                          <a:pt x="21590" y="462794"/>
                        </a:cubicBezTo>
                        <a:cubicBezTo>
                          <a:pt x="4416" y="533811"/>
                          <a:pt x="-7730" y="653487"/>
                          <a:pt x="101272" y="585333"/>
                        </a:cubicBezTo>
                        <a:lnTo>
                          <a:pt x="107228" y="581619"/>
                        </a:lnTo>
                        <a:cubicBezTo>
                          <a:pt x="107228" y="581619"/>
                          <a:pt x="112876" y="577365"/>
                          <a:pt x="112876" y="577365"/>
                        </a:cubicBezTo>
                        <a:cubicBezTo>
                          <a:pt x="119374" y="572955"/>
                          <a:pt x="128657" y="564600"/>
                          <a:pt x="134459" y="559340"/>
                        </a:cubicBezTo>
                        <a:cubicBezTo>
                          <a:pt x="158054" y="536905"/>
                          <a:pt x="178555" y="509752"/>
                          <a:pt x="195883" y="482289"/>
                        </a:cubicBezTo>
                        <a:cubicBezTo>
                          <a:pt x="231779" y="426589"/>
                          <a:pt x="257075" y="365474"/>
                          <a:pt x="286472" y="306216"/>
                        </a:cubicBezTo>
                        <a:cubicBezTo>
                          <a:pt x="303878" y="272410"/>
                          <a:pt x="324534" y="240228"/>
                          <a:pt x="347045" y="209748"/>
                        </a:cubicBezTo>
                        <a:cubicBezTo>
                          <a:pt x="365999" y="183600"/>
                          <a:pt x="388124" y="157065"/>
                          <a:pt x="407541" y="131227"/>
                        </a:cubicBezTo>
                        <a:cubicBezTo>
                          <a:pt x="431678" y="97034"/>
                          <a:pt x="449316" y="56729"/>
                          <a:pt x="451946" y="14645"/>
                        </a:cubicBezTo>
                        <a:lnTo>
                          <a:pt x="451946" y="14645"/>
                        </a:lnTo>
                        <a:close/>
                        <a:moveTo>
                          <a:pt x="453029" y="14490"/>
                        </a:moveTo>
                        <a:cubicBezTo>
                          <a:pt x="452874" y="57657"/>
                          <a:pt x="436397" y="99355"/>
                          <a:pt x="412647" y="134786"/>
                        </a:cubicBezTo>
                        <a:cubicBezTo>
                          <a:pt x="394081" y="161243"/>
                          <a:pt x="372419" y="188474"/>
                          <a:pt x="353699" y="214622"/>
                        </a:cubicBezTo>
                        <a:cubicBezTo>
                          <a:pt x="326158" y="252606"/>
                          <a:pt x="302254" y="293374"/>
                          <a:pt x="282217" y="335768"/>
                        </a:cubicBezTo>
                        <a:cubicBezTo>
                          <a:pt x="249648" y="403923"/>
                          <a:pt x="214295" y="472077"/>
                          <a:pt x="165945" y="530562"/>
                        </a:cubicBezTo>
                        <a:cubicBezTo>
                          <a:pt x="137786" y="563440"/>
                          <a:pt x="95160" y="604596"/>
                          <a:pt x="50213" y="609315"/>
                        </a:cubicBezTo>
                        <a:cubicBezTo>
                          <a:pt x="-14692" y="612177"/>
                          <a:pt x="5577" y="500855"/>
                          <a:pt x="13777" y="461015"/>
                        </a:cubicBezTo>
                        <a:lnTo>
                          <a:pt x="14395" y="464186"/>
                        </a:lnTo>
                        <a:cubicBezTo>
                          <a:pt x="5035" y="449565"/>
                          <a:pt x="-71" y="432546"/>
                          <a:pt x="6" y="415140"/>
                        </a:cubicBezTo>
                        <a:cubicBezTo>
                          <a:pt x="-225" y="397734"/>
                          <a:pt x="6041" y="380869"/>
                          <a:pt x="15478" y="366403"/>
                        </a:cubicBezTo>
                        <a:cubicBezTo>
                          <a:pt x="15478" y="366403"/>
                          <a:pt x="14705" y="369884"/>
                          <a:pt x="14705" y="369884"/>
                        </a:cubicBezTo>
                        <a:cubicBezTo>
                          <a:pt x="10296" y="321611"/>
                          <a:pt x="28861" y="272487"/>
                          <a:pt x="55242" y="232801"/>
                        </a:cubicBezTo>
                        <a:cubicBezTo>
                          <a:pt x="98254" y="172151"/>
                          <a:pt x="175537" y="155750"/>
                          <a:pt x="240133" y="128597"/>
                        </a:cubicBezTo>
                        <a:cubicBezTo>
                          <a:pt x="304884" y="102913"/>
                          <a:pt x="369247" y="67250"/>
                          <a:pt x="410404" y="9462"/>
                        </a:cubicBezTo>
                        <a:cubicBezTo>
                          <a:pt x="424638" y="-2142"/>
                          <a:pt x="444751" y="-5778"/>
                          <a:pt x="453029" y="14335"/>
                        </a:cubicBezTo>
                        <a:lnTo>
                          <a:pt x="453029" y="1433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3" name="Google Shape;2013;p16"/>
                  <p:cNvSpPr/>
                  <p:nvPr/>
                </p:nvSpPr>
                <p:spPr>
                  <a:xfrm>
                    <a:off x="9672102" y="-1085456"/>
                    <a:ext cx="417746" cy="448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46" h="448690" extrusionOk="0">
                        <a:moveTo>
                          <a:pt x="0" y="450160"/>
                        </a:moveTo>
                        <a:cubicBezTo>
                          <a:pt x="13151" y="427803"/>
                          <a:pt x="29475" y="407380"/>
                          <a:pt x="45411" y="386957"/>
                        </a:cubicBezTo>
                        <a:cubicBezTo>
                          <a:pt x="61501" y="366611"/>
                          <a:pt x="78211" y="346652"/>
                          <a:pt x="96313" y="328240"/>
                        </a:cubicBezTo>
                        <a:cubicBezTo>
                          <a:pt x="128341" y="297064"/>
                          <a:pt x="182184" y="259312"/>
                          <a:pt x="217615" y="230998"/>
                        </a:cubicBezTo>
                        <a:cubicBezTo>
                          <a:pt x="258384" y="198661"/>
                          <a:pt x="299772" y="167021"/>
                          <a:pt x="338374" y="131977"/>
                        </a:cubicBezTo>
                        <a:cubicBezTo>
                          <a:pt x="357947" y="114571"/>
                          <a:pt x="374347" y="93529"/>
                          <a:pt x="387575" y="71094"/>
                        </a:cubicBezTo>
                        <a:cubicBezTo>
                          <a:pt x="400572" y="48505"/>
                          <a:pt x="411634" y="24755"/>
                          <a:pt x="419835" y="0"/>
                        </a:cubicBezTo>
                        <a:cubicBezTo>
                          <a:pt x="410242" y="24136"/>
                          <a:pt x="398561" y="47422"/>
                          <a:pt x="384713" y="69315"/>
                        </a:cubicBezTo>
                        <a:cubicBezTo>
                          <a:pt x="374425" y="85638"/>
                          <a:pt x="362666" y="101265"/>
                          <a:pt x="349050" y="114880"/>
                        </a:cubicBezTo>
                        <a:cubicBezTo>
                          <a:pt x="288864" y="170270"/>
                          <a:pt x="216145" y="222179"/>
                          <a:pt x="152091" y="273701"/>
                        </a:cubicBezTo>
                        <a:cubicBezTo>
                          <a:pt x="131822" y="290024"/>
                          <a:pt x="110471" y="305496"/>
                          <a:pt x="92600" y="324604"/>
                        </a:cubicBezTo>
                        <a:cubicBezTo>
                          <a:pt x="74730" y="343712"/>
                          <a:pt x="58485" y="364136"/>
                          <a:pt x="42858" y="384946"/>
                        </a:cubicBezTo>
                        <a:cubicBezTo>
                          <a:pt x="27695" y="406065"/>
                          <a:pt x="12069" y="427030"/>
                          <a:pt x="77" y="450238"/>
                        </a:cubicBezTo>
                        <a:lnTo>
                          <a:pt x="77" y="45023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4" name="Google Shape;2014;p16"/>
                  <p:cNvSpPr/>
                  <p:nvPr/>
                </p:nvSpPr>
                <p:spPr>
                  <a:xfrm>
                    <a:off x="9673882" y="-993552"/>
                    <a:ext cx="363593" cy="26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593" h="263025" extrusionOk="0">
                        <a:moveTo>
                          <a:pt x="0" y="265578"/>
                        </a:moveTo>
                        <a:cubicBezTo>
                          <a:pt x="34039" y="218930"/>
                          <a:pt x="75504" y="178625"/>
                          <a:pt x="120992" y="143503"/>
                        </a:cubicBezTo>
                        <a:cubicBezTo>
                          <a:pt x="136078" y="131822"/>
                          <a:pt x="151240" y="120450"/>
                          <a:pt x="168259" y="111554"/>
                        </a:cubicBezTo>
                        <a:cubicBezTo>
                          <a:pt x="218930" y="84246"/>
                          <a:pt x="272928" y="62739"/>
                          <a:pt x="322439" y="33033"/>
                        </a:cubicBezTo>
                        <a:cubicBezTo>
                          <a:pt x="338916" y="23053"/>
                          <a:pt x="355162" y="12532"/>
                          <a:pt x="369861" y="0"/>
                        </a:cubicBezTo>
                        <a:cubicBezTo>
                          <a:pt x="354234" y="11295"/>
                          <a:pt x="337756" y="21119"/>
                          <a:pt x="320813" y="30093"/>
                        </a:cubicBezTo>
                        <a:cubicBezTo>
                          <a:pt x="269911" y="57634"/>
                          <a:pt x="216223" y="78134"/>
                          <a:pt x="165010" y="105520"/>
                        </a:cubicBezTo>
                        <a:cubicBezTo>
                          <a:pt x="147913" y="114571"/>
                          <a:pt x="132210" y="126329"/>
                          <a:pt x="117046" y="138398"/>
                        </a:cubicBezTo>
                        <a:cubicBezTo>
                          <a:pt x="71713" y="174293"/>
                          <a:pt x="30712" y="216532"/>
                          <a:pt x="0" y="265578"/>
                        </a:cubicBezTo>
                        <a:lnTo>
                          <a:pt x="0" y="26557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5" name="Google Shape;2015;p16"/>
                  <p:cNvSpPr/>
                  <p:nvPr/>
                </p:nvSpPr>
                <p:spPr>
                  <a:xfrm>
                    <a:off x="9828002" y="-865520"/>
                    <a:ext cx="108304" cy="14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304" h="146984" extrusionOk="0">
                        <a:moveTo>
                          <a:pt x="70302" y="0"/>
                        </a:moveTo>
                        <a:cubicBezTo>
                          <a:pt x="44000" y="24601"/>
                          <a:pt x="22417" y="55003"/>
                          <a:pt x="8879" y="88655"/>
                        </a:cubicBezTo>
                        <a:cubicBezTo>
                          <a:pt x="2689" y="105674"/>
                          <a:pt x="-8760" y="139404"/>
                          <a:pt x="11431" y="151240"/>
                        </a:cubicBezTo>
                        <a:cubicBezTo>
                          <a:pt x="41137" y="163231"/>
                          <a:pt x="90880" y="110935"/>
                          <a:pt x="109833" y="90976"/>
                        </a:cubicBezTo>
                        <a:cubicBezTo>
                          <a:pt x="91809" y="106525"/>
                          <a:pt x="73397" y="121998"/>
                          <a:pt x="53206" y="134530"/>
                        </a:cubicBezTo>
                        <a:cubicBezTo>
                          <a:pt x="43536" y="140177"/>
                          <a:pt x="32705" y="146289"/>
                          <a:pt x="21566" y="146753"/>
                        </a:cubicBezTo>
                        <a:cubicBezTo>
                          <a:pt x="-3422" y="146598"/>
                          <a:pt x="9729" y="105210"/>
                          <a:pt x="14912" y="90976"/>
                        </a:cubicBezTo>
                        <a:cubicBezTo>
                          <a:pt x="27522" y="57634"/>
                          <a:pt x="47094" y="27308"/>
                          <a:pt x="70302" y="77"/>
                        </a:cubicBezTo>
                        <a:lnTo>
                          <a:pt x="70302" y="7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6" name="Google Shape;2016;p16"/>
                  <p:cNvSpPr/>
                  <p:nvPr/>
                </p:nvSpPr>
                <p:spPr>
                  <a:xfrm>
                    <a:off x="9811525" y="-906212"/>
                    <a:ext cx="85096" cy="85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96" h="85096" extrusionOk="0">
                        <a:moveTo>
                          <a:pt x="70997" y="0"/>
                        </a:moveTo>
                        <a:cubicBezTo>
                          <a:pt x="45701" y="16014"/>
                          <a:pt x="20713" y="35354"/>
                          <a:pt x="4932" y="61424"/>
                        </a:cubicBezTo>
                        <a:cubicBezTo>
                          <a:pt x="-97" y="69392"/>
                          <a:pt x="-4661" y="85638"/>
                          <a:pt x="9341" y="87572"/>
                        </a:cubicBezTo>
                        <a:cubicBezTo>
                          <a:pt x="23576" y="88268"/>
                          <a:pt x="35334" y="80068"/>
                          <a:pt x="46707" y="73260"/>
                        </a:cubicBezTo>
                        <a:cubicBezTo>
                          <a:pt x="61173" y="63822"/>
                          <a:pt x="74401" y="52682"/>
                          <a:pt x="86701" y="40769"/>
                        </a:cubicBezTo>
                        <a:cubicBezTo>
                          <a:pt x="72622" y="50516"/>
                          <a:pt x="58620" y="60341"/>
                          <a:pt x="43921" y="68696"/>
                        </a:cubicBezTo>
                        <a:cubicBezTo>
                          <a:pt x="19631" y="82543"/>
                          <a:pt x="-9534" y="92523"/>
                          <a:pt x="17464" y="54229"/>
                        </a:cubicBezTo>
                        <a:cubicBezTo>
                          <a:pt x="32549" y="33729"/>
                          <a:pt x="51734" y="16787"/>
                          <a:pt x="70921" y="0"/>
                        </a:cubicBezTo>
                        <a:lnTo>
                          <a:pt x="7092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7" name="Google Shape;2017;p16"/>
                  <p:cNvSpPr/>
                  <p:nvPr/>
                </p:nvSpPr>
                <p:spPr>
                  <a:xfrm>
                    <a:off x="9830536" y="-971504"/>
                    <a:ext cx="77360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60" h="69624" extrusionOk="0">
                        <a:moveTo>
                          <a:pt x="51986" y="65292"/>
                        </a:moveTo>
                        <a:cubicBezTo>
                          <a:pt x="45102" y="66453"/>
                          <a:pt x="-1391" y="74885"/>
                          <a:pt x="7582" y="59181"/>
                        </a:cubicBezTo>
                        <a:cubicBezTo>
                          <a:pt x="14081" y="49124"/>
                          <a:pt x="25452" y="41233"/>
                          <a:pt x="35045" y="33806"/>
                        </a:cubicBezTo>
                        <a:cubicBezTo>
                          <a:pt x="45566" y="25838"/>
                          <a:pt x="71791" y="7891"/>
                          <a:pt x="82854" y="0"/>
                        </a:cubicBezTo>
                        <a:cubicBezTo>
                          <a:pt x="58718" y="10598"/>
                          <a:pt x="35818" y="23595"/>
                          <a:pt x="15395" y="40614"/>
                        </a:cubicBezTo>
                        <a:cubicBezTo>
                          <a:pt x="9207" y="46648"/>
                          <a:pt x="-77" y="53688"/>
                          <a:pt x="0" y="63822"/>
                        </a:cubicBezTo>
                        <a:cubicBezTo>
                          <a:pt x="620" y="70166"/>
                          <a:pt x="8201" y="73183"/>
                          <a:pt x="12920" y="73338"/>
                        </a:cubicBezTo>
                        <a:cubicBezTo>
                          <a:pt x="26613" y="74111"/>
                          <a:pt x="39378" y="70166"/>
                          <a:pt x="51833" y="65369"/>
                        </a:cubicBezTo>
                        <a:lnTo>
                          <a:pt x="51833" y="653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8" name="Google Shape;2018;p16"/>
                  <p:cNvSpPr/>
                  <p:nvPr/>
                </p:nvSpPr>
                <p:spPr>
                  <a:xfrm>
                    <a:off x="9953540" y="-932050"/>
                    <a:ext cx="61888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88" h="69624" extrusionOk="0">
                        <a:moveTo>
                          <a:pt x="28004" y="0"/>
                        </a:moveTo>
                        <a:cubicBezTo>
                          <a:pt x="14699" y="15085"/>
                          <a:pt x="1083" y="34039"/>
                          <a:pt x="0" y="54926"/>
                        </a:cubicBezTo>
                        <a:cubicBezTo>
                          <a:pt x="0" y="61579"/>
                          <a:pt x="3636" y="70475"/>
                          <a:pt x="11681" y="69624"/>
                        </a:cubicBezTo>
                        <a:cubicBezTo>
                          <a:pt x="23053" y="68077"/>
                          <a:pt x="32027" y="60109"/>
                          <a:pt x="40537" y="53301"/>
                        </a:cubicBezTo>
                        <a:cubicBezTo>
                          <a:pt x="49821" y="45411"/>
                          <a:pt x="58330" y="36746"/>
                          <a:pt x="65989" y="27308"/>
                        </a:cubicBezTo>
                        <a:cubicBezTo>
                          <a:pt x="58794" y="31950"/>
                          <a:pt x="11681" y="73028"/>
                          <a:pt x="7736" y="60109"/>
                        </a:cubicBezTo>
                        <a:cubicBezTo>
                          <a:pt x="6963" y="57943"/>
                          <a:pt x="6498" y="55158"/>
                          <a:pt x="6730" y="52760"/>
                        </a:cubicBezTo>
                        <a:cubicBezTo>
                          <a:pt x="8587" y="33806"/>
                          <a:pt x="19030" y="16787"/>
                          <a:pt x="28004" y="0"/>
                        </a:cubicBezTo>
                        <a:lnTo>
                          <a:pt x="2800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019" name="Google Shape;2019;p16"/>
              <p:cNvSpPr/>
              <p:nvPr/>
            </p:nvSpPr>
            <p:spPr>
              <a:xfrm>
                <a:off x="10262508" y="-1500411"/>
                <a:ext cx="77360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61888" extrusionOk="0">
                    <a:moveTo>
                      <a:pt x="82398" y="48576"/>
                    </a:moveTo>
                    <a:cubicBezTo>
                      <a:pt x="90599" y="25213"/>
                      <a:pt x="69943" y="3939"/>
                      <a:pt x="47354" y="535"/>
                    </a:cubicBezTo>
                    <a:cubicBezTo>
                      <a:pt x="25306" y="-2791"/>
                      <a:pt x="6121" y="9818"/>
                      <a:pt x="1015" y="26451"/>
                    </a:cubicBezTo>
                    <a:cubicBezTo>
                      <a:pt x="-4090" y="43083"/>
                      <a:pt x="10608" y="59406"/>
                      <a:pt x="32965" y="66756"/>
                    </a:cubicBezTo>
                    <a:cubicBezTo>
                      <a:pt x="55399" y="74105"/>
                      <a:pt x="76519" y="65441"/>
                      <a:pt x="82398" y="485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16"/>
              <p:cNvSpPr/>
              <p:nvPr/>
            </p:nvSpPr>
            <p:spPr>
              <a:xfrm>
                <a:off x="10174824" y="-1455394"/>
                <a:ext cx="92832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100568" extrusionOk="0">
                    <a:moveTo>
                      <a:pt x="13813" y="77"/>
                    </a:moveTo>
                    <a:cubicBezTo>
                      <a:pt x="13813" y="77"/>
                      <a:pt x="-5449" y="48892"/>
                      <a:pt x="21704" y="76432"/>
                    </a:cubicBezTo>
                    <a:cubicBezTo>
                      <a:pt x="51798" y="106989"/>
                      <a:pt x="97672" y="100414"/>
                      <a:pt x="97672" y="100414"/>
                    </a:cubicBezTo>
                    <a:cubicBezTo>
                      <a:pt x="97672" y="100414"/>
                      <a:pt x="39188" y="118284"/>
                      <a:pt x="9945" y="82157"/>
                    </a:cubicBezTo>
                    <a:cubicBezTo>
                      <a:pt x="-14501" y="51986"/>
                      <a:pt x="13813" y="0"/>
                      <a:pt x="138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16"/>
              <p:cNvSpPr/>
              <p:nvPr/>
            </p:nvSpPr>
            <p:spPr>
              <a:xfrm>
                <a:off x="10061648" y="-1455528"/>
                <a:ext cx="448690" cy="471898"/>
              </a:xfrm>
              <a:custGeom>
                <a:avLst/>
                <a:gdLst/>
                <a:ahLst/>
                <a:cxnLst/>
                <a:rect l="l" t="t" r="r" b="b"/>
                <a:pathLst>
                  <a:path w="448690" h="471898" extrusionOk="0">
                    <a:moveTo>
                      <a:pt x="408040" y="91730"/>
                    </a:moveTo>
                    <a:cubicBezTo>
                      <a:pt x="371604" y="38041"/>
                      <a:pt x="310566" y="-8684"/>
                      <a:pt x="207213" y="1373"/>
                    </a:cubicBezTo>
                    <a:cubicBezTo>
                      <a:pt x="109429" y="10888"/>
                      <a:pt x="50171" y="66897"/>
                      <a:pt x="17370" y="115092"/>
                    </a:cubicBezTo>
                    <a:cubicBezTo>
                      <a:pt x="-14425" y="161896"/>
                      <a:pt x="970" y="248771"/>
                      <a:pt x="35009" y="323734"/>
                    </a:cubicBezTo>
                    <a:cubicBezTo>
                      <a:pt x="69357" y="399315"/>
                      <a:pt x="143778" y="478145"/>
                      <a:pt x="205589" y="474277"/>
                    </a:cubicBezTo>
                    <a:cubicBezTo>
                      <a:pt x="274594" y="469867"/>
                      <a:pt x="398680" y="415174"/>
                      <a:pt x="438753" y="295033"/>
                    </a:cubicBezTo>
                    <a:cubicBezTo>
                      <a:pt x="459485" y="232990"/>
                      <a:pt x="463353" y="173500"/>
                      <a:pt x="407963" y="91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16"/>
              <p:cNvSpPr/>
              <p:nvPr/>
            </p:nvSpPr>
            <p:spPr>
              <a:xfrm>
                <a:off x="10242375" y="-1464746"/>
                <a:ext cx="10056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15472" extrusionOk="0">
                    <a:moveTo>
                      <a:pt x="105315" y="17089"/>
                    </a:moveTo>
                    <a:cubicBezTo>
                      <a:pt x="97425" y="9275"/>
                      <a:pt x="6604" y="-5655"/>
                      <a:pt x="725" y="2235"/>
                    </a:cubicBezTo>
                    <a:cubicBezTo>
                      <a:pt x="-5077" y="10126"/>
                      <a:pt x="25867" y="17166"/>
                      <a:pt x="25867" y="17166"/>
                    </a:cubicBezTo>
                    <a:lnTo>
                      <a:pt x="105315" y="17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16"/>
              <p:cNvSpPr/>
              <p:nvPr/>
            </p:nvSpPr>
            <p:spPr>
              <a:xfrm>
                <a:off x="10327905" y="-1469028"/>
                <a:ext cx="5415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30944" extrusionOk="0">
                    <a:moveTo>
                      <a:pt x="58312" y="34289"/>
                    </a:moveTo>
                    <a:cubicBezTo>
                      <a:pt x="56068" y="25393"/>
                      <a:pt x="7253" y="-5551"/>
                      <a:pt x="1297" y="870"/>
                    </a:cubicBezTo>
                    <a:cubicBezTo>
                      <a:pt x="-4582" y="7291"/>
                      <a:pt x="11431" y="19668"/>
                      <a:pt x="11431" y="19668"/>
                    </a:cubicBezTo>
                    <a:lnTo>
                      <a:pt x="58312" y="342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16"/>
              <p:cNvSpPr/>
              <p:nvPr/>
            </p:nvSpPr>
            <p:spPr>
              <a:xfrm>
                <a:off x="10420174" y="-1118566"/>
                <a:ext cx="46416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77360" extrusionOk="0">
                    <a:moveTo>
                      <a:pt x="50442" y="0"/>
                    </a:moveTo>
                    <a:cubicBezTo>
                      <a:pt x="49746" y="33497"/>
                      <a:pt x="13232" y="85174"/>
                      <a:pt x="3717" y="84632"/>
                    </a:cubicBezTo>
                    <a:cubicBezTo>
                      <a:pt x="-5799" y="84014"/>
                      <a:pt x="5960" y="57402"/>
                      <a:pt x="5960" y="57402"/>
                    </a:cubicBezTo>
                    <a:lnTo>
                      <a:pt x="5044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16"/>
              <p:cNvSpPr/>
              <p:nvPr/>
            </p:nvSpPr>
            <p:spPr>
              <a:xfrm>
                <a:off x="10463256" y="-1142007"/>
                <a:ext cx="23208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61888" extrusionOk="0">
                    <a:moveTo>
                      <a:pt x="23993" y="0"/>
                    </a:moveTo>
                    <a:cubicBezTo>
                      <a:pt x="28557" y="7968"/>
                      <a:pt x="14942" y="64132"/>
                      <a:pt x="6277" y="63668"/>
                    </a:cubicBezTo>
                    <a:cubicBezTo>
                      <a:pt x="-2464" y="63203"/>
                      <a:pt x="475" y="43090"/>
                      <a:pt x="475" y="43090"/>
                    </a:cubicBezTo>
                    <a:lnTo>
                      <a:pt x="23993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16"/>
              <p:cNvSpPr/>
              <p:nvPr/>
            </p:nvSpPr>
            <p:spPr>
              <a:xfrm>
                <a:off x="10101039" y="-1418594"/>
                <a:ext cx="54152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23208" extrusionOk="0">
                    <a:moveTo>
                      <a:pt x="61528" y="488"/>
                    </a:moveTo>
                    <a:cubicBezTo>
                      <a:pt x="53174" y="-3302"/>
                      <a:pt x="-1366" y="15960"/>
                      <a:pt x="26" y="24547"/>
                    </a:cubicBezTo>
                    <a:cubicBezTo>
                      <a:pt x="1419" y="33134"/>
                      <a:pt x="21069" y="28261"/>
                      <a:pt x="21069" y="28261"/>
                    </a:cubicBezTo>
                    <a:lnTo>
                      <a:pt x="61528" y="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16"/>
              <p:cNvSpPr/>
              <p:nvPr/>
            </p:nvSpPr>
            <p:spPr>
              <a:xfrm>
                <a:off x="10481912" y="-1323958"/>
                <a:ext cx="5415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1888" extrusionOk="0">
                    <a:moveTo>
                      <a:pt x="0" y="77"/>
                    </a:moveTo>
                    <a:cubicBezTo>
                      <a:pt x="8896" y="3559"/>
                      <a:pt x="62739" y="40692"/>
                      <a:pt x="54152" y="60341"/>
                    </a:cubicBezTo>
                    <a:cubicBezTo>
                      <a:pt x="48582" y="73106"/>
                      <a:pt x="18566" y="32955"/>
                      <a:pt x="18566" y="329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16"/>
              <p:cNvSpPr/>
              <p:nvPr/>
            </p:nvSpPr>
            <p:spPr>
              <a:xfrm>
                <a:off x="10500014" y="-1292163"/>
                <a:ext cx="23208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54152" extrusionOk="0">
                    <a:moveTo>
                      <a:pt x="0" y="0"/>
                    </a:moveTo>
                    <a:cubicBezTo>
                      <a:pt x="5647" y="4564"/>
                      <a:pt x="35973" y="43709"/>
                      <a:pt x="25220" y="55932"/>
                    </a:cubicBezTo>
                    <a:cubicBezTo>
                      <a:pt x="18257" y="63822"/>
                      <a:pt x="5802" y="28005"/>
                      <a:pt x="5802" y="280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16"/>
              <p:cNvSpPr/>
              <p:nvPr/>
            </p:nvSpPr>
            <p:spPr>
              <a:xfrm>
                <a:off x="10394649" y="-1340297"/>
                <a:ext cx="386802" cy="92832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92832" extrusionOk="0">
                    <a:moveTo>
                      <a:pt x="0" y="43802"/>
                    </a:moveTo>
                    <a:cubicBezTo>
                      <a:pt x="541" y="43802"/>
                      <a:pt x="32568" y="33590"/>
                      <a:pt x="47963" y="25545"/>
                    </a:cubicBezTo>
                    <a:cubicBezTo>
                      <a:pt x="63358" y="17499"/>
                      <a:pt x="69624" y="9995"/>
                      <a:pt x="72487" y="10460"/>
                    </a:cubicBezTo>
                    <a:cubicBezTo>
                      <a:pt x="75272" y="10924"/>
                      <a:pt x="77360" y="24075"/>
                      <a:pt x="79062" y="25235"/>
                    </a:cubicBezTo>
                    <a:cubicBezTo>
                      <a:pt x="80686" y="26396"/>
                      <a:pt x="252968" y="84184"/>
                      <a:pt x="304955" y="61440"/>
                    </a:cubicBezTo>
                    <a:cubicBezTo>
                      <a:pt x="356941" y="38696"/>
                      <a:pt x="385641" y="-912"/>
                      <a:pt x="392682" y="16"/>
                    </a:cubicBezTo>
                    <a:cubicBezTo>
                      <a:pt x="399722" y="944"/>
                      <a:pt x="377132" y="80471"/>
                      <a:pt x="345337" y="91069"/>
                    </a:cubicBezTo>
                    <a:cubicBezTo>
                      <a:pt x="313542" y="101745"/>
                      <a:pt x="232159" y="87743"/>
                      <a:pt x="64828" y="40321"/>
                    </a:cubicBezTo>
                    <a:cubicBezTo>
                      <a:pt x="53688" y="37149"/>
                      <a:pt x="11604" y="70027"/>
                      <a:pt x="11604" y="70027"/>
                    </a:cubicBezTo>
                    <a:lnTo>
                      <a:pt x="77" y="43802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16"/>
              <p:cNvSpPr/>
              <p:nvPr/>
            </p:nvSpPr>
            <p:spPr>
              <a:xfrm>
                <a:off x="10394649" y="-1340297"/>
                <a:ext cx="386802" cy="92832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92832" extrusionOk="0">
                    <a:moveTo>
                      <a:pt x="0" y="43802"/>
                    </a:moveTo>
                    <a:cubicBezTo>
                      <a:pt x="541" y="43802"/>
                      <a:pt x="32568" y="33590"/>
                      <a:pt x="47963" y="25545"/>
                    </a:cubicBezTo>
                    <a:cubicBezTo>
                      <a:pt x="63358" y="17499"/>
                      <a:pt x="69624" y="9995"/>
                      <a:pt x="72487" y="10460"/>
                    </a:cubicBezTo>
                    <a:cubicBezTo>
                      <a:pt x="75272" y="10924"/>
                      <a:pt x="77360" y="24075"/>
                      <a:pt x="79062" y="25235"/>
                    </a:cubicBezTo>
                    <a:cubicBezTo>
                      <a:pt x="80686" y="26396"/>
                      <a:pt x="252968" y="84184"/>
                      <a:pt x="304955" y="61440"/>
                    </a:cubicBezTo>
                    <a:cubicBezTo>
                      <a:pt x="356941" y="38696"/>
                      <a:pt x="385641" y="-912"/>
                      <a:pt x="392682" y="16"/>
                    </a:cubicBezTo>
                    <a:cubicBezTo>
                      <a:pt x="399722" y="944"/>
                      <a:pt x="377132" y="80471"/>
                      <a:pt x="345337" y="91069"/>
                    </a:cubicBezTo>
                    <a:cubicBezTo>
                      <a:pt x="313542" y="101745"/>
                      <a:pt x="232159" y="87743"/>
                      <a:pt x="64828" y="40321"/>
                    </a:cubicBezTo>
                    <a:cubicBezTo>
                      <a:pt x="53688" y="37149"/>
                      <a:pt x="11604" y="70027"/>
                      <a:pt x="11604" y="70027"/>
                    </a:cubicBezTo>
                    <a:lnTo>
                      <a:pt x="77" y="43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16"/>
              <p:cNvSpPr/>
              <p:nvPr/>
            </p:nvSpPr>
            <p:spPr>
              <a:xfrm>
                <a:off x="10381857" y="-1322576"/>
                <a:ext cx="3868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46416" extrusionOk="0">
                    <a:moveTo>
                      <a:pt x="2039" y="21981"/>
                    </a:moveTo>
                    <a:cubicBezTo>
                      <a:pt x="2039" y="21981"/>
                      <a:pt x="-3531" y="-1614"/>
                      <a:pt x="3741" y="88"/>
                    </a:cubicBezTo>
                    <a:cubicBezTo>
                      <a:pt x="11013" y="1790"/>
                      <a:pt x="15036" y="23760"/>
                      <a:pt x="15036" y="23760"/>
                    </a:cubicBezTo>
                    <a:cubicBezTo>
                      <a:pt x="15036" y="23760"/>
                      <a:pt x="28574" y="23992"/>
                      <a:pt x="36000" y="32657"/>
                    </a:cubicBezTo>
                    <a:cubicBezTo>
                      <a:pt x="38630" y="35751"/>
                      <a:pt x="24474" y="34436"/>
                      <a:pt x="24474" y="34436"/>
                    </a:cubicBezTo>
                    <a:cubicBezTo>
                      <a:pt x="24474" y="34436"/>
                      <a:pt x="40409" y="44880"/>
                      <a:pt x="38940" y="49444"/>
                    </a:cubicBezTo>
                    <a:cubicBezTo>
                      <a:pt x="37470" y="54008"/>
                      <a:pt x="24319" y="52306"/>
                      <a:pt x="24319" y="52306"/>
                    </a:cubicBezTo>
                    <a:lnTo>
                      <a:pt x="2039" y="220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16"/>
              <p:cNvSpPr/>
              <p:nvPr/>
            </p:nvSpPr>
            <p:spPr>
              <a:xfrm>
                <a:off x="10328660" y="-1559684"/>
                <a:ext cx="363593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363593" h="162456" extrusionOk="0">
                    <a:moveTo>
                      <a:pt x="77" y="145447"/>
                    </a:moveTo>
                    <a:cubicBezTo>
                      <a:pt x="619" y="145292"/>
                      <a:pt x="28855" y="127035"/>
                      <a:pt x="41543" y="115199"/>
                    </a:cubicBezTo>
                    <a:cubicBezTo>
                      <a:pt x="54307" y="103440"/>
                      <a:pt x="58407" y="94544"/>
                      <a:pt x="61192" y="94234"/>
                    </a:cubicBezTo>
                    <a:cubicBezTo>
                      <a:pt x="63977" y="93925"/>
                      <a:pt x="69469" y="106070"/>
                      <a:pt x="71404" y="106766"/>
                    </a:cubicBezTo>
                    <a:cubicBezTo>
                      <a:pt x="73338" y="107463"/>
                      <a:pt x="254671" y="117906"/>
                      <a:pt x="298843" y="82321"/>
                    </a:cubicBezTo>
                    <a:cubicBezTo>
                      <a:pt x="343016" y="46657"/>
                      <a:pt x="360268" y="1015"/>
                      <a:pt x="367307" y="9"/>
                    </a:cubicBezTo>
                    <a:cubicBezTo>
                      <a:pt x="374347" y="-997"/>
                      <a:pt x="373496" y="81702"/>
                      <a:pt x="345569" y="100346"/>
                    </a:cubicBezTo>
                    <a:cubicBezTo>
                      <a:pt x="317720" y="118989"/>
                      <a:pt x="235563" y="126880"/>
                      <a:pt x="61579" y="125101"/>
                    </a:cubicBezTo>
                    <a:cubicBezTo>
                      <a:pt x="50052" y="124946"/>
                      <a:pt x="18025" y="167726"/>
                      <a:pt x="18025" y="167726"/>
                    </a:cubicBezTo>
                    <a:lnTo>
                      <a:pt x="0" y="145447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16"/>
              <p:cNvSpPr/>
              <p:nvPr/>
            </p:nvSpPr>
            <p:spPr>
              <a:xfrm>
                <a:off x="10328660" y="-1559684"/>
                <a:ext cx="363593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363593" h="162456" extrusionOk="0">
                    <a:moveTo>
                      <a:pt x="77" y="145447"/>
                    </a:moveTo>
                    <a:cubicBezTo>
                      <a:pt x="619" y="145292"/>
                      <a:pt x="28855" y="127035"/>
                      <a:pt x="41543" y="115199"/>
                    </a:cubicBezTo>
                    <a:cubicBezTo>
                      <a:pt x="54307" y="103440"/>
                      <a:pt x="58407" y="94544"/>
                      <a:pt x="61192" y="94234"/>
                    </a:cubicBezTo>
                    <a:cubicBezTo>
                      <a:pt x="63977" y="93925"/>
                      <a:pt x="69469" y="106070"/>
                      <a:pt x="71404" y="106766"/>
                    </a:cubicBezTo>
                    <a:cubicBezTo>
                      <a:pt x="73338" y="107463"/>
                      <a:pt x="254671" y="117906"/>
                      <a:pt x="298843" y="82321"/>
                    </a:cubicBezTo>
                    <a:cubicBezTo>
                      <a:pt x="343016" y="46657"/>
                      <a:pt x="360268" y="1015"/>
                      <a:pt x="367307" y="9"/>
                    </a:cubicBezTo>
                    <a:cubicBezTo>
                      <a:pt x="374347" y="-997"/>
                      <a:pt x="373496" y="81702"/>
                      <a:pt x="345569" y="100346"/>
                    </a:cubicBezTo>
                    <a:cubicBezTo>
                      <a:pt x="317720" y="118989"/>
                      <a:pt x="235563" y="126880"/>
                      <a:pt x="61579" y="125101"/>
                    </a:cubicBezTo>
                    <a:cubicBezTo>
                      <a:pt x="50052" y="124946"/>
                      <a:pt x="18025" y="167726"/>
                      <a:pt x="18025" y="167726"/>
                    </a:cubicBezTo>
                    <a:lnTo>
                      <a:pt x="0" y="1454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16"/>
              <p:cNvSpPr/>
              <p:nvPr/>
            </p:nvSpPr>
            <p:spPr>
              <a:xfrm>
                <a:off x="10310694" y="-1436829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6594" y="21508"/>
                    </a:moveTo>
                    <a:cubicBezTo>
                      <a:pt x="6594" y="21508"/>
                      <a:pt x="-4933" y="234"/>
                      <a:pt x="2494" y="2"/>
                    </a:cubicBezTo>
                    <a:cubicBezTo>
                      <a:pt x="9920" y="-230"/>
                      <a:pt x="19590" y="19806"/>
                      <a:pt x="19590" y="19806"/>
                    </a:cubicBezTo>
                    <a:cubicBezTo>
                      <a:pt x="19590" y="19806"/>
                      <a:pt x="32742" y="16402"/>
                      <a:pt x="42180" y="22901"/>
                    </a:cubicBezTo>
                    <a:cubicBezTo>
                      <a:pt x="45507" y="25222"/>
                      <a:pt x="31504" y="27620"/>
                      <a:pt x="31504" y="27620"/>
                    </a:cubicBezTo>
                    <a:cubicBezTo>
                      <a:pt x="31504" y="27620"/>
                      <a:pt x="49606" y="33499"/>
                      <a:pt x="49375" y="38295"/>
                    </a:cubicBezTo>
                    <a:cubicBezTo>
                      <a:pt x="49142" y="43092"/>
                      <a:pt x="36068" y="44871"/>
                      <a:pt x="36068" y="44871"/>
                    </a:cubicBezTo>
                    <a:lnTo>
                      <a:pt x="6594" y="215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16"/>
              <p:cNvSpPr/>
              <p:nvPr/>
            </p:nvSpPr>
            <p:spPr>
              <a:xfrm>
                <a:off x="10061593" y="-1444487"/>
                <a:ext cx="193401" cy="456426"/>
              </a:xfrm>
              <a:custGeom>
                <a:avLst/>
                <a:gdLst/>
                <a:ahLst/>
                <a:cxnLst/>
                <a:rect l="l" t="t" r="r" b="b"/>
                <a:pathLst>
                  <a:path w="193401" h="456426" extrusionOk="0">
                    <a:moveTo>
                      <a:pt x="195973" y="463157"/>
                    </a:moveTo>
                    <a:cubicBezTo>
                      <a:pt x="136250" y="459057"/>
                      <a:pt x="67632" y="384327"/>
                      <a:pt x="35063" y="312691"/>
                    </a:cubicBezTo>
                    <a:cubicBezTo>
                      <a:pt x="947" y="237729"/>
                      <a:pt x="-14448" y="150853"/>
                      <a:pt x="17425" y="104050"/>
                    </a:cubicBezTo>
                    <a:cubicBezTo>
                      <a:pt x="28798" y="87340"/>
                      <a:pt x="43418" y="69624"/>
                      <a:pt x="61752" y="53301"/>
                    </a:cubicBezTo>
                    <a:lnTo>
                      <a:pt x="60438" y="54152"/>
                    </a:lnTo>
                    <a:cubicBezTo>
                      <a:pt x="60438" y="54152"/>
                      <a:pt x="40788" y="59103"/>
                      <a:pt x="39396" y="50439"/>
                    </a:cubicBezTo>
                    <a:cubicBezTo>
                      <a:pt x="38081" y="42471"/>
                      <a:pt x="85115" y="25297"/>
                      <a:pt x="98499" y="25916"/>
                    </a:cubicBezTo>
                    <a:cubicBezTo>
                      <a:pt x="126735" y="7349"/>
                      <a:pt x="153270" y="2011"/>
                      <a:pt x="157061" y="0"/>
                    </a:cubicBezTo>
                    <a:cubicBezTo>
                      <a:pt x="134781" y="18257"/>
                      <a:pt x="41871" y="88578"/>
                      <a:pt x="33825" y="159981"/>
                    </a:cubicBezTo>
                    <a:cubicBezTo>
                      <a:pt x="26940" y="221173"/>
                      <a:pt x="44811" y="294975"/>
                      <a:pt x="80087" y="359494"/>
                    </a:cubicBezTo>
                    <a:cubicBezTo>
                      <a:pt x="115286" y="423935"/>
                      <a:pt x="149866" y="446679"/>
                      <a:pt x="195664" y="463079"/>
                    </a:cubicBezTo>
                    <a:cubicBezTo>
                      <a:pt x="195741" y="463079"/>
                      <a:pt x="195896" y="463079"/>
                      <a:pt x="195973" y="463157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16"/>
              <p:cNvSpPr/>
              <p:nvPr/>
            </p:nvSpPr>
            <p:spPr>
              <a:xfrm>
                <a:off x="10425959" y="-115625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6365" y="35758"/>
                    </a:moveTo>
                    <a:cubicBezTo>
                      <a:pt x="10696" y="31890"/>
                      <a:pt x="12244" y="25469"/>
                      <a:pt x="14178" y="20131"/>
                    </a:cubicBezTo>
                    <a:cubicBezTo>
                      <a:pt x="16344" y="14329"/>
                      <a:pt x="17969" y="8605"/>
                      <a:pt x="18897" y="2493"/>
                    </a:cubicBezTo>
                    <a:cubicBezTo>
                      <a:pt x="19284" y="18"/>
                      <a:pt x="15880" y="-833"/>
                      <a:pt x="14564" y="946"/>
                    </a:cubicBezTo>
                    <a:cubicBezTo>
                      <a:pt x="10851" y="5974"/>
                      <a:pt x="7989" y="11312"/>
                      <a:pt x="5359" y="17037"/>
                    </a:cubicBezTo>
                    <a:cubicBezTo>
                      <a:pt x="2960" y="22298"/>
                      <a:pt x="-288" y="27635"/>
                      <a:pt x="20" y="33515"/>
                    </a:cubicBezTo>
                    <a:cubicBezTo>
                      <a:pt x="175" y="36454"/>
                      <a:pt x="4276" y="37615"/>
                      <a:pt x="6287" y="358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16"/>
              <p:cNvSpPr/>
              <p:nvPr/>
            </p:nvSpPr>
            <p:spPr>
              <a:xfrm>
                <a:off x="10399877" y="-1155395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4519" y="25070"/>
                    </a:moveTo>
                    <a:cubicBezTo>
                      <a:pt x="9625" y="24451"/>
                      <a:pt x="13106" y="20119"/>
                      <a:pt x="16510" y="16483"/>
                    </a:cubicBezTo>
                    <a:cubicBezTo>
                      <a:pt x="20300" y="12538"/>
                      <a:pt x="23240" y="8360"/>
                      <a:pt x="25794" y="3564"/>
                    </a:cubicBezTo>
                    <a:cubicBezTo>
                      <a:pt x="27032" y="1243"/>
                      <a:pt x="24633" y="-1000"/>
                      <a:pt x="22389" y="470"/>
                    </a:cubicBezTo>
                    <a:cubicBezTo>
                      <a:pt x="17903" y="3409"/>
                      <a:pt x="13725" y="6426"/>
                      <a:pt x="9548" y="9908"/>
                    </a:cubicBezTo>
                    <a:cubicBezTo>
                      <a:pt x="5989" y="12925"/>
                      <a:pt x="1657" y="15323"/>
                      <a:pt x="187" y="19965"/>
                    </a:cubicBezTo>
                    <a:cubicBezTo>
                      <a:pt x="-664" y="22827"/>
                      <a:pt x="1502" y="25380"/>
                      <a:pt x="4442" y="250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38" name="Google Shape;2038;p16"/>
              <p:cNvGrpSpPr/>
              <p:nvPr/>
            </p:nvGrpSpPr>
            <p:grpSpPr>
              <a:xfrm>
                <a:off x="10096307" y="-1427676"/>
                <a:ext cx="366285" cy="408085"/>
                <a:chOff x="10096307" y="-1427676"/>
                <a:chExt cx="366285" cy="408085"/>
              </a:xfrm>
            </p:grpSpPr>
            <p:sp>
              <p:nvSpPr>
                <p:cNvPr id="2039" name="Google Shape;2039;p16"/>
                <p:cNvSpPr/>
                <p:nvPr/>
              </p:nvSpPr>
              <p:spPr>
                <a:xfrm>
                  <a:off x="10330929" y="-1427676"/>
                  <a:ext cx="30944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15472" extrusionOk="0">
                      <a:moveTo>
                        <a:pt x="1444" y="7790"/>
                      </a:moveTo>
                      <a:cubicBezTo>
                        <a:pt x="5235" y="11736"/>
                        <a:pt x="11657" y="13360"/>
                        <a:pt x="16685" y="15140"/>
                      </a:cubicBezTo>
                      <a:cubicBezTo>
                        <a:pt x="22719" y="17228"/>
                        <a:pt x="28830" y="18776"/>
                        <a:pt x="35096" y="19859"/>
                      </a:cubicBezTo>
                      <a:cubicBezTo>
                        <a:pt x="37417" y="20245"/>
                        <a:pt x="39041" y="17074"/>
                        <a:pt x="36721" y="15836"/>
                      </a:cubicBezTo>
                      <a:cubicBezTo>
                        <a:pt x="31460" y="13051"/>
                        <a:pt x="26200" y="10343"/>
                        <a:pt x="20939" y="7481"/>
                      </a:cubicBezTo>
                      <a:cubicBezTo>
                        <a:pt x="16221" y="4928"/>
                        <a:pt x="11115" y="828"/>
                        <a:pt x="5700" y="54"/>
                      </a:cubicBezTo>
                      <a:cubicBezTo>
                        <a:pt x="1290" y="-565"/>
                        <a:pt x="-1959" y="4232"/>
                        <a:pt x="1367" y="77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6"/>
                <p:cNvSpPr/>
                <p:nvPr/>
              </p:nvSpPr>
              <p:spPr>
                <a:xfrm>
                  <a:off x="10305082" y="-1290310"/>
                  <a:ext cx="30944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7736" extrusionOk="0">
                      <a:moveTo>
                        <a:pt x="1763" y="12613"/>
                      </a:moveTo>
                      <a:cubicBezTo>
                        <a:pt x="6559" y="14934"/>
                        <a:pt x="11123" y="12690"/>
                        <a:pt x="15997" y="11143"/>
                      </a:cubicBezTo>
                      <a:cubicBezTo>
                        <a:pt x="21799" y="9286"/>
                        <a:pt x="26982" y="6192"/>
                        <a:pt x="32707" y="4258"/>
                      </a:cubicBezTo>
                      <a:cubicBezTo>
                        <a:pt x="35260" y="3407"/>
                        <a:pt x="34331" y="-616"/>
                        <a:pt x="31624" y="81"/>
                      </a:cubicBezTo>
                      <a:cubicBezTo>
                        <a:pt x="26208" y="1550"/>
                        <a:pt x="20329" y="1550"/>
                        <a:pt x="14836" y="2479"/>
                      </a:cubicBezTo>
                      <a:cubicBezTo>
                        <a:pt x="10117" y="3252"/>
                        <a:pt x="4315" y="3020"/>
                        <a:pt x="988" y="6811"/>
                      </a:cubicBezTo>
                      <a:cubicBezTo>
                        <a:pt x="-481" y="8513"/>
                        <a:pt x="-403" y="11453"/>
                        <a:pt x="1840" y="125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6"/>
                <p:cNvSpPr/>
                <p:nvPr/>
              </p:nvSpPr>
              <p:spPr>
                <a:xfrm>
                  <a:off x="10454856" y="-1284350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787" y="30944"/>
                      </a:moveTo>
                      <a:cubicBezTo>
                        <a:pt x="9881" y="26998"/>
                        <a:pt x="10578" y="21428"/>
                        <a:pt x="11738" y="16632"/>
                      </a:cubicBezTo>
                      <a:cubicBezTo>
                        <a:pt x="12898" y="11836"/>
                        <a:pt x="13904" y="6807"/>
                        <a:pt x="13518" y="1856"/>
                      </a:cubicBezTo>
                      <a:cubicBezTo>
                        <a:pt x="13363" y="77"/>
                        <a:pt x="11274" y="-697"/>
                        <a:pt x="10191" y="773"/>
                      </a:cubicBezTo>
                      <a:cubicBezTo>
                        <a:pt x="7251" y="4718"/>
                        <a:pt x="5317" y="9437"/>
                        <a:pt x="3693" y="14079"/>
                      </a:cubicBezTo>
                      <a:cubicBezTo>
                        <a:pt x="2068" y="18721"/>
                        <a:pt x="-408" y="23826"/>
                        <a:pt x="57" y="28778"/>
                      </a:cubicBezTo>
                      <a:cubicBezTo>
                        <a:pt x="366" y="32413"/>
                        <a:pt x="4466" y="33883"/>
                        <a:pt x="6787" y="308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6"/>
                <p:cNvSpPr/>
                <p:nvPr/>
              </p:nvSpPr>
              <p:spPr>
                <a:xfrm>
                  <a:off x="10111928" y="-1342068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2656" y="10142"/>
                      </a:moveTo>
                      <a:cubicBezTo>
                        <a:pt x="16137" y="8130"/>
                        <a:pt x="19773" y="5809"/>
                        <a:pt x="23486" y="4262"/>
                      </a:cubicBezTo>
                      <a:cubicBezTo>
                        <a:pt x="26039" y="3179"/>
                        <a:pt x="25033" y="-612"/>
                        <a:pt x="22248" y="85"/>
                      </a:cubicBezTo>
                      <a:cubicBezTo>
                        <a:pt x="17994" y="1090"/>
                        <a:pt x="13739" y="1709"/>
                        <a:pt x="9561" y="3102"/>
                      </a:cubicBezTo>
                      <a:cubicBezTo>
                        <a:pt x="5848" y="4339"/>
                        <a:pt x="1284" y="5423"/>
                        <a:pt x="123" y="9523"/>
                      </a:cubicBezTo>
                      <a:cubicBezTo>
                        <a:pt x="-418" y="11379"/>
                        <a:pt x="897" y="13004"/>
                        <a:pt x="2599" y="13623"/>
                      </a:cubicBezTo>
                      <a:cubicBezTo>
                        <a:pt x="6158" y="14861"/>
                        <a:pt x="9639" y="11843"/>
                        <a:pt x="12656" y="101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6"/>
                <p:cNvSpPr/>
                <p:nvPr/>
              </p:nvSpPr>
              <p:spPr>
                <a:xfrm>
                  <a:off x="10096307" y="-1320530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14197" y="11347"/>
                      </a:moveTo>
                      <a:cubicBezTo>
                        <a:pt x="17600" y="8794"/>
                        <a:pt x="21082" y="6319"/>
                        <a:pt x="24718" y="4153"/>
                      </a:cubicBezTo>
                      <a:cubicBezTo>
                        <a:pt x="26807" y="2838"/>
                        <a:pt x="25414" y="-721"/>
                        <a:pt x="22939" y="130"/>
                      </a:cubicBezTo>
                      <a:cubicBezTo>
                        <a:pt x="18683" y="1600"/>
                        <a:pt x="14506" y="3224"/>
                        <a:pt x="10406" y="5158"/>
                      </a:cubicBezTo>
                      <a:cubicBezTo>
                        <a:pt x="6692" y="6938"/>
                        <a:pt x="1277" y="9026"/>
                        <a:pt x="117" y="13281"/>
                      </a:cubicBezTo>
                      <a:cubicBezTo>
                        <a:pt x="-502" y="15679"/>
                        <a:pt x="1432" y="17691"/>
                        <a:pt x="3676" y="17768"/>
                      </a:cubicBezTo>
                      <a:cubicBezTo>
                        <a:pt x="7544" y="17923"/>
                        <a:pt x="11102" y="13668"/>
                        <a:pt x="14119" y="114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6"/>
                <p:cNvSpPr/>
                <p:nvPr/>
              </p:nvSpPr>
              <p:spPr>
                <a:xfrm>
                  <a:off x="10336230" y="-1315679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4034" y="10752"/>
                      </a:moveTo>
                      <a:cubicBezTo>
                        <a:pt x="8367" y="10907"/>
                        <a:pt x="12931" y="9205"/>
                        <a:pt x="17031" y="7889"/>
                      </a:cubicBezTo>
                      <a:cubicBezTo>
                        <a:pt x="20667" y="6729"/>
                        <a:pt x="24689" y="5723"/>
                        <a:pt x="27552" y="3093"/>
                      </a:cubicBezTo>
                      <a:cubicBezTo>
                        <a:pt x="28403" y="2320"/>
                        <a:pt x="27861" y="927"/>
                        <a:pt x="26856" y="618"/>
                      </a:cubicBezTo>
                      <a:cubicBezTo>
                        <a:pt x="22988" y="-620"/>
                        <a:pt x="18423" y="308"/>
                        <a:pt x="14477" y="772"/>
                      </a:cubicBezTo>
                      <a:cubicBezTo>
                        <a:pt x="10223" y="1236"/>
                        <a:pt x="5891" y="1546"/>
                        <a:pt x="2022" y="3248"/>
                      </a:cubicBezTo>
                      <a:cubicBezTo>
                        <a:pt x="-1846" y="5027"/>
                        <a:pt x="398" y="10597"/>
                        <a:pt x="4034" y="10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6"/>
                <p:cNvSpPr/>
                <p:nvPr/>
              </p:nvSpPr>
              <p:spPr>
                <a:xfrm>
                  <a:off x="10222667" y="-1035063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027" y="20237"/>
                      </a:moveTo>
                      <a:cubicBezTo>
                        <a:pt x="7900" y="19851"/>
                        <a:pt x="11226" y="16369"/>
                        <a:pt x="14862" y="13275"/>
                      </a:cubicBezTo>
                      <a:cubicBezTo>
                        <a:pt x="18962" y="9794"/>
                        <a:pt x="22521" y="6312"/>
                        <a:pt x="25461" y="1825"/>
                      </a:cubicBezTo>
                      <a:cubicBezTo>
                        <a:pt x="26003" y="1052"/>
                        <a:pt x="25152" y="-263"/>
                        <a:pt x="24223" y="46"/>
                      </a:cubicBezTo>
                      <a:cubicBezTo>
                        <a:pt x="19195" y="1748"/>
                        <a:pt x="14862" y="4224"/>
                        <a:pt x="10376" y="7086"/>
                      </a:cubicBezTo>
                      <a:cubicBezTo>
                        <a:pt x="6430" y="9639"/>
                        <a:pt x="2021" y="11805"/>
                        <a:pt x="164" y="16292"/>
                      </a:cubicBezTo>
                      <a:cubicBezTo>
                        <a:pt x="-532" y="17994"/>
                        <a:pt x="1093" y="20392"/>
                        <a:pt x="3027" y="202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16"/>
                <p:cNvSpPr/>
                <p:nvPr/>
              </p:nvSpPr>
              <p:spPr>
                <a:xfrm>
                  <a:off x="10201309" y="-1040687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264" y="18048"/>
                      </a:moveTo>
                      <a:cubicBezTo>
                        <a:pt x="8138" y="18203"/>
                        <a:pt x="12393" y="15108"/>
                        <a:pt x="16416" y="12555"/>
                      </a:cubicBezTo>
                      <a:cubicBezTo>
                        <a:pt x="20903" y="9770"/>
                        <a:pt x="24771" y="6831"/>
                        <a:pt x="28407" y="3040"/>
                      </a:cubicBezTo>
                      <a:cubicBezTo>
                        <a:pt x="29490" y="1880"/>
                        <a:pt x="28561" y="-519"/>
                        <a:pt x="26782" y="100"/>
                      </a:cubicBezTo>
                      <a:cubicBezTo>
                        <a:pt x="21909" y="1647"/>
                        <a:pt x="17345" y="3582"/>
                        <a:pt x="12703" y="5748"/>
                      </a:cubicBezTo>
                      <a:cubicBezTo>
                        <a:pt x="8293" y="7759"/>
                        <a:pt x="3574" y="9229"/>
                        <a:pt x="557" y="13097"/>
                      </a:cubicBezTo>
                      <a:cubicBezTo>
                        <a:pt x="-990" y="15108"/>
                        <a:pt x="944" y="17971"/>
                        <a:pt x="3188" y="180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47" name="Google Shape;2047;p16"/>
              <p:cNvSpPr/>
              <p:nvPr/>
            </p:nvSpPr>
            <p:spPr>
              <a:xfrm>
                <a:off x="10282607" y="-1241897"/>
                <a:ext cx="232081" cy="23208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232081" extrusionOk="0">
                    <a:moveTo>
                      <a:pt x="202630" y="20132"/>
                    </a:moveTo>
                    <a:cubicBezTo>
                      <a:pt x="261734" y="68637"/>
                      <a:pt x="241543" y="157447"/>
                      <a:pt x="187623" y="202626"/>
                    </a:cubicBezTo>
                    <a:cubicBezTo>
                      <a:pt x="135017" y="246644"/>
                      <a:pt x="64387" y="244013"/>
                      <a:pt x="24160" y="208428"/>
                    </a:cubicBezTo>
                    <a:cubicBezTo>
                      <a:pt x="-16068" y="172842"/>
                      <a:pt x="-3613" y="106389"/>
                      <a:pt x="43423" y="51231"/>
                    </a:cubicBezTo>
                    <a:cubicBezTo>
                      <a:pt x="90535" y="-3927"/>
                      <a:pt x="160005" y="-14912"/>
                      <a:pt x="202630" y="200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16"/>
              <p:cNvSpPr/>
              <p:nvPr/>
            </p:nvSpPr>
            <p:spPr>
              <a:xfrm>
                <a:off x="10428295" y="-120766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44488" y="54"/>
                    </a:moveTo>
                    <a:cubicBezTo>
                      <a:pt x="75200" y="1679"/>
                      <a:pt x="89744" y="35253"/>
                      <a:pt x="83013" y="62716"/>
                    </a:cubicBezTo>
                    <a:cubicBezTo>
                      <a:pt x="76438" y="89483"/>
                      <a:pt x="52920" y="105419"/>
                      <a:pt x="31415" y="103485"/>
                    </a:cubicBezTo>
                    <a:cubicBezTo>
                      <a:pt x="9908" y="101551"/>
                      <a:pt x="-1851" y="77028"/>
                      <a:pt x="238" y="48018"/>
                    </a:cubicBezTo>
                    <a:cubicBezTo>
                      <a:pt x="2404" y="18930"/>
                      <a:pt x="22286" y="-1184"/>
                      <a:pt x="44411" y="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16"/>
              <p:cNvSpPr/>
              <p:nvPr/>
            </p:nvSpPr>
            <p:spPr>
              <a:xfrm>
                <a:off x="10298439" y="-1170398"/>
                <a:ext cx="100568" cy="139248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139248" extrusionOk="0">
                    <a:moveTo>
                      <a:pt x="104642" y="143117"/>
                    </a:moveTo>
                    <a:cubicBezTo>
                      <a:pt x="104642" y="143117"/>
                      <a:pt x="39582" y="142266"/>
                      <a:pt x="20706" y="98170"/>
                    </a:cubicBezTo>
                    <a:cubicBezTo>
                      <a:pt x="-181" y="49433"/>
                      <a:pt x="28983" y="0"/>
                      <a:pt x="28983" y="0"/>
                    </a:cubicBezTo>
                    <a:cubicBezTo>
                      <a:pt x="28983" y="0"/>
                      <a:pt x="-19057" y="58407"/>
                      <a:pt x="8561" y="108846"/>
                    </a:cubicBezTo>
                    <a:cubicBezTo>
                      <a:pt x="31614" y="151008"/>
                      <a:pt x="104642" y="143039"/>
                      <a:pt x="104642" y="14303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0" name="Google Shape;2050;p16"/>
            <p:cNvGrpSpPr/>
            <p:nvPr/>
          </p:nvGrpSpPr>
          <p:grpSpPr>
            <a:xfrm flipH="1">
              <a:off x="8892156" y="1026453"/>
              <a:ext cx="503675" cy="689234"/>
              <a:chOff x="18250644" y="2644848"/>
              <a:chExt cx="348275" cy="476616"/>
            </a:xfrm>
          </p:grpSpPr>
          <p:sp>
            <p:nvSpPr>
              <p:cNvPr id="2051" name="Google Shape;2051;p16"/>
              <p:cNvSpPr/>
              <p:nvPr/>
            </p:nvSpPr>
            <p:spPr>
              <a:xfrm>
                <a:off x="18250644" y="2951272"/>
                <a:ext cx="170192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70192" extrusionOk="0">
                    <a:moveTo>
                      <a:pt x="177078" y="102116"/>
                    </a:moveTo>
                    <a:lnTo>
                      <a:pt x="177078" y="170425"/>
                    </a:lnTo>
                    <a:lnTo>
                      <a:pt x="0" y="69005"/>
                    </a:lnTo>
                    <a:lnTo>
                      <a:pt x="154" y="0"/>
                    </a:lnTo>
                    <a:lnTo>
                      <a:pt x="177078" y="102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16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16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16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16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16"/>
              <p:cNvSpPr/>
              <p:nvPr/>
            </p:nvSpPr>
            <p:spPr>
              <a:xfrm>
                <a:off x="18279499" y="2677958"/>
                <a:ext cx="293969" cy="340385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340385" extrusionOk="0">
                    <a:moveTo>
                      <a:pt x="296445" y="256682"/>
                    </a:moveTo>
                    <a:lnTo>
                      <a:pt x="296445" y="85561"/>
                    </a:lnTo>
                    <a:lnTo>
                      <a:pt x="148222" y="0"/>
                    </a:lnTo>
                    <a:lnTo>
                      <a:pt x="0" y="85561"/>
                    </a:lnTo>
                    <a:lnTo>
                      <a:pt x="0" y="256682"/>
                    </a:lnTo>
                    <a:lnTo>
                      <a:pt x="148222" y="342320"/>
                    </a:lnTo>
                    <a:lnTo>
                      <a:pt x="296445" y="2566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16"/>
              <p:cNvSpPr/>
              <p:nvPr/>
            </p:nvSpPr>
            <p:spPr>
              <a:xfrm>
                <a:off x="18335480" y="2802689"/>
                <a:ext cx="239817" cy="216609"/>
              </a:xfrm>
              <a:custGeom>
                <a:avLst/>
                <a:gdLst/>
                <a:ahLst/>
                <a:cxnLst/>
                <a:rect l="l" t="t" r="r" b="b"/>
                <a:pathLst>
                  <a:path w="239817" h="216609" extrusionOk="0">
                    <a:moveTo>
                      <a:pt x="92241" y="217589"/>
                    </a:moveTo>
                    <a:cubicBezTo>
                      <a:pt x="92241" y="217589"/>
                      <a:pt x="18284" y="174886"/>
                      <a:pt x="4746" y="167073"/>
                    </a:cubicBezTo>
                    <a:cubicBezTo>
                      <a:pt x="-8714" y="159259"/>
                      <a:pt x="4050" y="76406"/>
                      <a:pt x="74371" y="30222"/>
                    </a:cubicBezTo>
                    <a:cubicBezTo>
                      <a:pt x="157069" y="-24085"/>
                      <a:pt x="239767" y="7556"/>
                      <a:pt x="239767" y="26973"/>
                    </a:cubicBezTo>
                    <a:cubicBezTo>
                      <a:pt x="239767" y="62636"/>
                      <a:pt x="240464" y="132028"/>
                      <a:pt x="240464" y="132028"/>
                    </a:cubicBezTo>
                    <a:lnTo>
                      <a:pt x="92241" y="217589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16"/>
              <p:cNvSpPr/>
              <p:nvPr/>
            </p:nvSpPr>
            <p:spPr>
              <a:xfrm>
                <a:off x="18279499" y="2677958"/>
                <a:ext cx="293969" cy="255289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255289" extrusionOk="0">
                    <a:moveTo>
                      <a:pt x="0" y="256682"/>
                    </a:moveTo>
                    <a:lnTo>
                      <a:pt x="0" y="85561"/>
                    </a:lnTo>
                    <a:lnTo>
                      <a:pt x="148222" y="0"/>
                    </a:lnTo>
                    <a:lnTo>
                      <a:pt x="296445" y="85561"/>
                    </a:lnTo>
                    <a:lnTo>
                      <a:pt x="296445" y="201911"/>
                    </a:lnTo>
                    <a:lnTo>
                      <a:pt x="278729" y="96546"/>
                    </a:lnTo>
                    <a:lnTo>
                      <a:pt x="148222" y="26844"/>
                    </a:lnTo>
                    <a:lnTo>
                      <a:pt x="24214" y="98170"/>
                    </a:lnTo>
                    <a:lnTo>
                      <a:pt x="0" y="256682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16"/>
              <p:cNvSpPr/>
              <p:nvPr/>
            </p:nvSpPr>
            <p:spPr>
              <a:xfrm>
                <a:off x="18323780" y="2756256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49789" y="5251"/>
                    </a:moveTo>
                    <a:cubicBezTo>
                      <a:pt x="35013" y="-13238"/>
                      <a:pt x="-10862" y="21652"/>
                      <a:pt x="2367" y="39522"/>
                    </a:cubicBezTo>
                    <a:cubicBezTo>
                      <a:pt x="14126" y="55458"/>
                      <a:pt x="66963" y="26757"/>
                      <a:pt x="49789" y="5251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16"/>
              <p:cNvSpPr/>
              <p:nvPr/>
            </p:nvSpPr>
            <p:spPr>
              <a:xfrm>
                <a:off x="18304292" y="280780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10019" y="270"/>
                    </a:moveTo>
                    <a:cubicBezTo>
                      <a:pt x="-5530" y="3287"/>
                      <a:pt x="-1740" y="33999"/>
                      <a:pt x="12881" y="31601"/>
                    </a:cubicBezTo>
                    <a:cubicBezTo>
                      <a:pt x="25955" y="29435"/>
                      <a:pt x="28044" y="-3288"/>
                      <a:pt x="10019" y="27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16"/>
            <p:cNvGrpSpPr/>
            <p:nvPr/>
          </p:nvGrpSpPr>
          <p:grpSpPr>
            <a:xfrm rot="10800000">
              <a:off x="6064341" y="-674869"/>
              <a:ext cx="1460795" cy="999021"/>
              <a:chOff x="7523731" y="-2657894"/>
              <a:chExt cx="1460795" cy="999021"/>
            </a:xfrm>
          </p:grpSpPr>
          <p:sp>
            <p:nvSpPr>
              <p:cNvPr id="2062" name="Google Shape;2062;p16"/>
              <p:cNvSpPr/>
              <p:nvPr/>
            </p:nvSpPr>
            <p:spPr>
              <a:xfrm>
                <a:off x="8470699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16"/>
              <p:cNvSpPr/>
              <p:nvPr/>
            </p:nvSpPr>
            <p:spPr>
              <a:xfrm>
                <a:off x="7523731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16"/>
              <p:cNvSpPr/>
              <p:nvPr/>
            </p:nvSpPr>
            <p:spPr>
              <a:xfrm>
                <a:off x="7565553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16"/>
              <p:cNvSpPr/>
              <p:nvPr/>
            </p:nvSpPr>
            <p:spPr>
              <a:xfrm>
                <a:off x="7565553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16"/>
              <p:cNvSpPr/>
              <p:nvPr/>
            </p:nvSpPr>
            <p:spPr>
              <a:xfrm>
                <a:off x="7647104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16"/>
              <p:cNvSpPr/>
              <p:nvPr/>
            </p:nvSpPr>
            <p:spPr>
              <a:xfrm>
                <a:off x="7565553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2" y="173442"/>
                    </a:lnTo>
                    <a:lnTo>
                      <a:pt x="266275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16"/>
              <p:cNvSpPr/>
              <p:nvPr/>
            </p:nvSpPr>
            <p:spPr>
              <a:xfrm>
                <a:off x="7630017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16"/>
              <p:cNvSpPr/>
              <p:nvPr/>
            </p:nvSpPr>
            <p:spPr>
              <a:xfrm>
                <a:off x="7601695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16"/>
              <p:cNvSpPr/>
              <p:nvPr/>
            </p:nvSpPr>
            <p:spPr>
              <a:xfrm>
                <a:off x="7997246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16"/>
              <p:cNvSpPr/>
              <p:nvPr/>
            </p:nvSpPr>
            <p:spPr>
              <a:xfrm>
                <a:off x="8039005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16"/>
              <p:cNvSpPr/>
              <p:nvPr/>
            </p:nvSpPr>
            <p:spPr>
              <a:xfrm>
                <a:off x="8039005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16"/>
              <p:cNvSpPr/>
              <p:nvPr/>
            </p:nvSpPr>
            <p:spPr>
              <a:xfrm>
                <a:off x="8120618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16"/>
              <p:cNvSpPr/>
              <p:nvPr/>
            </p:nvSpPr>
            <p:spPr>
              <a:xfrm>
                <a:off x="8039005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16"/>
              <p:cNvSpPr/>
              <p:nvPr/>
            </p:nvSpPr>
            <p:spPr>
              <a:xfrm>
                <a:off x="8103532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16"/>
              <p:cNvSpPr/>
              <p:nvPr/>
            </p:nvSpPr>
            <p:spPr>
              <a:xfrm>
                <a:off x="8075147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16"/>
              <p:cNvSpPr/>
              <p:nvPr/>
            </p:nvSpPr>
            <p:spPr>
              <a:xfrm>
                <a:off x="8512520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16"/>
              <p:cNvSpPr/>
              <p:nvPr/>
            </p:nvSpPr>
            <p:spPr>
              <a:xfrm>
                <a:off x="8594071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16"/>
              <p:cNvSpPr/>
              <p:nvPr/>
            </p:nvSpPr>
            <p:spPr>
              <a:xfrm>
                <a:off x="8512520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16"/>
              <p:cNvSpPr/>
              <p:nvPr/>
            </p:nvSpPr>
            <p:spPr>
              <a:xfrm>
                <a:off x="8576985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16"/>
              <p:cNvSpPr/>
              <p:nvPr/>
            </p:nvSpPr>
            <p:spPr>
              <a:xfrm>
                <a:off x="8548663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16"/>
              <p:cNvSpPr/>
              <p:nvPr/>
            </p:nvSpPr>
            <p:spPr>
              <a:xfrm>
                <a:off x="7760489" y="-22478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16"/>
              <p:cNvSpPr/>
              <p:nvPr/>
            </p:nvSpPr>
            <p:spPr>
              <a:xfrm>
                <a:off x="7802310" y="-21996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16"/>
              <p:cNvSpPr/>
              <p:nvPr/>
            </p:nvSpPr>
            <p:spPr>
              <a:xfrm>
                <a:off x="7883861" y="-20180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1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16"/>
              <p:cNvSpPr/>
              <p:nvPr/>
            </p:nvSpPr>
            <p:spPr>
              <a:xfrm>
                <a:off x="7802310" y="-21996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5" y="48196"/>
                    </a:lnTo>
                    <a:lnTo>
                      <a:pt x="43400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16"/>
              <p:cNvSpPr/>
              <p:nvPr/>
            </p:nvSpPr>
            <p:spPr>
              <a:xfrm>
                <a:off x="7866774" y="-20856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16"/>
              <p:cNvSpPr/>
              <p:nvPr/>
            </p:nvSpPr>
            <p:spPr>
              <a:xfrm>
                <a:off x="7838453" y="-20104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16"/>
              <p:cNvSpPr/>
              <p:nvPr/>
            </p:nvSpPr>
            <p:spPr>
              <a:xfrm>
                <a:off x="8233941" y="-22478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16"/>
              <p:cNvSpPr/>
              <p:nvPr/>
            </p:nvSpPr>
            <p:spPr>
              <a:xfrm>
                <a:off x="8275762" y="-21996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16"/>
              <p:cNvSpPr/>
              <p:nvPr/>
            </p:nvSpPr>
            <p:spPr>
              <a:xfrm>
                <a:off x="8357313" y="-20180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16"/>
              <p:cNvSpPr/>
              <p:nvPr/>
            </p:nvSpPr>
            <p:spPr>
              <a:xfrm>
                <a:off x="8275762" y="-21996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16"/>
              <p:cNvSpPr/>
              <p:nvPr/>
            </p:nvSpPr>
            <p:spPr>
              <a:xfrm>
                <a:off x="8340227" y="-20856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16"/>
              <p:cNvSpPr/>
              <p:nvPr/>
            </p:nvSpPr>
            <p:spPr>
              <a:xfrm>
                <a:off x="8311905" y="-20104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4" name="Google Shape;2094;p16"/>
            <p:cNvGrpSpPr/>
            <p:nvPr/>
          </p:nvGrpSpPr>
          <p:grpSpPr>
            <a:xfrm rot="10800000">
              <a:off x="-493641" y="3651807"/>
              <a:ext cx="987280" cy="1819145"/>
              <a:chOff x="-499696" y="1470506"/>
              <a:chExt cx="987280" cy="1819145"/>
            </a:xfrm>
          </p:grpSpPr>
          <p:sp>
            <p:nvSpPr>
              <p:cNvPr id="2095" name="Google Shape;2095;p16"/>
              <p:cNvSpPr/>
              <p:nvPr/>
            </p:nvSpPr>
            <p:spPr>
              <a:xfrm>
                <a:off x="-499696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16"/>
              <p:cNvSpPr/>
              <p:nvPr/>
            </p:nvSpPr>
            <p:spPr>
              <a:xfrm>
                <a:off x="-457875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16"/>
              <p:cNvSpPr/>
              <p:nvPr/>
            </p:nvSpPr>
            <p:spPr>
              <a:xfrm>
                <a:off x="-376324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16"/>
              <p:cNvSpPr/>
              <p:nvPr/>
            </p:nvSpPr>
            <p:spPr>
              <a:xfrm>
                <a:off x="-457875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16"/>
              <p:cNvSpPr/>
              <p:nvPr/>
            </p:nvSpPr>
            <p:spPr>
              <a:xfrm>
                <a:off x="-393410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16"/>
              <p:cNvSpPr/>
              <p:nvPr/>
            </p:nvSpPr>
            <p:spPr>
              <a:xfrm>
                <a:off x="-421733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16"/>
              <p:cNvSpPr/>
              <p:nvPr/>
            </p:nvSpPr>
            <p:spPr>
              <a:xfrm>
                <a:off x="-26244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16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16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16"/>
              <p:cNvSpPr/>
              <p:nvPr/>
            </p:nvSpPr>
            <p:spPr>
              <a:xfrm>
                <a:off x="97128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6"/>
              <p:cNvSpPr/>
              <p:nvPr/>
            </p:nvSpPr>
            <p:spPr>
              <a:xfrm>
                <a:off x="15578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6"/>
              <p:cNvSpPr/>
              <p:nvPr/>
            </p:nvSpPr>
            <p:spPr>
              <a:xfrm>
                <a:off x="80105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6"/>
              <p:cNvSpPr/>
              <p:nvPr/>
            </p:nvSpPr>
            <p:spPr>
              <a:xfrm>
                <a:off x="51720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6"/>
              <p:cNvSpPr/>
              <p:nvPr/>
            </p:nvSpPr>
            <p:spPr>
              <a:xfrm>
                <a:off x="-262939" y="188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6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6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6"/>
              <p:cNvSpPr/>
              <p:nvPr/>
            </p:nvSpPr>
            <p:spPr>
              <a:xfrm>
                <a:off x="-139567" y="211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6"/>
              <p:cNvSpPr/>
              <p:nvPr/>
            </p:nvSpPr>
            <p:spPr>
              <a:xfrm>
                <a:off x="-221118" y="192884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6"/>
              <p:cNvSpPr/>
              <p:nvPr/>
            </p:nvSpPr>
            <p:spPr>
              <a:xfrm>
                <a:off x="-156653" y="204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6"/>
              <p:cNvSpPr/>
              <p:nvPr/>
            </p:nvSpPr>
            <p:spPr>
              <a:xfrm>
                <a:off x="-184975" y="211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6"/>
              <p:cNvSpPr/>
              <p:nvPr/>
            </p:nvSpPr>
            <p:spPr>
              <a:xfrm>
                <a:off x="-499696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6"/>
              <p:cNvSpPr/>
              <p:nvPr/>
            </p:nvSpPr>
            <p:spPr>
              <a:xfrm>
                <a:off x="-457875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6"/>
              <p:cNvSpPr/>
              <p:nvPr/>
            </p:nvSpPr>
            <p:spPr>
              <a:xfrm>
                <a:off x="-376324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6"/>
              <p:cNvSpPr/>
              <p:nvPr/>
            </p:nvSpPr>
            <p:spPr>
              <a:xfrm>
                <a:off x="-457875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6"/>
              <p:cNvSpPr/>
              <p:nvPr/>
            </p:nvSpPr>
            <p:spPr>
              <a:xfrm>
                <a:off x="-393410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6"/>
              <p:cNvSpPr/>
              <p:nvPr/>
            </p:nvSpPr>
            <p:spPr>
              <a:xfrm>
                <a:off x="-421733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16"/>
              <p:cNvSpPr/>
              <p:nvPr/>
            </p:nvSpPr>
            <p:spPr>
              <a:xfrm>
                <a:off x="-26244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16"/>
              <p:cNvSpPr/>
              <p:nvPr/>
            </p:nvSpPr>
            <p:spPr>
              <a:xfrm>
                <a:off x="15578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16"/>
              <p:cNvSpPr/>
              <p:nvPr/>
            </p:nvSpPr>
            <p:spPr>
              <a:xfrm>
                <a:off x="97128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16"/>
              <p:cNvSpPr/>
              <p:nvPr/>
            </p:nvSpPr>
            <p:spPr>
              <a:xfrm>
                <a:off x="15578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16"/>
              <p:cNvSpPr/>
              <p:nvPr/>
            </p:nvSpPr>
            <p:spPr>
              <a:xfrm>
                <a:off x="80105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16"/>
              <p:cNvSpPr/>
              <p:nvPr/>
            </p:nvSpPr>
            <p:spPr>
              <a:xfrm>
                <a:off x="51720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16"/>
              <p:cNvSpPr/>
              <p:nvPr/>
            </p:nvSpPr>
            <p:spPr>
              <a:xfrm>
                <a:off x="-262939" y="2700630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16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16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16"/>
              <p:cNvSpPr/>
              <p:nvPr/>
            </p:nvSpPr>
            <p:spPr>
              <a:xfrm>
                <a:off x="-139567" y="293043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16"/>
              <p:cNvSpPr/>
              <p:nvPr/>
            </p:nvSpPr>
            <p:spPr>
              <a:xfrm>
                <a:off x="-221118" y="2748910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16"/>
              <p:cNvSpPr/>
              <p:nvPr/>
            </p:nvSpPr>
            <p:spPr>
              <a:xfrm>
                <a:off x="-156653" y="2862906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16"/>
              <p:cNvSpPr/>
              <p:nvPr/>
            </p:nvSpPr>
            <p:spPr>
              <a:xfrm>
                <a:off x="-184975" y="293800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4" name="Google Shape;2134;p16"/>
            <p:cNvGrpSpPr/>
            <p:nvPr/>
          </p:nvGrpSpPr>
          <p:grpSpPr>
            <a:xfrm rot="-658303">
              <a:off x="-171255" y="-404377"/>
              <a:ext cx="1007440" cy="1331106"/>
              <a:chOff x="-2848625" y="4826078"/>
              <a:chExt cx="1152979" cy="1523403"/>
            </a:xfrm>
          </p:grpSpPr>
          <p:sp>
            <p:nvSpPr>
              <p:cNvPr id="2135" name="Google Shape;2135;p16"/>
              <p:cNvSpPr/>
              <p:nvPr/>
            </p:nvSpPr>
            <p:spPr>
              <a:xfrm>
                <a:off x="-2310506" y="4826078"/>
                <a:ext cx="76064" cy="192163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371329" extrusionOk="0">
                    <a:moveTo>
                      <a:pt x="0" y="377287"/>
                    </a:moveTo>
                    <a:lnTo>
                      <a:pt x="147758" y="377287"/>
                    </a:lnTo>
                    <a:cubicBezTo>
                      <a:pt x="147758" y="377287"/>
                      <a:pt x="119909" y="348973"/>
                      <a:pt x="110780" y="327544"/>
                    </a:cubicBezTo>
                    <a:cubicBezTo>
                      <a:pt x="101729" y="306115"/>
                      <a:pt x="110471" y="170657"/>
                      <a:pt x="114726" y="133756"/>
                    </a:cubicBezTo>
                    <a:cubicBezTo>
                      <a:pt x="118980" y="96933"/>
                      <a:pt x="162225" y="36050"/>
                      <a:pt x="137005" y="16091"/>
                    </a:cubicBezTo>
                    <a:cubicBezTo>
                      <a:pt x="120605" y="3094"/>
                      <a:pt x="93297" y="0"/>
                      <a:pt x="73879" y="0"/>
                    </a:cubicBezTo>
                    <a:cubicBezTo>
                      <a:pt x="54462" y="0"/>
                      <a:pt x="27076" y="3094"/>
                      <a:pt x="10676" y="16091"/>
                    </a:cubicBezTo>
                    <a:cubicBezTo>
                      <a:pt x="-14544" y="36050"/>
                      <a:pt x="28701" y="96933"/>
                      <a:pt x="32956" y="133756"/>
                    </a:cubicBezTo>
                    <a:cubicBezTo>
                      <a:pt x="37288" y="170657"/>
                      <a:pt x="46029" y="306115"/>
                      <a:pt x="36901" y="327544"/>
                    </a:cubicBezTo>
                    <a:cubicBezTo>
                      <a:pt x="27850" y="348973"/>
                      <a:pt x="0" y="377287"/>
                      <a:pt x="0" y="377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16"/>
              <p:cNvSpPr/>
              <p:nvPr/>
            </p:nvSpPr>
            <p:spPr>
              <a:xfrm>
                <a:off x="-2310506" y="4826078"/>
                <a:ext cx="76064" cy="192163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371329" extrusionOk="0">
                    <a:moveTo>
                      <a:pt x="0" y="377287"/>
                    </a:moveTo>
                    <a:lnTo>
                      <a:pt x="147758" y="377287"/>
                    </a:lnTo>
                    <a:cubicBezTo>
                      <a:pt x="147758" y="377287"/>
                      <a:pt x="119909" y="348973"/>
                      <a:pt x="110780" y="327544"/>
                    </a:cubicBezTo>
                    <a:cubicBezTo>
                      <a:pt x="101729" y="306115"/>
                      <a:pt x="110471" y="170657"/>
                      <a:pt x="114726" y="133756"/>
                    </a:cubicBezTo>
                    <a:cubicBezTo>
                      <a:pt x="118980" y="96933"/>
                      <a:pt x="162225" y="36050"/>
                      <a:pt x="137005" y="16091"/>
                    </a:cubicBezTo>
                    <a:cubicBezTo>
                      <a:pt x="120605" y="3094"/>
                      <a:pt x="93297" y="0"/>
                      <a:pt x="73879" y="0"/>
                    </a:cubicBezTo>
                    <a:cubicBezTo>
                      <a:pt x="54462" y="0"/>
                      <a:pt x="27076" y="3094"/>
                      <a:pt x="10676" y="16091"/>
                    </a:cubicBezTo>
                    <a:cubicBezTo>
                      <a:pt x="-14544" y="36050"/>
                      <a:pt x="28701" y="96933"/>
                      <a:pt x="32956" y="133756"/>
                    </a:cubicBezTo>
                    <a:cubicBezTo>
                      <a:pt x="37288" y="170657"/>
                      <a:pt x="46029" y="306115"/>
                      <a:pt x="36901" y="327544"/>
                    </a:cubicBezTo>
                    <a:cubicBezTo>
                      <a:pt x="27850" y="348973"/>
                      <a:pt x="0" y="377287"/>
                      <a:pt x="0" y="377287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16"/>
              <p:cNvSpPr/>
              <p:nvPr/>
            </p:nvSpPr>
            <p:spPr>
              <a:xfrm>
                <a:off x="-2310506" y="5006202"/>
                <a:ext cx="76064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23208" extrusionOk="0">
                    <a:moveTo>
                      <a:pt x="0" y="29087"/>
                    </a:moveTo>
                    <a:lnTo>
                      <a:pt x="147758" y="29087"/>
                    </a:lnTo>
                    <a:cubicBezTo>
                      <a:pt x="147758" y="29087"/>
                      <a:pt x="134375" y="15472"/>
                      <a:pt x="123080" y="0"/>
                    </a:cubicBezTo>
                    <a:lnTo>
                      <a:pt x="16478" y="10521"/>
                    </a:lnTo>
                    <a:cubicBezTo>
                      <a:pt x="7736" y="21197"/>
                      <a:pt x="0" y="29087"/>
                      <a:pt x="0" y="29087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16"/>
              <p:cNvSpPr/>
              <p:nvPr/>
            </p:nvSpPr>
            <p:spPr>
              <a:xfrm>
                <a:off x="-2467619" y="5014045"/>
                <a:ext cx="388329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270761" extrusionOk="0">
                    <a:moveTo>
                      <a:pt x="755192" y="272773"/>
                    </a:moveTo>
                    <a:cubicBezTo>
                      <a:pt x="737864" y="110548"/>
                      <a:pt x="605113" y="0"/>
                      <a:pt x="377596" y="0"/>
                    </a:cubicBezTo>
                    <a:cubicBezTo>
                      <a:pt x="150079" y="0"/>
                      <a:pt x="17329" y="110471"/>
                      <a:pt x="0" y="272773"/>
                    </a:cubicBezTo>
                    <a:cubicBezTo>
                      <a:pt x="0" y="272773"/>
                      <a:pt x="196186" y="219858"/>
                      <a:pt x="377596" y="219858"/>
                    </a:cubicBezTo>
                    <a:cubicBezTo>
                      <a:pt x="559006" y="219858"/>
                      <a:pt x="755192" y="272773"/>
                      <a:pt x="755192" y="2727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16"/>
              <p:cNvSpPr/>
              <p:nvPr/>
            </p:nvSpPr>
            <p:spPr>
              <a:xfrm>
                <a:off x="-2467619" y="5014045"/>
                <a:ext cx="388329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270761" extrusionOk="0">
                    <a:moveTo>
                      <a:pt x="755192" y="272773"/>
                    </a:moveTo>
                    <a:cubicBezTo>
                      <a:pt x="737864" y="110548"/>
                      <a:pt x="605113" y="0"/>
                      <a:pt x="377596" y="0"/>
                    </a:cubicBezTo>
                    <a:cubicBezTo>
                      <a:pt x="150079" y="0"/>
                      <a:pt x="17329" y="110471"/>
                      <a:pt x="0" y="272773"/>
                    </a:cubicBezTo>
                    <a:cubicBezTo>
                      <a:pt x="0" y="272773"/>
                      <a:pt x="196186" y="219858"/>
                      <a:pt x="377596" y="219858"/>
                    </a:cubicBezTo>
                    <a:cubicBezTo>
                      <a:pt x="559006" y="219858"/>
                      <a:pt x="755192" y="272773"/>
                      <a:pt x="755192" y="272773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16"/>
              <p:cNvSpPr/>
              <p:nvPr/>
            </p:nvSpPr>
            <p:spPr>
              <a:xfrm>
                <a:off x="-2467659" y="5077589"/>
                <a:ext cx="388329" cy="76064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146984" extrusionOk="0">
                    <a:moveTo>
                      <a:pt x="0" y="149935"/>
                    </a:moveTo>
                    <a:cubicBezTo>
                      <a:pt x="0" y="149935"/>
                      <a:pt x="196263" y="97020"/>
                      <a:pt x="377596" y="97020"/>
                    </a:cubicBezTo>
                    <a:cubicBezTo>
                      <a:pt x="558929" y="97020"/>
                      <a:pt x="755270" y="149935"/>
                      <a:pt x="755270" y="149935"/>
                    </a:cubicBezTo>
                    <a:cubicBezTo>
                      <a:pt x="750705" y="107232"/>
                      <a:pt x="738173" y="68088"/>
                      <a:pt x="717982" y="33662"/>
                    </a:cubicBezTo>
                    <a:cubicBezTo>
                      <a:pt x="611379" y="9526"/>
                      <a:pt x="295362" y="-45168"/>
                      <a:pt x="17870" y="74277"/>
                    </a:cubicBezTo>
                    <a:cubicBezTo>
                      <a:pt x="8819" y="97949"/>
                      <a:pt x="2862" y="123246"/>
                      <a:pt x="0" y="14993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16"/>
              <p:cNvSpPr/>
              <p:nvPr/>
            </p:nvSpPr>
            <p:spPr>
              <a:xfrm>
                <a:off x="-2616288" y="5093042"/>
                <a:ext cx="684581" cy="212180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410010" extrusionOk="0">
                    <a:moveTo>
                      <a:pt x="1330058" y="416741"/>
                    </a:moveTo>
                    <a:cubicBezTo>
                      <a:pt x="1299500" y="153870"/>
                      <a:pt x="1065794" y="0"/>
                      <a:pt x="664990" y="0"/>
                    </a:cubicBezTo>
                    <a:cubicBezTo>
                      <a:pt x="264186" y="0"/>
                      <a:pt x="30403" y="153947"/>
                      <a:pt x="0" y="416741"/>
                    </a:cubicBezTo>
                    <a:cubicBezTo>
                      <a:pt x="0" y="416741"/>
                      <a:pt x="345569" y="331103"/>
                      <a:pt x="664990" y="331103"/>
                    </a:cubicBezTo>
                    <a:cubicBezTo>
                      <a:pt x="984411" y="331103"/>
                      <a:pt x="1330058" y="416741"/>
                      <a:pt x="1330058" y="4167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16"/>
              <p:cNvSpPr/>
              <p:nvPr/>
            </p:nvSpPr>
            <p:spPr>
              <a:xfrm>
                <a:off x="-2616288" y="5093042"/>
                <a:ext cx="684581" cy="212180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410010" extrusionOk="0">
                    <a:moveTo>
                      <a:pt x="1330058" y="416741"/>
                    </a:moveTo>
                    <a:cubicBezTo>
                      <a:pt x="1299500" y="153870"/>
                      <a:pt x="1065794" y="0"/>
                      <a:pt x="664990" y="0"/>
                    </a:cubicBezTo>
                    <a:cubicBezTo>
                      <a:pt x="264186" y="0"/>
                      <a:pt x="30403" y="153947"/>
                      <a:pt x="0" y="416741"/>
                    </a:cubicBezTo>
                    <a:cubicBezTo>
                      <a:pt x="0" y="416741"/>
                      <a:pt x="345569" y="331103"/>
                      <a:pt x="664990" y="331103"/>
                    </a:cubicBezTo>
                    <a:cubicBezTo>
                      <a:pt x="984411" y="331103"/>
                      <a:pt x="1330058" y="416741"/>
                      <a:pt x="1330058" y="416741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16"/>
              <p:cNvSpPr/>
              <p:nvPr/>
            </p:nvSpPr>
            <p:spPr>
              <a:xfrm>
                <a:off x="-2616328" y="5192241"/>
                <a:ext cx="684581" cy="116099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224345" extrusionOk="0">
                    <a:moveTo>
                      <a:pt x="0" y="224976"/>
                    </a:moveTo>
                    <a:cubicBezTo>
                      <a:pt x="0" y="224976"/>
                      <a:pt x="345569" y="139261"/>
                      <a:pt x="664990" y="139261"/>
                    </a:cubicBezTo>
                    <a:cubicBezTo>
                      <a:pt x="984411" y="139261"/>
                      <a:pt x="1330057" y="224976"/>
                      <a:pt x="1330057" y="224976"/>
                    </a:cubicBezTo>
                    <a:cubicBezTo>
                      <a:pt x="1322708" y="161618"/>
                      <a:pt x="1303523" y="104604"/>
                      <a:pt x="1273043" y="54551"/>
                    </a:cubicBezTo>
                    <a:cubicBezTo>
                      <a:pt x="1105248" y="16335"/>
                      <a:pt x="589796" y="-72552"/>
                      <a:pt x="26457" y="116440"/>
                    </a:cubicBezTo>
                    <a:cubicBezTo>
                      <a:pt x="13306" y="150169"/>
                      <a:pt x="4487" y="186373"/>
                      <a:pt x="0" y="22497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16"/>
              <p:cNvSpPr/>
              <p:nvPr/>
            </p:nvSpPr>
            <p:spPr>
              <a:xfrm>
                <a:off x="-2460776" y="5121354"/>
                <a:ext cx="104088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85096" extrusionOk="0">
                    <a:moveTo>
                      <a:pt x="107531" y="86297"/>
                    </a:moveTo>
                    <a:cubicBezTo>
                      <a:pt x="166325" y="77168"/>
                      <a:pt x="211581" y="58060"/>
                      <a:pt x="201137" y="25878"/>
                    </a:cubicBezTo>
                    <a:cubicBezTo>
                      <a:pt x="190152" y="-7929"/>
                      <a:pt x="130585" y="-889"/>
                      <a:pt x="94844" y="4681"/>
                    </a:cubicBezTo>
                    <a:cubicBezTo>
                      <a:pt x="59104" y="10251"/>
                      <a:pt x="232" y="21701"/>
                      <a:pt x="0" y="57209"/>
                    </a:cubicBezTo>
                    <a:cubicBezTo>
                      <a:pt x="-154" y="91093"/>
                      <a:pt x="48737" y="95502"/>
                      <a:pt x="107531" y="8629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16"/>
              <p:cNvSpPr/>
              <p:nvPr/>
            </p:nvSpPr>
            <p:spPr>
              <a:xfrm>
                <a:off x="-2751690" y="5216259"/>
                <a:ext cx="956812" cy="332282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642091" extrusionOk="0">
                    <a:moveTo>
                      <a:pt x="1822031" y="302092"/>
                    </a:moveTo>
                    <a:cubicBezTo>
                      <a:pt x="1729817" y="76277"/>
                      <a:pt x="1410164" y="0"/>
                      <a:pt x="926739" y="0"/>
                    </a:cubicBezTo>
                    <a:cubicBezTo>
                      <a:pt x="443313" y="0"/>
                      <a:pt x="123738" y="76355"/>
                      <a:pt x="31447" y="302092"/>
                    </a:cubicBezTo>
                    <a:cubicBezTo>
                      <a:pt x="-60767" y="527908"/>
                      <a:pt x="79178" y="648744"/>
                      <a:pt x="79178" y="648744"/>
                    </a:cubicBezTo>
                    <a:cubicBezTo>
                      <a:pt x="79178" y="648744"/>
                      <a:pt x="284338" y="546938"/>
                      <a:pt x="926739" y="546938"/>
                    </a:cubicBezTo>
                    <a:cubicBezTo>
                      <a:pt x="1569139" y="546938"/>
                      <a:pt x="1774377" y="648744"/>
                      <a:pt x="1774377" y="648744"/>
                    </a:cubicBezTo>
                    <a:cubicBezTo>
                      <a:pt x="1774377" y="648744"/>
                      <a:pt x="1914322" y="527908"/>
                      <a:pt x="1822108" y="3020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16"/>
              <p:cNvSpPr/>
              <p:nvPr/>
            </p:nvSpPr>
            <p:spPr>
              <a:xfrm>
                <a:off x="-2751690" y="5216259"/>
                <a:ext cx="956812" cy="332282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642091" extrusionOk="0">
                    <a:moveTo>
                      <a:pt x="1822031" y="302092"/>
                    </a:moveTo>
                    <a:cubicBezTo>
                      <a:pt x="1729817" y="76277"/>
                      <a:pt x="1410164" y="0"/>
                      <a:pt x="926739" y="0"/>
                    </a:cubicBezTo>
                    <a:cubicBezTo>
                      <a:pt x="443313" y="0"/>
                      <a:pt x="123738" y="76355"/>
                      <a:pt x="31447" y="302092"/>
                    </a:cubicBezTo>
                    <a:cubicBezTo>
                      <a:pt x="-60767" y="527908"/>
                      <a:pt x="79178" y="648744"/>
                      <a:pt x="79178" y="648744"/>
                    </a:cubicBezTo>
                    <a:cubicBezTo>
                      <a:pt x="79178" y="648744"/>
                      <a:pt x="284338" y="546938"/>
                      <a:pt x="926739" y="546938"/>
                    </a:cubicBezTo>
                    <a:cubicBezTo>
                      <a:pt x="1569139" y="546938"/>
                      <a:pt x="1774377" y="648744"/>
                      <a:pt x="1774377" y="648744"/>
                    </a:cubicBezTo>
                    <a:cubicBezTo>
                      <a:pt x="1774377" y="648744"/>
                      <a:pt x="1914322" y="527908"/>
                      <a:pt x="1822108" y="302092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16"/>
              <p:cNvSpPr/>
              <p:nvPr/>
            </p:nvSpPr>
            <p:spPr>
              <a:xfrm>
                <a:off x="-2751350" y="5327870"/>
                <a:ext cx="956812" cy="184156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355857" extrusionOk="0">
                    <a:moveTo>
                      <a:pt x="0" y="179633"/>
                    </a:moveTo>
                    <a:cubicBezTo>
                      <a:pt x="7891" y="295828"/>
                      <a:pt x="78443" y="356788"/>
                      <a:pt x="78443" y="356788"/>
                    </a:cubicBezTo>
                    <a:cubicBezTo>
                      <a:pt x="78443" y="356788"/>
                      <a:pt x="283603" y="254982"/>
                      <a:pt x="926004" y="254982"/>
                    </a:cubicBezTo>
                    <a:cubicBezTo>
                      <a:pt x="1568405" y="254982"/>
                      <a:pt x="1773642" y="356788"/>
                      <a:pt x="1773642" y="356788"/>
                    </a:cubicBezTo>
                    <a:cubicBezTo>
                      <a:pt x="1773642" y="356788"/>
                      <a:pt x="1890766" y="255601"/>
                      <a:pt x="1840017" y="65449"/>
                    </a:cubicBezTo>
                    <a:cubicBezTo>
                      <a:pt x="1552855" y="21508"/>
                      <a:pt x="664913" y="-103119"/>
                      <a:pt x="0" y="179633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16"/>
              <p:cNvSpPr/>
              <p:nvPr/>
            </p:nvSpPr>
            <p:spPr>
              <a:xfrm>
                <a:off x="-2606524" y="5242459"/>
                <a:ext cx="196166" cy="88074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170192" extrusionOk="0">
                    <a:moveTo>
                      <a:pt x="203304" y="163177"/>
                    </a:moveTo>
                    <a:cubicBezTo>
                      <a:pt x="314548" y="145848"/>
                      <a:pt x="400032" y="109798"/>
                      <a:pt x="380227" y="48915"/>
                    </a:cubicBezTo>
                    <a:cubicBezTo>
                      <a:pt x="359495" y="-14984"/>
                      <a:pt x="246858" y="-1678"/>
                      <a:pt x="179245" y="8843"/>
                    </a:cubicBezTo>
                    <a:cubicBezTo>
                      <a:pt x="111632" y="19364"/>
                      <a:pt x="310" y="40947"/>
                      <a:pt x="1" y="108173"/>
                    </a:cubicBezTo>
                    <a:cubicBezTo>
                      <a:pt x="-309" y="172228"/>
                      <a:pt x="92137" y="180505"/>
                      <a:pt x="203304" y="16317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16"/>
              <p:cNvSpPr/>
              <p:nvPr/>
            </p:nvSpPr>
            <p:spPr>
              <a:xfrm>
                <a:off x="-2678597" y="5984735"/>
                <a:ext cx="812690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487370" extrusionOk="0">
                    <a:moveTo>
                      <a:pt x="0" y="0"/>
                    </a:moveTo>
                    <a:cubicBezTo>
                      <a:pt x="36050" y="310447"/>
                      <a:pt x="312149" y="492244"/>
                      <a:pt x="785518" y="492244"/>
                    </a:cubicBezTo>
                    <a:cubicBezTo>
                      <a:pt x="1258886" y="492244"/>
                      <a:pt x="1534985" y="310447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16"/>
              <p:cNvSpPr/>
              <p:nvPr/>
            </p:nvSpPr>
            <p:spPr>
              <a:xfrm>
                <a:off x="-2678597" y="5984735"/>
                <a:ext cx="812690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487370" extrusionOk="0">
                    <a:moveTo>
                      <a:pt x="0" y="0"/>
                    </a:moveTo>
                    <a:cubicBezTo>
                      <a:pt x="36050" y="310447"/>
                      <a:pt x="312149" y="492244"/>
                      <a:pt x="785518" y="492244"/>
                    </a:cubicBezTo>
                    <a:cubicBezTo>
                      <a:pt x="1258886" y="492244"/>
                      <a:pt x="1534985" y="310447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16"/>
              <p:cNvSpPr/>
              <p:nvPr/>
            </p:nvSpPr>
            <p:spPr>
              <a:xfrm>
                <a:off x="-2623571" y="5984735"/>
                <a:ext cx="756642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462111" h="487370" extrusionOk="0">
                    <a:moveTo>
                      <a:pt x="0" y="255986"/>
                    </a:moveTo>
                    <a:cubicBezTo>
                      <a:pt x="125788" y="407921"/>
                      <a:pt x="356709" y="492244"/>
                      <a:pt x="679147" y="492244"/>
                    </a:cubicBezTo>
                    <a:cubicBezTo>
                      <a:pt x="1152438" y="492244"/>
                      <a:pt x="1428615" y="310447"/>
                      <a:pt x="1464510" y="0"/>
                    </a:cubicBezTo>
                    <a:cubicBezTo>
                      <a:pt x="1464510" y="0"/>
                      <a:pt x="1403473" y="15163"/>
                      <a:pt x="1306849" y="33652"/>
                    </a:cubicBezTo>
                    <a:cubicBezTo>
                      <a:pt x="1236915" y="290179"/>
                      <a:pt x="987119" y="437937"/>
                      <a:pt x="587165" y="437937"/>
                    </a:cubicBezTo>
                    <a:cubicBezTo>
                      <a:pt x="323134" y="437937"/>
                      <a:pt x="124628" y="373574"/>
                      <a:pt x="0" y="255986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16"/>
              <p:cNvSpPr/>
              <p:nvPr/>
            </p:nvSpPr>
            <p:spPr>
              <a:xfrm>
                <a:off x="-2678636" y="5984735"/>
                <a:ext cx="812690" cy="112095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216609" extrusionOk="0">
                    <a:moveTo>
                      <a:pt x="0" y="0"/>
                    </a:moveTo>
                    <a:cubicBezTo>
                      <a:pt x="2089" y="17948"/>
                      <a:pt x="4951" y="35508"/>
                      <a:pt x="8742" y="52528"/>
                    </a:cubicBezTo>
                    <a:cubicBezTo>
                      <a:pt x="565272" y="292422"/>
                      <a:pt x="1256410" y="213051"/>
                      <a:pt x="1522530" y="167099"/>
                    </a:cubicBezTo>
                    <a:cubicBezTo>
                      <a:pt x="1547672" y="116582"/>
                      <a:pt x="1563918" y="60805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16"/>
              <p:cNvSpPr/>
              <p:nvPr/>
            </p:nvSpPr>
            <p:spPr>
              <a:xfrm>
                <a:off x="-2809605" y="5681354"/>
                <a:ext cx="1072911" cy="372316"/>
              </a:xfrm>
              <a:custGeom>
                <a:avLst/>
                <a:gdLst/>
                <a:ahLst/>
                <a:cxnLst/>
                <a:rect l="l" t="t" r="r" b="b"/>
                <a:pathLst>
                  <a:path w="2073258" h="719451" extrusionOk="0">
                    <a:moveTo>
                      <a:pt x="35252" y="388504"/>
                    </a:moveTo>
                    <a:cubicBezTo>
                      <a:pt x="138605" y="641550"/>
                      <a:pt x="496862" y="727110"/>
                      <a:pt x="1038694" y="727110"/>
                    </a:cubicBezTo>
                    <a:cubicBezTo>
                      <a:pt x="1580526" y="727110"/>
                      <a:pt x="1938705" y="641550"/>
                      <a:pt x="2042058" y="388504"/>
                    </a:cubicBezTo>
                    <a:cubicBezTo>
                      <a:pt x="2145412" y="135458"/>
                      <a:pt x="1988602" y="0"/>
                      <a:pt x="1988602" y="0"/>
                    </a:cubicBezTo>
                    <a:cubicBezTo>
                      <a:pt x="1988602" y="0"/>
                      <a:pt x="1758687" y="114107"/>
                      <a:pt x="1038694" y="114107"/>
                    </a:cubicBezTo>
                    <a:cubicBezTo>
                      <a:pt x="318700" y="114107"/>
                      <a:pt x="88708" y="0"/>
                      <a:pt x="88708" y="0"/>
                    </a:cubicBezTo>
                    <a:cubicBezTo>
                      <a:pt x="88708" y="0"/>
                      <a:pt x="-68102" y="135458"/>
                      <a:pt x="35252" y="388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16"/>
              <p:cNvSpPr/>
              <p:nvPr/>
            </p:nvSpPr>
            <p:spPr>
              <a:xfrm>
                <a:off x="-2809605" y="5681354"/>
                <a:ext cx="1072911" cy="372316"/>
              </a:xfrm>
              <a:custGeom>
                <a:avLst/>
                <a:gdLst/>
                <a:ahLst/>
                <a:cxnLst/>
                <a:rect l="l" t="t" r="r" b="b"/>
                <a:pathLst>
                  <a:path w="2073258" h="719451" extrusionOk="0">
                    <a:moveTo>
                      <a:pt x="35252" y="388504"/>
                    </a:moveTo>
                    <a:cubicBezTo>
                      <a:pt x="138605" y="641550"/>
                      <a:pt x="496862" y="727110"/>
                      <a:pt x="1038694" y="727110"/>
                    </a:cubicBezTo>
                    <a:cubicBezTo>
                      <a:pt x="1580526" y="727110"/>
                      <a:pt x="1938705" y="641550"/>
                      <a:pt x="2042058" y="388504"/>
                    </a:cubicBezTo>
                    <a:cubicBezTo>
                      <a:pt x="2145412" y="135458"/>
                      <a:pt x="1988602" y="0"/>
                      <a:pt x="1988602" y="0"/>
                    </a:cubicBezTo>
                    <a:cubicBezTo>
                      <a:pt x="1988602" y="0"/>
                      <a:pt x="1758687" y="114107"/>
                      <a:pt x="1038694" y="114107"/>
                    </a:cubicBezTo>
                    <a:cubicBezTo>
                      <a:pt x="318700" y="114107"/>
                      <a:pt x="88708" y="0"/>
                      <a:pt x="88708" y="0"/>
                    </a:cubicBezTo>
                    <a:cubicBezTo>
                      <a:pt x="88708" y="0"/>
                      <a:pt x="-68102" y="135458"/>
                      <a:pt x="35252" y="388504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16"/>
              <p:cNvSpPr/>
              <p:nvPr/>
            </p:nvSpPr>
            <p:spPr>
              <a:xfrm>
                <a:off x="-2804295" y="5681314"/>
                <a:ext cx="1068908" cy="376319"/>
              </a:xfrm>
              <a:custGeom>
                <a:avLst/>
                <a:gdLst/>
                <a:ahLst/>
                <a:cxnLst/>
                <a:rect l="l" t="t" r="r" b="b"/>
                <a:pathLst>
                  <a:path w="2065522" h="727187" extrusionOk="0">
                    <a:moveTo>
                      <a:pt x="0" y="310602"/>
                    </a:moveTo>
                    <a:cubicBezTo>
                      <a:pt x="5647" y="335203"/>
                      <a:pt x="13770" y="361196"/>
                      <a:pt x="24987" y="388581"/>
                    </a:cubicBezTo>
                    <a:cubicBezTo>
                      <a:pt x="128418" y="641627"/>
                      <a:pt x="486597" y="727188"/>
                      <a:pt x="1028507" y="727188"/>
                    </a:cubicBezTo>
                    <a:cubicBezTo>
                      <a:pt x="1570416" y="727188"/>
                      <a:pt x="1928440" y="641627"/>
                      <a:pt x="2031871" y="388581"/>
                    </a:cubicBezTo>
                    <a:cubicBezTo>
                      <a:pt x="2135225" y="135458"/>
                      <a:pt x="1978338" y="0"/>
                      <a:pt x="1978338" y="0"/>
                    </a:cubicBezTo>
                    <a:cubicBezTo>
                      <a:pt x="1978338" y="0"/>
                      <a:pt x="1952035" y="13074"/>
                      <a:pt x="1889373" y="30325"/>
                    </a:cubicBezTo>
                    <a:cubicBezTo>
                      <a:pt x="1909874" y="95153"/>
                      <a:pt x="1916836" y="186593"/>
                      <a:pt x="1872431" y="302789"/>
                    </a:cubicBezTo>
                    <a:cubicBezTo>
                      <a:pt x="1775808" y="555912"/>
                      <a:pt x="1440992" y="641395"/>
                      <a:pt x="934669" y="641395"/>
                    </a:cubicBezTo>
                    <a:cubicBezTo>
                      <a:pt x="428345" y="641395"/>
                      <a:pt x="100491" y="557691"/>
                      <a:pt x="0" y="310602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16"/>
              <p:cNvSpPr/>
              <p:nvPr/>
            </p:nvSpPr>
            <p:spPr>
              <a:xfrm>
                <a:off x="-2782925" y="5681354"/>
                <a:ext cx="1040884" cy="148126"/>
              </a:xfrm>
              <a:custGeom>
                <a:avLst/>
                <a:gdLst/>
                <a:ahLst/>
                <a:cxnLst/>
                <a:rect l="l" t="t" r="r" b="b"/>
                <a:pathLst>
                  <a:path w="2011370" h="286233" extrusionOk="0">
                    <a:moveTo>
                      <a:pt x="0" y="44946"/>
                    </a:moveTo>
                    <a:cubicBezTo>
                      <a:pt x="766874" y="498124"/>
                      <a:pt x="1838315" y="205933"/>
                      <a:pt x="2016399" y="143117"/>
                    </a:cubicBezTo>
                    <a:cubicBezTo>
                      <a:pt x="1993810" y="48969"/>
                      <a:pt x="1937027" y="0"/>
                      <a:pt x="1937027" y="0"/>
                    </a:cubicBezTo>
                    <a:cubicBezTo>
                      <a:pt x="1937027" y="0"/>
                      <a:pt x="1707112" y="114029"/>
                      <a:pt x="987119" y="114029"/>
                    </a:cubicBezTo>
                    <a:cubicBezTo>
                      <a:pt x="267125" y="114029"/>
                      <a:pt x="37133" y="0"/>
                      <a:pt x="37133" y="0"/>
                    </a:cubicBezTo>
                    <a:cubicBezTo>
                      <a:pt x="37133" y="0"/>
                      <a:pt x="19495" y="15240"/>
                      <a:pt x="0" y="4494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16"/>
              <p:cNvSpPr/>
              <p:nvPr/>
            </p:nvSpPr>
            <p:spPr>
              <a:xfrm>
                <a:off x="-2848625" y="5357924"/>
                <a:ext cx="1152979" cy="424360"/>
              </a:xfrm>
              <a:custGeom>
                <a:avLst/>
                <a:gdLst/>
                <a:ahLst/>
                <a:cxnLst/>
                <a:rect l="l" t="t" r="r" b="b"/>
                <a:pathLst>
                  <a:path w="2227979" h="820020" extrusionOk="0">
                    <a:moveTo>
                      <a:pt x="1114048" y="824894"/>
                    </a:moveTo>
                    <a:cubicBezTo>
                      <a:pt x="1763102" y="824894"/>
                      <a:pt x="2282422" y="706223"/>
                      <a:pt x="2223629" y="372413"/>
                    </a:cubicBezTo>
                    <a:cubicBezTo>
                      <a:pt x="2161972" y="22280"/>
                      <a:pt x="1508818" y="0"/>
                      <a:pt x="1114048" y="0"/>
                    </a:cubicBezTo>
                    <a:cubicBezTo>
                      <a:pt x="719278" y="0"/>
                      <a:pt x="66202" y="22280"/>
                      <a:pt x="4545" y="372413"/>
                    </a:cubicBezTo>
                    <a:cubicBezTo>
                      <a:pt x="-54249" y="706223"/>
                      <a:pt x="465072" y="824894"/>
                      <a:pt x="1114048" y="8248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16"/>
              <p:cNvSpPr/>
              <p:nvPr/>
            </p:nvSpPr>
            <p:spPr>
              <a:xfrm>
                <a:off x="-2848625" y="5357924"/>
                <a:ext cx="1152979" cy="424360"/>
              </a:xfrm>
              <a:custGeom>
                <a:avLst/>
                <a:gdLst/>
                <a:ahLst/>
                <a:cxnLst/>
                <a:rect l="l" t="t" r="r" b="b"/>
                <a:pathLst>
                  <a:path w="2227979" h="820020" extrusionOk="0">
                    <a:moveTo>
                      <a:pt x="1114048" y="824894"/>
                    </a:moveTo>
                    <a:cubicBezTo>
                      <a:pt x="1763102" y="824894"/>
                      <a:pt x="2282422" y="706223"/>
                      <a:pt x="2223629" y="372413"/>
                    </a:cubicBezTo>
                    <a:cubicBezTo>
                      <a:pt x="2161972" y="22280"/>
                      <a:pt x="1508818" y="0"/>
                      <a:pt x="1114048" y="0"/>
                    </a:cubicBezTo>
                    <a:cubicBezTo>
                      <a:pt x="719278" y="0"/>
                      <a:pt x="66202" y="22280"/>
                      <a:pt x="4545" y="372413"/>
                    </a:cubicBezTo>
                    <a:cubicBezTo>
                      <a:pt x="-54249" y="706223"/>
                      <a:pt x="465072" y="824894"/>
                      <a:pt x="1114048" y="824894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16"/>
              <p:cNvSpPr/>
              <p:nvPr/>
            </p:nvSpPr>
            <p:spPr>
              <a:xfrm>
                <a:off x="-2800853" y="5389059"/>
                <a:ext cx="1104939" cy="392333"/>
              </a:xfrm>
              <a:custGeom>
                <a:avLst/>
                <a:gdLst/>
                <a:ahLst/>
                <a:cxnLst/>
                <a:rect l="l" t="t" r="r" b="b"/>
                <a:pathLst>
                  <a:path w="2135147" h="758132" extrusionOk="0">
                    <a:moveTo>
                      <a:pt x="0" y="554287"/>
                    </a:moveTo>
                    <a:cubicBezTo>
                      <a:pt x="171663" y="705836"/>
                      <a:pt x="564499" y="764708"/>
                      <a:pt x="1021776" y="764708"/>
                    </a:cubicBezTo>
                    <a:cubicBezTo>
                      <a:pt x="1670830" y="764708"/>
                      <a:pt x="2190073" y="646037"/>
                      <a:pt x="2131279" y="312227"/>
                    </a:cubicBezTo>
                    <a:cubicBezTo>
                      <a:pt x="2101573" y="143194"/>
                      <a:pt x="1933933" y="50594"/>
                      <a:pt x="1724054" y="0"/>
                    </a:cubicBezTo>
                    <a:cubicBezTo>
                      <a:pt x="1840791" y="55158"/>
                      <a:pt x="1924495" y="136000"/>
                      <a:pt x="1944222" y="254129"/>
                    </a:cubicBezTo>
                    <a:cubicBezTo>
                      <a:pt x="2000076" y="587939"/>
                      <a:pt x="1506826" y="706610"/>
                      <a:pt x="890341" y="706610"/>
                    </a:cubicBezTo>
                    <a:cubicBezTo>
                      <a:pt x="516690" y="706610"/>
                      <a:pt x="188218" y="662979"/>
                      <a:pt x="0" y="554287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16"/>
              <p:cNvSpPr/>
              <p:nvPr/>
            </p:nvSpPr>
            <p:spPr>
              <a:xfrm>
                <a:off x="-2729337" y="5434718"/>
                <a:ext cx="336285" cy="128109"/>
              </a:xfrm>
              <a:custGeom>
                <a:avLst/>
                <a:gdLst/>
                <a:ahLst/>
                <a:cxnLst/>
                <a:rect l="l" t="t" r="r" b="b"/>
                <a:pathLst>
                  <a:path w="649827" h="247553" extrusionOk="0">
                    <a:moveTo>
                      <a:pt x="344481" y="237965"/>
                    </a:moveTo>
                    <a:cubicBezTo>
                      <a:pt x="535407" y="209729"/>
                      <a:pt x="683397" y="155112"/>
                      <a:pt x="652840" y="67695"/>
                    </a:cubicBezTo>
                    <a:cubicBezTo>
                      <a:pt x="620735" y="-23977"/>
                      <a:pt x="427721" y="-1620"/>
                      <a:pt x="311603" y="15554"/>
                    </a:cubicBezTo>
                    <a:cubicBezTo>
                      <a:pt x="195485" y="32728"/>
                      <a:pt x="4250" y="67154"/>
                      <a:pt x="73" y="164241"/>
                    </a:cubicBezTo>
                    <a:cubicBezTo>
                      <a:pt x="-3873" y="256764"/>
                      <a:pt x="153556" y="266202"/>
                      <a:pt x="344481" y="23796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16"/>
              <p:cNvSpPr/>
              <p:nvPr/>
            </p:nvSpPr>
            <p:spPr>
              <a:xfrm>
                <a:off x="-2364799" y="5429941"/>
                <a:ext cx="500425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967005" h="1028893" extrusionOk="0">
                    <a:moveTo>
                      <a:pt x="494231" y="32"/>
                    </a:moveTo>
                    <a:cubicBezTo>
                      <a:pt x="872369" y="-4610"/>
                      <a:pt x="1042175" y="504267"/>
                      <a:pt x="944392" y="789804"/>
                    </a:cubicBezTo>
                    <a:cubicBezTo>
                      <a:pt x="846608" y="1075341"/>
                      <a:pt x="182933" y="1139705"/>
                      <a:pt x="46547" y="800093"/>
                    </a:cubicBezTo>
                    <a:cubicBezTo>
                      <a:pt x="-89762" y="460481"/>
                      <a:pt x="77414" y="5137"/>
                      <a:pt x="494154" y="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16"/>
              <p:cNvSpPr/>
              <p:nvPr/>
            </p:nvSpPr>
            <p:spPr>
              <a:xfrm>
                <a:off x="-2155915" y="5429941"/>
                <a:ext cx="292248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564730" h="1028893" extrusionOk="0">
                    <a:moveTo>
                      <a:pt x="0" y="1026528"/>
                    </a:moveTo>
                    <a:cubicBezTo>
                      <a:pt x="227440" y="1049968"/>
                      <a:pt x="482806" y="958528"/>
                      <a:pt x="540595" y="789805"/>
                    </a:cubicBezTo>
                    <a:cubicBezTo>
                      <a:pt x="638378" y="504268"/>
                      <a:pt x="468572" y="-4686"/>
                      <a:pt x="90434" y="33"/>
                    </a:cubicBezTo>
                    <a:cubicBezTo>
                      <a:pt x="65524" y="342"/>
                      <a:pt x="41465" y="2276"/>
                      <a:pt x="18335" y="5680"/>
                    </a:cubicBezTo>
                    <a:cubicBezTo>
                      <a:pt x="345492" y="61612"/>
                      <a:pt x="487603" y="523144"/>
                      <a:pt x="396317" y="789805"/>
                    </a:cubicBezTo>
                    <a:cubicBezTo>
                      <a:pt x="350675" y="923252"/>
                      <a:pt x="181333" y="1008348"/>
                      <a:pt x="0" y="10265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16"/>
              <p:cNvSpPr/>
              <p:nvPr/>
            </p:nvSpPr>
            <p:spPr>
              <a:xfrm>
                <a:off x="-2155915" y="5429941"/>
                <a:ext cx="292248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564730" h="1028893" extrusionOk="0">
                    <a:moveTo>
                      <a:pt x="0" y="1026528"/>
                    </a:moveTo>
                    <a:cubicBezTo>
                      <a:pt x="227440" y="1049968"/>
                      <a:pt x="482806" y="958528"/>
                      <a:pt x="540595" y="789805"/>
                    </a:cubicBezTo>
                    <a:cubicBezTo>
                      <a:pt x="638378" y="504268"/>
                      <a:pt x="468572" y="-4686"/>
                      <a:pt x="90434" y="33"/>
                    </a:cubicBezTo>
                    <a:cubicBezTo>
                      <a:pt x="65524" y="342"/>
                      <a:pt x="41465" y="2276"/>
                      <a:pt x="18335" y="5680"/>
                    </a:cubicBezTo>
                    <a:cubicBezTo>
                      <a:pt x="345492" y="61612"/>
                      <a:pt x="487603" y="523144"/>
                      <a:pt x="396317" y="789805"/>
                    </a:cubicBezTo>
                    <a:cubicBezTo>
                      <a:pt x="350675" y="923252"/>
                      <a:pt x="181333" y="1008348"/>
                      <a:pt x="0" y="102652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16"/>
              <p:cNvSpPr/>
              <p:nvPr/>
            </p:nvSpPr>
            <p:spPr>
              <a:xfrm>
                <a:off x="-2261363" y="5882326"/>
                <a:ext cx="316269" cy="460391"/>
              </a:xfrm>
              <a:custGeom>
                <a:avLst/>
                <a:gdLst/>
                <a:ahLst/>
                <a:cxnLst/>
                <a:rect l="l" t="t" r="r" b="b"/>
                <a:pathLst>
                  <a:path w="611147" h="889644" extrusionOk="0">
                    <a:moveTo>
                      <a:pt x="0" y="93377"/>
                    </a:moveTo>
                    <a:cubicBezTo>
                      <a:pt x="0" y="93377"/>
                      <a:pt x="49588" y="43712"/>
                      <a:pt x="103586" y="39302"/>
                    </a:cubicBezTo>
                    <a:cubicBezTo>
                      <a:pt x="157583" y="34893"/>
                      <a:pt x="224190" y="59571"/>
                      <a:pt x="278188" y="54465"/>
                    </a:cubicBezTo>
                    <a:cubicBezTo>
                      <a:pt x="332108" y="49359"/>
                      <a:pt x="425018" y="467"/>
                      <a:pt x="461300" y="3"/>
                    </a:cubicBezTo>
                    <a:cubicBezTo>
                      <a:pt x="497582" y="-384"/>
                      <a:pt x="557846" y="36981"/>
                      <a:pt x="575948" y="68467"/>
                    </a:cubicBezTo>
                    <a:cubicBezTo>
                      <a:pt x="594051" y="100030"/>
                      <a:pt x="628863" y="235256"/>
                      <a:pt x="611844" y="287319"/>
                    </a:cubicBezTo>
                    <a:cubicBezTo>
                      <a:pt x="586082" y="366305"/>
                      <a:pt x="493482" y="373654"/>
                      <a:pt x="463930" y="412798"/>
                    </a:cubicBezTo>
                    <a:cubicBezTo>
                      <a:pt x="434379" y="451865"/>
                      <a:pt x="446834" y="555528"/>
                      <a:pt x="398329" y="602486"/>
                    </a:cubicBezTo>
                    <a:cubicBezTo>
                      <a:pt x="349824" y="649444"/>
                      <a:pt x="282907" y="645189"/>
                      <a:pt x="279116" y="716670"/>
                    </a:cubicBezTo>
                    <a:cubicBezTo>
                      <a:pt x="275326" y="788074"/>
                      <a:pt x="313078" y="882840"/>
                      <a:pt x="212664" y="892355"/>
                    </a:cubicBezTo>
                    <a:cubicBezTo>
                      <a:pt x="112250" y="901871"/>
                      <a:pt x="193788" y="677912"/>
                      <a:pt x="165474" y="618577"/>
                    </a:cubicBezTo>
                    <a:cubicBezTo>
                      <a:pt x="137160" y="559242"/>
                      <a:pt x="50671" y="540288"/>
                      <a:pt x="41388" y="442814"/>
                    </a:cubicBezTo>
                    <a:cubicBezTo>
                      <a:pt x="32105" y="345417"/>
                      <a:pt x="94457" y="243843"/>
                      <a:pt x="100027" y="162769"/>
                    </a:cubicBezTo>
                    <a:cubicBezTo>
                      <a:pt x="101497" y="140954"/>
                      <a:pt x="0" y="93222"/>
                      <a:pt x="0" y="93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16"/>
              <p:cNvSpPr/>
              <p:nvPr/>
            </p:nvSpPr>
            <p:spPr>
              <a:xfrm>
                <a:off x="-2262003" y="5877080"/>
                <a:ext cx="320272" cy="472401"/>
              </a:xfrm>
              <a:custGeom>
                <a:avLst/>
                <a:gdLst/>
                <a:ahLst/>
                <a:cxnLst/>
                <a:rect l="l" t="t" r="r" b="b"/>
                <a:pathLst>
                  <a:path w="618883" h="912852" extrusionOk="0">
                    <a:moveTo>
                      <a:pt x="77" y="103673"/>
                    </a:moveTo>
                    <a:cubicBezTo>
                      <a:pt x="1006" y="101352"/>
                      <a:pt x="1625" y="101662"/>
                      <a:pt x="2166" y="100811"/>
                    </a:cubicBezTo>
                    <a:lnTo>
                      <a:pt x="3945" y="99031"/>
                    </a:lnTo>
                    <a:cubicBezTo>
                      <a:pt x="22202" y="81161"/>
                      <a:pt x="42935" y="65921"/>
                      <a:pt x="66298" y="55323"/>
                    </a:cubicBezTo>
                    <a:cubicBezTo>
                      <a:pt x="142653" y="20820"/>
                      <a:pt x="226434" y="74199"/>
                      <a:pt x="304336" y="50759"/>
                    </a:cubicBezTo>
                    <a:cubicBezTo>
                      <a:pt x="342397" y="40392"/>
                      <a:pt x="379685" y="23296"/>
                      <a:pt x="417591" y="10454"/>
                    </a:cubicBezTo>
                    <a:cubicBezTo>
                      <a:pt x="430743" y="6199"/>
                      <a:pt x="443507" y="1635"/>
                      <a:pt x="459211" y="165"/>
                    </a:cubicBezTo>
                    <a:cubicBezTo>
                      <a:pt x="474142" y="-918"/>
                      <a:pt x="489227" y="3491"/>
                      <a:pt x="502843" y="8906"/>
                    </a:cubicBezTo>
                    <a:cubicBezTo>
                      <a:pt x="535566" y="23063"/>
                      <a:pt x="566974" y="43332"/>
                      <a:pt x="586005" y="74431"/>
                    </a:cubicBezTo>
                    <a:cubicBezTo>
                      <a:pt x="601322" y="105917"/>
                      <a:pt x="608130" y="140032"/>
                      <a:pt x="615092" y="173607"/>
                    </a:cubicBezTo>
                    <a:cubicBezTo>
                      <a:pt x="620121" y="200296"/>
                      <a:pt x="623680" y="227372"/>
                      <a:pt x="623912" y="254913"/>
                    </a:cubicBezTo>
                    <a:cubicBezTo>
                      <a:pt x="627625" y="316105"/>
                      <a:pt x="585850" y="358498"/>
                      <a:pt x="534174" y="382867"/>
                    </a:cubicBezTo>
                    <a:cubicBezTo>
                      <a:pt x="496422" y="402516"/>
                      <a:pt x="461223" y="413733"/>
                      <a:pt x="453487" y="460846"/>
                    </a:cubicBezTo>
                    <a:cubicBezTo>
                      <a:pt x="438633" y="527376"/>
                      <a:pt x="440954" y="603653"/>
                      <a:pt x="372336" y="641096"/>
                    </a:cubicBezTo>
                    <a:cubicBezTo>
                      <a:pt x="349205" y="655872"/>
                      <a:pt x="323134" y="665619"/>
                      <a:pt x="306192" y="683180"/>
                    </a:cubicBezTo>
                    <a:cubicBezTo>
                      <a:pt x="287935" y="701514"/>
                      <a:pt x="288245" y="727662"/>
                      <a:pt x="289637" y="752495"/>
                    </a:cubicBezTo>
                    <a:cubicBezTo>
                      <a:pt x="291030" y="792490"/>
                      <a:pt x="303408" y="838365"/>
                      <a:pt x="282133" y="877355"/>
                    </a:cubicBezTo>
                    <a:cubicBezTo>
                      <a:pt x="267744" y="901723"/>
                      <a:pt x="239894" y="911625"/>
                      <a:pt x="213437" y="913714"/>
                    </a:cubicBezTo>
                    <a:cubicBezTo>
                      <a:pt x="169574" y="918356"/>
                      <a:pt x="152400" y="878515"/>
                      <a:pt x="150853" y="841923"/>
                    </a:cubicBezTo>
                    <a:cubicBezTo>
                      <a:pt x="147139" y="787384"/>
                      <a:pt x="158434" y="733774"/>
                      <a:pt x="160368" y="679931"/>
                    </a:cubicBezTo>
                    <a:cubicBezTo>
                      <a:pt x="160600" y="663994"/>
                      <a:pt x="161064" y="649296"/>
                      <a:pt x="156036" y="635448"/>
                    </a:cubicBezTo>
                    <a:cubicBezTo>
                      <a:pt x="147062" y="615412"/>
                      <a:pt x="131126" y="600946"/>
                      <a:pt x="114493" y="586093"/>
                    </a:cubicBezTo>
                    <a:cubicBezTo>
                      <a:pt x="78134" y="556309"/>
                      <a:pt x="39454" y="516159"/>
                      <a:pt x="33961" y="465720"/>
                    </a:cubicBezTo>
                    <a:cubicBezTo>
                      <a:pt x="18489" y="361902"/>
                      <a:pt x="85096" y="269611"/>
                      <a:pt x="95927" y="171209"/>
                    </a:cubicBezTo>
                    <a:cubicBezTo>
                      <a:pt x="91827" y="161307"/>
                      <a:pt x="78598" y="152333"/>
                      <a:pt x="69547" y="145602"/>
                    </a:cubicBezTo>
                    <a:cubicBezTo>
                      <a:pt x="53843" y="134308"/>
                      <a:pt x="35276" y="123787"/>
                      <a:pt x="18334" y="114194"/>
                    </a:cubicBezTo>
                    <a:lnTo>
                      <a:pt x="9515" y="109320"/>
                    </a:lnTo>
                    <a:lnTo>
                      <a:pt x="5106" y="106922"/>
                    </a:lnTo>
                    <a:lnTo>
                      <a:pt x="2862" y="105762"/>
                    </a:lnTo>
                    <a:lnTo>
                      <a:pt x="1779" y="105143"/>
                    </a:lnTo>
                    <a:lnTo>
                      <a:pt x="1238" y="104833"/>
                    </a:lnTo>
                    <a:cubicBezTo>
                      <a:pt x="1238" y="104833"/>
                      <a:pt x="541" y="104679"/>
                      <a:pt x="0" y="103673"/>
                    </a:cubicBezTo>
                    <a:lnTo>
                      <a:pt x="0" y="103673"/>
                    </a:lnTo>
                    <a:close/>
                    <a:moveTo>
                      <a:pt x="2398" y="103286"/>
                    </a:moveTo>
                    <a:cubicBezTo>
                      <a:pt x="2243" y="102435"/>
                      <a:pt x="1857" y="102513"/>
                      <a:pt x="2398" y="102667"/>
                    </a:cubicBezTo>
                    <a:lnTo>
                      <a:pt x="2940" y="102899"/>
                    </a:lnTo>
                    <a:lnTo>
                      <a:pt x="4100" y="103441"/>
                    </a:lnTo>
                    <a:lnTo>
                      <a:pt x="6421" y="104447"/>
                    </a:lnTo>
                    <a:cubicBezTo>
                      <a:pt x="26844" y="114271"/>
                      <a:pt x="109620" y="149470"/>
                      <a:pt x="106216" y="174999"/>
                    </a:cubicBezTo>
                    <a:cubicBezTo>
                      <a:pt x="98867" y="266285"/>
                      <a:pt x="46726" y="350917"/>
                      <a:pt x="52373" y="443440"/>
                    </a:cubicBezTo>
                    <a:cubicBezTo>
                      <a:pt x="53843" y="499139"/>
                      <a:pt x="89583" y="535267"/>
                      <a:pt x="130275" y="568222"/>
                    </a:cubicBezTo>
                    <a:cubicBezTo>
                      <a:pt x="150234" y="585396"/>
                      <a:pt x="171972" y="605742"/>
                      <a:pt x="181023" y="631812"/>
                    </a:cubicBezTo>
                    <a:cubicBezTo>
                      <a:pt x="185897" y="648136"/>
                      <a:pt x="185665" y="665387"/>
                      <a:pt x="185278" y="680859"/>
                    </a:cubicBezTo>
                    <a:cubicBezTo>
                      <a:pt x="183654" y="721319"/>
                      <a:pt x="177310" y="761778"/>
                      <a:pt x="174835" y="801541"/>
                    </a:cubicBezTo>
                    <a:cubicBezTo>
                      <a:pt x="174448" y="829778"/>
                      <a:pt x="169497" y="865828"/>
                      <a:pt x="190693" y="886638"/>
                    </a:cubicBezTo>
                    <a:cubicBezTo>
                      <a:pt x="204231" y="895689"/>
                      <a:pt x="223804" y="890893"/>
                      <a:pt x="238425" y="886251"/>
                    </a:cubicBezTo>
                    <a:cubicBezTo>
                      <a:pt x="301009" y="863894"/>
                      <a:pt x="260550" y="762938"/>
                      <a:pt x="273778" y="711107"/>
                    </a:cubicBezTo>
                    <a:cubicBezTo>
                      <a:pt x="278575" y="681323"/>
                      <a:pt x="305109" y="660359"/>
                      <a:pt x="330329" y="648600"/>
                    </a:cubicBezTo>
                    <a:cubicBezTo>
                      <a:pt x="410087" y="613014"/>
                      <a:pt x="423935" y="582998"/>
                      <a:pt x="438324" y="498907"/>
                    </a:cubicBezTo>
                    <a:cubicBezTo>
                      <a:pt x="443894" y="472295"/>
                      <a:pt x="446215" y="444136"/>
                      <a:pt x="462461" y="420928"/>
                    </a:cubicBezTo>
                    <a:cubicBezTo>
                      <a:pt x="480485" y="399112"/>
                      <a:pt x="507097" y="389597"/>
                      <a:pt x="530692" y="376368"/>
                    </a:cubicBezTo>
                    <a:cubicBezTo>
                      <a:pt x="565118" y="358730"/>
                      <a:pt x="598460" y="332505"/>
                      <a:pt x="608362" y="293593"/>
                    </a:cubicBezTo>
                    <a:cubicBezTo>
                      <a:pt x="616098" y="255454"/>
                      <a:pt x="607202" y="214917"/>
                      <a:pt x="599311" y="177011"/>
                    </a:cubicBezTo>
                    <a:cubicBezTo>
                      <a:pt x="591575" y="145370"/>
                      <a:pt x="583297" y="113034"/>
                      <a:pt x="568908" y="84255"/>
                    </a:cubicBezTo>
                    <a:cubicBezTo>
                      <a:pt x="559238" y="68706"/>
                      <a:pt x="544231" y="56638"/>
                      <a:pt x="528836" y="46194"/>
                    </a:cubicBezTo>
                    <a:cubicBezTo>
                      <a:pt x="508954" y="33430"/>
                      <a:pt x="483812" y="20356"/>
                      <a:pt x="460527" y="20820"/>
                    </a:cubicBezTo>
                    <a:cubicBezTo>
                      <a:pt x="408927" y="29252"/>
                      <a:pt x="360732" y="56561"/>
                      <a:pt x="308900" y="68319"/>
                    </a:cubicBezTo>
                    <a:cubicBezTo>
                      <a:pt x="229296" y="91605"/>
                      <a:pt x="147604" y="34745"/>
                      <a:pt x="69392" y="62749"/>
                    </a:cubicBezTo>
                    <a:cubicBezTo>
                      <a:pt x="45565" y="71878"/>
                      <a:pt x="23518" y="86344"/>
                      <a:pt x="3945" y="102822"/>
                    </a:cubicBezTo>
                    <a:cubicBezTo>
                      <a:pt x="3249" y="103131"/>
                      <a:pt x="2708" y="104601"/>
                      <a:pt x="2398" y="103441"/>
                    </a:cubicBezTo>
                    <a:lnTo>
                      <a:pt x="2398" y="1034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16"/>
              <p:cNvSpPr/>
              <p:nvPr/>
            </p:nvSpPr>
            <p:spPr>
              <a:xfrm>
                <a:off x="-2195093" y="5888572"/>
                <a:ext cx="21618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417746" h="69624" extrusionOk="0">
                    <a:moveTo>
                      <a:pt x="155" y="41616"/>
                    </a:moveTo>
                    <a:cubicBezTo>
                      <a:pt x="37442" y="40146"/>
                      <a:pt x="75117" y="51518"/>
                      <a:pt x="110625" y="59409"/>
                    </a:cubicBezTo>
                    <a:cubicBezTo>
                      <a:pt x="170038" y="74958"/>
                      <a:pt x="216300" y="43627"/>
                      <a:pt x="267667" y="19104"/>
                    </a:cubicBezTo>
                    <a:cubicBezTo>
                      <a:pt x="309364" y="-1010"/>
                      <a:pt x="337601" y="-10680"/>
                      <a:pt x="379530" y="17789"/>
                    </a:cubicBezTo>
                    <a:cubicBezTo>
                      <a:pt x="395698" y="28233"/>
                      <a:pt x="410165" y="40610"/>
                      <a:pt x="423007" y="54535"/>
                    </a:cubicBezTo>
                    <a:lnTo>
                      <a:pt x="422001" y="55696"/>
                    </a:lnTo>
                    <a:cubicBezTo>
                      <a:pt x="392759" y="39063"/>
                      <a:pt x="358179" y="13689"/>
                      <a:pt x="324527" y="16242"/>
                    </a:cubicBezTo>
                    <a:cubicBezTo>
                      <a:pt x="308049" y="18949"/>
                      <a:pt x="290566" y="25834"/>
                      <a:pt x="273392" y="32488"/>
                    </a:cubicBezTo>
                    <a:cubicBezTo>
                      <a:pt x="238889" y="46799"/>
                      <a:pt x="202529" y="58481"/>
                      <a:pt x="165938" y="66758"/>
                    </a:cubicBezTo>
                    <a:cubicBezTo>
                      <a:pt x="147604" y="70704"/>
                      <a:pt x="128263" y="74262"/>
                      <a:pt x="108769" y="72173"/>
                    </a:cubicBezTo>
                    <a:cubicBezTo>
                      <a:pt x="89661" y="70239"/>
                      <a:pt x="71868" y="63818"/>
                      <a:pt x="53765" y="58635"/>
                    </a:cubicBezTo>
                    <a:cubicBezTo>
                      <a:pt x="36050" y="53220"/>
                      <a:pt x="18180" y="48501"/>
                      <a:pt x="0" y="43163"/>
                    </a:cubicBezTo>
                    <a:lnTo>
                      <a:pt x="232" y="41616"/>
                    </a:lnTo>
                    <a:lnTo>
                      <a:pt x="232" y="41616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16"/>
              <p:cNvSpPr/>
              <p:nvPr/>
            </p:nvSpPr>
            <p:spPr>
              <a:xfrm>
                <a:off x="-2128662" y="6052766"/>
                <a:ext cx="128109" cy="184156"/>
              </a:xfrm>
              <a:custGeom>
                <a:avLst/>
                <a:gdLst/>
                <a:ahLst/>
                <a:cxnLst/>
                <a:rect l="l" t="t" r="r" b="b"/>
                <a:pathLst>
                  <a:path w="247553" h="355857" extrusionOk="0">
                    <a:moveTo>
                      <a:pt x="252968" y="2244"/>
                    </a:moveTo>
                    <a:cubicBezTo>
                      <a:pt x="216300" y="29010"/>
                      <a:pt x="183654" y="63436"/>
                      <a:pt x="169961" y="107376"/>
                    </a:cubicBezTo>
                    <a:cubicBezTo>
                      <a:pt x="157428" y="154566"/>
                      <a:pt x="163308" y="208254"/>
                      <a:pt x="131048" y="248946"/>
                    </a:cubicBezTo>
                    <a:cubicBezTo>
                      <a:pt x="121765" y="261323"/>
                      <a:pt x="109774" y="272618"/>
                      <a:pt x="96623" y="280586"/>
                    </a:cubicBezTo>
                    <a:cubicBezTo>
                      <a:pt x="76819" y="292422"/>
                      <a:pt x="56318" y="303485"/>
                      <a:pt x="38835" y="318648"/>
                    </a:cubicBezTo>
                    <a:cubicBezTo>
                      <a:pt x="24987" y="330484"/>
                      <a:pt x="11991" y="343944"/>
                      <a:pt x="2243" y="360345"/>
                    </a:cubicBezTo>
                    <a:lnTo>
                      <a:pt x="0" y="359803"/>
                    </a:lnTo>
                    <a:cubicBezTo>
                      <a:pt x="7040" y="314238"/>
                      <a:pt x="45565" y="281050"/>
                      <a:pt x="83627" y="259312"/>
                    </a:cubicBezTo>
                    <a:cubicBezTo>
                      <a:pt x="93065" y="254052"/>
                      <a:pt x="101806" y="247089"/>
                      <a:pt x="109697" y="239740"/>
                    </a:cubicBezTo>
                    <a:cubicBezTo>
                      <a:pt x="136696" y="211426"/>
                      <a:pt x="154489" y="174138"/>
                      <a:pt x="156887" y="134685"/>
                    </a:cubicBezTo>
                    <a:cubicBezTo>
                      <a:pt x="158202" y="115035"/>
                      <a:pt x="155108" y="94148"/>
                      <a:pt x="162379" y="75040"/>
                    </a:cubicBezTo>
                    <a:cubicBezTo>
                      <a:pt x="176536" y="36669"/>
                      <a:pt x="212896" y="8123"/>
                      <a:pt x="252040" y="0"/>
                    </a:cubicBezTo>
                    <a:cubicBezTo>
                      <a:pt x="252040" y="0"/>
                      <a:pt x="252968" y="2166"/>
                      <a:pt x="252968" y="2166"/>
                    </a:cubicBezTo>
                    <a:lnTo>
                      <a:pt x="252968" y="2166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16"/>
              <p:cNvSpPr/>
              <p:nvPr/>
            </p:nvSpPr>
            <p:spPr>
              <a:xfrm>
                <a:off x="-2225707" y="5912946"/>
                <a:ext cx="132112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54152" extrusionOk="0">
                    <a:moveTo>
                      <a:pt x="258229" y="24515"/>
                    </a:moveTo>
                    <a:cubicBezTo>
                      <a:pt x="169342" y="101644"/>
                      <a:pt x="93142" y="18172"/>
                      <a:pt x="77" y="5098"/>
                    </a:cubicBezTo>
                    <a:cubicBezTo>
                      <a:pt x="77" y="5098"/>
                      <a:pt x="0" y="3550"/>
                      <a:pt x="0" y="3550"/>
                    </a:cubicBezTo>
                    <a:cubicBezTo>
                      <a:pt x="22667" y="-3025"/>
                      <a:pt x="47577" y="224"/>
                      <a:pt x="69624" y="7651"/>
                    </a:cubicBezTo>
                    <a:cubicBezTo>
                      <a:pt x="97242" y="16547"/>
                      <a:pt x="119909" y="35036"/>
                      <a:pt x="145360" y="47723"/>
                    </a:cubicBezTo>
                    <a:cubicBezTo>
                      <a:pt x="172514" y="57858"/>
                      <a:pt x="198661" y="39214"/>
                      <a:pt x="224732" y="32716"/>
                    </a:cubicBezTo>
                    <a:cubicBezTo>
                      <a:pt x="235408" y="29234"/>
                      <a:pt x="246161" y="25521"/>
                      <a:pt x="257610" y="23123"/>
                    </a:cubicBezTo>
                    <a:lnTo>
                      <a:pt x="258306" y="24515"/>
                    </a:lnTo>
                    <a:lnTo>
                      <a:pt x="258306" y="24515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16"/>
              <p:cNvSpPr/>
              <p:nvPr/>
            </p:nvSpPr>
            <p:spPr>
              <a:xfrm>
                <a:off x="-2112014" y="6002823"/>
                <a:ext cx="108092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08873" h="54152" extrusionOk="0">
                    <a:moveTo>
                      <a:pt x="387" y="32878"/>
                    </a:moveTo>
                    <a:cubicBezTo>
                      <a:pt x="19418" y="31176"/>
                      <a:pt x="39222" y="35354"/>
                      <a:pt x="56164" y="43245"/>
                    </a:cubicBezTo>
                    <a:cubicBezTo>
                      <a:pt x="72951" y="53766"/>
                      <a:pt x="91672" y="48273"/>
                      <a:pt x="107995" y="39454"/>
                    </a:cubicBezTo>
                    <a:cubicBezTo>
                      <a:pt x="122926" y="32337"/>
                      <a:pt x="142807" y="21197"/>
                      <a:pt x="157815" y="14467"/>
                    </a:cubicBezTo>
                    <a:cubicBezTo>
                      <a:pt x="175299" y="7040"/>
                      <a:pt x="193943" y="1315"/>
                      <a:pt x="213283" y="0"/>
                    </a:cubicBezTo>
                    <a:lnTo>
                      <a:pt x="213747" y="1470"/>
                    </a:lnTo>
                    <a:cubicBezTo>
                      <a:pt x="180869" y="21119"/>
                      <a:pt x="148764" y="41311"/>
                      <a:pt x="111012" y="48737"/>
                    </a:cubicBezTo>
                    <a:cubicBezTo>
                      <a:pt x="91440" y="51058"/>
                      <a:pt x="72719" y="57556"/>
                      <a:pt x="52682" y="54771"/>
                    </a:cubicBezTo>
                    <a:cubicBezTo>
                      <a:pt x="33497" y="50748"/>
                      <a:pt x="17406" y="43399"/>
                      <a:pt x="0" y="34348"/>
                    </a:cubicBezTo>
                    <a:cubicBezTo>
                      <a:pt x="0" y="34348"/>
                      <a:pt x="310" y="32801"/>
                      <a:pt x="310" y="32801"/>
                    </a:cubicBezTo>
                    <a:lnTo>
                      <a:pt x="310" y="3280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16"/>
              <p:cNvSpPr/>
              <p:nvPr/>
            </p:nvSpPr>
            <p:spPr>
              <a:xfrm>
                <a:off x="-2228626" y="6041161"/>
                <a:ext cx="28024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208873" extrusionOk="0">
                    <a:moveTo>
                      <a:pt x="29934" y="696"/>
                    </a:moveTo>
                    <a:cubicBezTo>
                      <a:pt x="32022" y="19804"/>
                      <a:pt x="29779" y="39067"/>
                      <a:pt x="23899" y="57169"/>
                    </a:cubicBezTo>
                    <a:cubicBezTo>
                      <a:pt x="18484" y="70089"/>
                      <a:pt x="11445" y="83162"/>
                      <a:pt x="12682" y="97629"/>
                    </a:cubicBezTo>
                    <a:cubicBezTo>
                      <a:pt x="13611" y="111244"/>
                      <a:pt x="19181" y="124937"/>
                      <a:pt x="22198" y="137624"/>
                    </a:cubicBezTo>
                    <a:cubicBezTo>
                      <a:pt x="24441" y="144664"/>
                      <a:pt x="28773" y="154721"/>
                      <a:pt x="31403" y="161529"/>
                    </a:cubicBezTo>
                    <a:cubicBezTo>
                      <a:pt x="37592" y="177233"/>
                      <a:pt x="46179" y="191622"/>
                      <a:pt x="57087" y="208718"/>
                    </a:cubicBezTo>
                    <a:lnTo>
                      <a:pt x="55772" y="210575"/>
                    </a:lnTo>
                    <a:cubicBezTo>
                      <a:pt x="25292" y="203226"/>
                      <a:pt x="3012" y="173133"/>
                      <a:pt x="691" y="141956"/>
                    </a:cubicBezTo>
                    <a:cubicBezTo>
                      <a:pt x="-2403" y="121997"/>
                      <a:pt x="5875" y="102425"/>
                      <a:pt x="6184" y="82853"/>
                    </a:cubicBezTo>
                    <a:cubicBezTo>
                      <a:pt x="5178" y="63358"/>
                      <a:pt x="2780" y="43709"/>
                      <a:pt x="12141" y="25297"/>
                    </a:cubicBezTo>
                    <a:cubicBezTo>
                      <a:pt x="16009" y="16400"/>
                      <a:pt x="20728" y="7813"/>
                      <a:pt x="27690" y="0"/>
                    </a:cubicBezTo>
                    <a:lnTo>
                      <a:pt x="29934" y="696"/>
                    </a:lnTo>
                    <a:lnTo>
                      <a:pt x="29934" y="696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16"/>
              <p:cNvSpPr/>
              <p:nvPr/>
            </p:nvSpPr>
            <p:spPr>
              <a:xfrm>
                <a:off x="-2146110" y="6259542"/>
                <a:ext cx="16014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26457" y="0"/>
                    </a:moveTo>
                    <a:cubicBezTo>
                      <a:pt x="32646" y="10598"/>
                      <a:pt x="35508" y="22202"/>
                      <a:pt x="34658" y="34116"/>
                    </a:cubicBezTo>
                    <a:cubicBezTo>
                      <a:pt x="33884" y="39995"/>
                      <a:pt x="31640" y="45875"/>
                      <a:pt x="31099" y="51677"/>
                    </a:cubicBezTo>
                    <a:cubicBezTo>
                      <a:pt x="29938" y="63435"/>
                      <a:pt x="34890" y="75349"/>
                      <a:pt x="33188" y="87340"/>
                    </a:cubicBezTo>
                    <a:cubicBezTo>
                      <a:pt x="32646" y="106139"/>
                      <a:pt x="20346" y="126639"/>
                      <a:pt x="851" y="129733"/>
                    </a:cubicBezTo>
                    <a:cubicBezTo>
                      <a:pt x="851" y="129733"/>
                      <a:pt x="0" y="128418"/>
                      <a:pt x="0" y="128418"/>
                    </a:cubicBezTo>
                    <a:cubicBezTo>
                      <a:pt x="6808" y="117975"/>
                      <a:pt x="10830" y="109465"/>
                      <a:pt x="13770" y="99563"/>
                    </a:cubicBezTo>
                    <a:cubicBezTo>
                      <a:pt x="18180" y="84245"/>
                      <a:pt x="26612" y="68077"/>
                      <a:pt x="26070" y="51677"/>
                    </a:cubicBezTo>
                    <a:cubicBezTo>
                      <a:pt x="23982" y="40459"/>
                      <a:pt x="19031" y="29552"/>
                      <a:pt x="21042" y="17715"/>
                    </a:cubicBezTo>
                    <a:cubicBezTo>
                      <a:pt x="21661" y="11991"/>
                      <a:pt x="22357" y="6189"/>
                      <a:pt x="24833" y="155"/>
                    </a:cubicBezTo>
                    <a:lnTo>
                      <a:pt x="26380" y="0"/>
                    </a:lnTo>
                    <a:lnTo>
                      <a:pt x="26380" y="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16"/>
              <p:cNvSpPr/>
              <p:nvPr/>
            </p:nvSpPr>
            <p:spPr>
              <a:xfrm>
                <a:off x="-2262003" y="5877080"/>
                <a:ext cx="320272" cy="472401"/>
              </a:xfrm>
              <a:custGeom>
                <a:avLst/>
                <a:gdLst/>
                <a:ahLst/>
                <a:cxnLst/>
                <a:rect l="l" t="t" r="r" b="b"/>
                <a:pathLst>
                  <a:path w="618883" h="912852" extrusionOk="0">
                    <a:moveTo>
                      <a:pt x="77" y="103673"/>
                    </a:moveTo>
                    <a:cubicBezTo>
                      <a:pt x="1006" y="101352"/>
                      <a:pt x="1625" y="101662"/>
                      <a:pt x="2166" y="100811"/>
                    </a:cubicBezTo>
                    <a:lnTo>
                      <a:pt x="3945" y="99031"/>
                    </a:lnTo>
                    <a:cubicBezTo>
                      <a:pt x="22202" y="81161"/>
                      <a:pt x="42935" y="65921"/>
                      <a:pt x="66298" y="55323"/>
                    </a:cubicBezTo>
                    <a:cubicBezTo>
                      <a:pt x="142653" y="20820"/>
                      <a:pt x="226434" y="74199"/>
                      <a:pt x="304336" y="50759"/>
                    </a:cubicBezTo>
                    <a:cubicBezTo>
                      <a:pt x="342397" y="40392"/>
                      <a:pt x="379685" y="23296"/>
                      <a:pt x="417591" y="10454"/>
                    </a:cubicBezTo>
                    <a:cubicBezTo>
                      <a:pt x="430743" y="6199"/>
                      <a:pt x="443507" y="1635"/>
                      <a:pt x="459211" y="165"/>
                    </a:cubicBezTo>
                    <a:cubicBezTo>
                      <a:pt x="474142" y="-918"/>
                      <a:pt x="489227" y="3491"/>
                      <a:pt x="502843" y="8906"/>
                    </a:cubicBezTo>
                    <a:cubicBezTo>
                      <a:pt x="535566" y="23063"/>
                      <a:pt x="566974" y="43332"/>
                      <a:pt x="586005" y="74431"/>
                    </a:cubicBezTo>
                    <a:cubicBezTo>
                      <a:pt x="601322" y="105917"/>
                      <a:pt x="608130" y="140032"/>
                      <a:pt x="615092" y="173607"/>
                    </a:cubicBezTo>
                    <a:cubicBezTo>
                      <a:pt x="620121" y="200296"/>
                      <a:pt x="623680" y="227372"/>
                      <a:pt x="623912" y="254913"/>
                    </a:cubicBezTo>
                    <a:cubicBezTo>
                      <a:pt x="627625" y="316105"/>
                      <a:pt x="585850" y="358498"/>
                      <a:pt x="534174" y="382867"/>
                    </a:cubicBezTo>
                    <a:cubicBezTo>
                      <a:pt x="496422" y="402516"/>
                      <a:pt x="461223" y="413733"/>
                      <a:pt x="453487" y="460846"/>
                    </a:cubicBezTo>
                    <a:cubicBezTo>
                      <a:pt x="438633" y="527376"/>
                      <a:pt x="440954" y="603653"/>
                      <a:pt x="372336" y="641096"/>
                    </a:cubicBezTo>
                    <a:cubicBezTo>
                      <a:pt x="349205" y="655872"/>
                      <a:pt x="323134" y="665619"/>
                      <a:pt x="306192" y="683180"/>
                    </a:cubicBezTo>
                    <a:cubicBezTo>
                      <a:pt x="287935" y="701514"/>
                      <a:pt x="288245" y="727662"/>
                      <a:pt x="289637" y="752495"/>
                    </a:cubicBezTo>
                    <a:cubicBezTo>
                      <a:pt x="291030" y="792490"/>
                      <a:pt x="303408" y="838365"/>
                      <a:pt x="282133" y="877355"/>
                    </a:cubicBezTo>
                    <a:cubicBezTo>
                      <a:pt x="267744" y="901723"/>
                      <a:pt x="239894" y="911625"/>
                      <a:pt x="213437" y="913714"/>
                    </a:cubicBezTo>
                    <a:cubicBezTo>
                      <a:pt x="169574" y="918356"/>
                      <a:pt x="152400" y="878515"/>
                      <a:pt x="150853" y="841923"/>
                    </a:cubicBezTo>
                    <a:cubicBezTo>
                      <a:pt x="147139" y="787384"/>
                      <a:pt x="158434" y="733774"/>
                      <a:pt x="160368" y="679931"/>
                    </a:cubicBezTo>
                    <a:cubicBezTo>
                      <a:pt x="160600" y="663994"/>
                      <a:pt x="161064" y="649296"/>
                      <a:pt x="156036" y="635448"/>
                    </a:cubicBezTo>
                    <a:cubicBezTo>
                      <a:pt x="147062" y="615412"/>
                      <a:pt x="131126" y="600946"/>
                      <a:pt x="114493" y="586093"/>
                    </a:cubicBezTo>
                    <a:cubicBezTo>
                      <a:pt x="78134" y="556309"/>
                      <a:pt x="39454" y="516159"/>
                      <a:pt x="33961" y="465720"/>
                    </a:cubicBezTo>
                    <a:cubicBezTo>
                      <a:pt x="18489" y="361902"/>
                      <a:pt x="85096" y="269611"/>
                      <a:pt x="95927" y="171209"/>
                    </a:cubicBezTo>
                    <a:cubicBezTo>
                      <a:pt x="91827" y="161307"/>
                      <a:pt x="78598" y="152333"/>
                      <a:pt x="69547" y="145602"/>
                    </a:cubicBezTo>
                    <a:cubicBezTo>
                      <a:pt x="53843" y="134308"/>
                      <a:pt x="35276" y="123787"/>
                      <a:pt x="18334" y="114194"/>
                    </a:cubicBezTo>
                    <a:lnTo>
                      <a:pt x="9515" y="109320"/>
                    </a:lnTo>
                    <a:lnTo>
                      <a:pt x="5106" y="106922"/>
                    </a:lnTo>
                    <a:lnTo>
                      <a:pt x="2862" y="105762"/>
                    </a:lnTo>
                    <a:lnTo>
                      <a:pt x="1779" y="105143"/>
                    </a:lnTo>
                    <a:lnTo>
                      <a:pt x="1238" y="104833"/>
                    </a:lnTo>
                    <a:cubicBezTo>
                      <a:pt x="1238" y="104833"/>
                      <a:pt x="541" y="104679"/>
                      <a:pt x="0" y="103673"/>
                    </a:cubicBezTo>
                    <a:lnTo>
                      <a:pt x="0" y="103673"/>
                    </a:lnTo>
                    <a:close/>
                    <a:moveTo>
                      <a:pt x="2398" y="103286"/>
                    </a:moveTo>
                    <a:cubicBezTo>
                      <a:pt x="2243" y="102435"/>
                      <a:pt x="1857" y="102513"/>
                      <a:pt x="2398" y="102667"/>
                    </a:cubicBezTo>
                    <a:lnTo>
                      <a:pt x="2940" y="102899"/>
                    </a:lnTo>
                    <a:lnTo>
                      <a:pt x="4100" y="103441"/>
                    </a:lnTo>
                    <a:lnTo>
                      <a:pt x="6421" y="104447"/>
                    </a:lnTo>
                    <a:cubicBezTo>
                      <a:pt x="26844" y="114271"/>
                      <a:pt x="109620" y="149470"/>
                      <a:pt x="106216" y="174999"/>
                    </a:cubicBezTo>
                    <a:cubicBezTo>
                      <a:pt x="98867" y="266285"/>
                      <a:pt x="46726" y="350917"/>
                      <a:pt x="52373" y="443440"/>
                    </a:cubicBezTo>
                    <a:cubicBezTo>
                      <a:pt x="53843" y="499139"/>
                      <a:pt x="89583" y="535267"/>
                      <a:pt x="130275" y="568222"/>
                    </a:cubicBezTo>
                    <a:cubicBezTo>
                      <a:pt x="150234" y="585396"/>
                      <a:pt x="171972" y="605742"/>
                      <a:pt x="181023" y="631812"/>
                    </a:cubicBezTo>
                    <a:cubicBezTo>
                      <a:pt x="185897" y="648136"/>
                      <a:pt x="185665" y="665387"/>
                      <a:pt x="185278" y="680859"/>
                    </a:cubicBezTo>
                    <a:cubicBezTo>
                      <a:pt x="183654" y="721319"/>
                      <a:pt x="177310" y="761778"/>
                      <a:pt x="174835" y="801541"/>
                    </a:cubicBezTo>
                    <a:cubicBezTo>
                      <a:pt x="174448" y="829778"/>
                      <a:pt x="169497" y="865828"/>
                      <a:pt x="190693" y="886638"/>
                    </a:cubicBezTo>
                    <a:cubicBezTo>
                      <a:pt x="204231" y="895689"/>
                      <a:pt x="223804" y="890893"/>
                      <a:pt x="238425" y="886251"/>
                    </a:cubicBezTo>
                    <a:cubicBezTo>
                      <a:pt x="301009" y="863894"/>
                      <a:pt x="260550" y="762938"/>
                      <a:pt x="273778" y="711107"/>
                    </a:cubicBezTo>
                    <a:cubicBezTo>
                      <a:pt x="278575" y="681323"/>
                      <a:pt x="305109" y="660359"/>
                      <a:pt x="330329" y="648600"/>
                    </a:cubicBezTo>
                    <a:cubicBezTo>
                      <a:pt x="410087" y="613014"/>
                      <a:pt x="423935" y="582998"/>
                      <a:pt x="438324" y="498907"/>
                    </a:cubicBezTo>
                    <a:cubicBezTo>
                      <a:pt x="443894" y="472295"/>
                      <a:pt x="446215" y="444136"/>
                      <a:pt x="462461" y="420928"/>
                    </a:cubicBezTo>
                    <a:cubicBezTo>
                      <a:pt x="480485" y="399112"/>
                      <a:pt x="507097" y="389597"/>
                      <a:pt x="530692" y="376368"/>
                    </a:cubicBezTo>
                    <a:cubicBezTo>
                      <a:pt x="565118" y="358730"/>
                      <a:pt x="598460" y="332505"/>
                      <a:pt x="608362" y="293593"/>
                    </a:cubicBezTo>
                    <a:cubicBezTo>
                      <a:pt x="616098" y="255454"/>
                      <a:pt x="607202" y="214917"/>
                      <a:pt x="599311" y="177011"/>
                    </a:cubicBezTo>
                    <a:cubicBezTo>
                      <a:pt x="591575" y="145370"/>
                      <a:pt x="583297" y="113034"/>
                      <a:pt x="568908" y="84255"/>
                    </a:cubicBezTo>
                    <a:cubicBezTo>
                      <a:pt x="559238" y="68706"/>
                      <a:pt x="544231" y="56638"/>
                      <a:pt x="528836" y="46194"/>
                    </a:cubicBezTo>
                    <a:cubicBezTo>
                      <a:pt x="508954" y="33430"/>
                      <a:pt x="483812" y="20356"/>
                      <a:pt x="460527" y="20820"/>
                    </a:cubicBezTo>
                    <a:cubicBezTo>
                      <a:pt x="408927" y="29252"/>
                      <a:pt x="360732" y="56561"/>
                      <a:pt x="308900" y="68319"/>
                    </a:cubicBezTo>
                    <a:cubicBezTo>
                      <a:pt x="229296" y="91605"/>
                      <a:pt x="147604" y="34745"/>
                      <a:pt x="69392" y="62749"/>
                    </a:cubicBezTo>
                    <a:cubicBezTo>
                      <a:pt x="45565" y="71878"/>
                      <a:pt x="23518" y="86344"/>
                      <a:pt x="3945" y="102822"/>
                    </a:cubicBezTo>
                    <a:cubicBezTo>
                      <a:pt x="3249" y="103131"/>
                      <a:pt x="2708" y="104601"/>
                      <a:pt x="2398" y="103441"/>
                    </a:cubicBezTo>
                    <a:lnTo>
                      <a:pt x="2398" y="103441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3" name="Google Shape;2173;p16"/>
            <p:cNvGrpSpPr/>
            <p:nvPr/>
          </p:nvGrpSpPr>
          <p:grpSpPr>
            <a:xfrm>
              <a:off x="3841634" y="4848982"/>
              <a:ext cx="1460732" cy="589021"/>
              <a:chOff x="4509871" y="4848982"/>
              <a:chExt cx="1460732" cy="589021"/>
            </a:xfrm>
          </p:grpSpPr>
          <p:sp>
            <p:nvSpPr>
              <p:cNvPr id="2174" name="Google Shape;2174;p16"/>
              <p:cNvSpPr/>
              <p:nvPr/>
            </p:nvSpPr>
            <p:spPr>
              <a:xfrm>
                <a:off x="4509871" y="4848982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16"/>
              <p:cNvSpPr/>
              <p:nvPr/>
            </p:nvSpPr>
            <p:spPr>
              <a:xfrm>
                <a:off x="4551630" y="4897262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16"/>
              <p:cNvSpPr/>
              <p:nvPr/>
            </p:nvSpPr>
            <p:spPr>
              <a:xfrm>
                <a:off x="4555780" y="4897262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16"/>
              <p:cNvSpPr/>
              <p:nvPr/>
            </p:nvSpPr>
            <p:spPr>
              <a:xfrm>
                <a:off x="4633243" y="5078784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16"/>
              <p:cNvSpPr/>
              <p:nvPr/>
            </p:nvSpPr>
            <p:spPr>
              <a:xfrm>
                <a:off x="4551630" y="4897262"/>
                <a:ext cx="426100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16"/>
              <p:cNvSpPr/>
              <p:nvPr/>
            </p:nvSpPr>
            <p:spPr>
              <a:xfrm>
                <a:off x="4616157" y="501125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16"/>
              <p:cNvSpPr/>
              <p:nvPr/>
            </p:nvSpPr>
            <p:spPr>
              <a:xfrm>
                <a:off x="4587772" y="5086355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16"/>
              <p:cNvSpPr/>
              <p:nvPr/>
            </p:nvSpPr>
            <p:spPr>
              <a:xfrm>
                <a:off x="4983324" y="4848982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16"/>
              <p:cNvSpPr/>
              <p:nvPr/>
            </p:nvSpPr>
            <p:spPr>
              <a:xfrm>
                <a:off x="5025145" y="4897262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16"/>
              <p:cNvSpPr/>
              <p:nvPr/>
            </p:nvSpPr>
            <p:spPr>
              <a:xfrm>
                <a:off x="5106696" y="5078784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16"/>
              <p:cNvSpPr/>
              <p:nvPr/>
            </p:nvSpPr>
            <p:spPr>
              <a:xfrm>
                <a:off x="5025145" y="4897262"/>
                <a:ext cx="426100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16"/>
              <p:cNvSpPr/>
              <p:nvPr/>
            </p:nvSpPr>
            <p:spPr>
              <a:xfrm>
                <a:off x="5089610" y="501125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16"/>
              <p:cNvSpPr/>
              <p:nvPr/>
            </p:nvSpPr>
            <p:spPr>
              <a:xfrm>
                <a:off x="5061288" y="5086355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16"/>
              <p:cNvSpPr/>
              <p:nvPr/>
            </p:nvSpPr>
            <p:spPr>
              <a:xfrm>
                <a:off x="5456776" y="4848982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16"/>
              <p:cNvSpPr/>
              <p:nvPr/>
            </p:nvSpPr>
            <p:spPr>
              <a:xfrm>
                <a:off x="5498597" y="4897262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16"/>
              <p:cNvSpPr/>
              <p:nvPr/>
            </p:nvSpPr>
            <p:spPr>
              <a:xfrm>
                <a:off x="5498597" y="4897262"/>
                <a:ext cx="426100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16"/>
              <p:cNvSpPr/>
              <p:nvPr/>
            </p:nvSpPr>
            <p:spPr>
              <a:xfrm>
                <a:off x="5580148" y="5078784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16"/>
              <p:cNvSpPr/>
              <p:nvPr/>
            </p:nvSpPr>
            <p:spPr>
              <a:xfrm>
                <a:off x="5498597" y="4897262"/>
                <a:ext cx="426100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16"/>
              <p:cNvSpPr/>
              <p:nvPr/>
            </p:nvSpPr>
            <p:spPr>
              <a:xfrm>
                <a:off x="5563062" y="501125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16"/>
              <p:cNvSpPr/>
              <p:nvPr/>
            </p:nvSpPr>
            <p:spPr>
              <a:xfrm>
                <a:off x="5534740" y="5086355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4" name="Google Shape;2974;p21"/>
          <p:cNvGrpSpPr/>
          <p:nvPr/>
        </p:nvGrpSpPr>
        <p:grpSpPr>
          <a:xfrm>
            <a:off x="-353453" y="-293869"/>
            <a:ext cx="9991099" cy="6145820"/>
            <a:chOff x="-353453" y="-293869"/>
            <a:chExt cx="9991099" cy="6145820"/>
          </a:xfrm>
        </p:grpSpPr>
        <p:grpSp>
          <p:nvGrpSpPr>
            <p:cNvPr id="2975" name="Google Shape;2975;p21"/>
            <p:cNvGrpSpPr/>
            <p:nvPr/>
          </p:nvGrpSpPr>
          <p:grpSpPr>
            <a:xfrm rot="2700000">
              <a:off x="-246236" y="587428"/>
              <a:ext cx="846072" cy="653710"/>
              <a:chOff x="9400418" y="-1559684"/>
              <a:chExt cx="1381033" cy="1067042"/>
            </a:xfrm>
          </p:grpSpPr>
          <p:sp>
            <p:nvSpPr>
              <p:cNvPr id="2976" name="Google Shape;2976;p21"/>
              <p:cNvSpPr/>
              <p:nvPr/>
            </p:nvSpPr>
            <p:spPr>
              <a:xfrm>
                <a:off x="9596810" y="-728128"/>
                <a:ext cx="85096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100568" extrusionOk="0">
                    <a:moveTo>
                      <a:pt x="42492" y="0"/>
                    </a:moveTo>
                    <a:cubicBezTo>
                      <a:pt x="42492" y="0"/>
                      <a:pt x="-4853" y="100491"/>
                      <a:pt x="408" y="106835"/>
                    </a:cubicBezTo>
                    <a:cubicBezTo>
                      <a:pt x="5668" y="113178"/>
                      <a:pt x="88598" y="33497"/>
                      <a:pt x="88598" y="33497"/>
                    </a:cubicBezTo>
                    <a:lnTo>
                      <a:pt x="42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9621225" y="-1224241"/>
                <a:ext cx="580203" cy="564731"/>
              </a:xfrm>
              <a:custGeom>
                <a:avLst/>
                <a:gdLst/>
                <a:ahLst/>
                <a:cxnLst/>
                <a:rect l="l" t="t" r="r" b="b"/>
                <a:pathLst>
                  <a:path w="580203" h="564731" extrusionOk="0">
                    <a:moveTo>
                      <a:pt x="585902" y="225505"/>
                    </a:moveTo>
                    <a:cubicBezTo>
                      <a:pt x="585902" y="225505"/>
                      <a:pt x="585902" y="225583"/>
                      <a:pt x="585902" y="225815"/>
                    </a:cubicBezTo>
                    <a:cubicBezTo>
                      <a:pt x="585902" y="226589"/>
                      <a:pt x="585592" y="228600"/>
                      <a:pt x="585282" y="231617"/>
                    </a:cubicBezTo>
                    <a:cubicBezTo>
                      <a:pt x="585282" y="231617"/>
                      <a:pt x="585282" y="231694"/>
                      <a:pt x="585282" y="231772"/>
                    </a:cubicBezTo>
                    <a:cubicBezTo>
                      <a:pt x="582575" y="255753"/>
                      <a:pt x="573060" y="340618"/>
                      <a:pt x="570430" y="349747"/>
                    </a:cubicBezTo>
                    <a:cubicBezTo>
                      <a:pt x="567413" y="360345"/>
                      <a:pt x="538712" y="395234"/>
                      <a:pt x="536778" y="393378"/>
                    </a:cubicBezTo>
                    <a:cubicBezTo>
                      <a:pt x="534844" y="391598"/>
                      <a:pt x="544359" y="347967"/>
                      <a:pt x="544900" y="345337"/>
                    </a:cubicBezTo>
                    <a:cubicBezTo>
                      <a:pt x="543509" y="348354"/>
                      <a:pt x="507613" y="426256"/>
                      <a:pt x="501966" y="432212"/>
                    </a:cubicBezTo>
                    <a:cubicBezTo>
                      <a:pt x="496241" y="438247"/>
                      <a:pt x="440232" y="501296"/>
                      <a:pt x="427003" y="511352"/>
                    </a:cubicBezTo>
                    <a:cubicBezTo>
                      <a:pt x="413775" y="521409"/>
                      <a:pt x="334326" y="557227"/>
                      <a:pt x="331231" y="555757"/>
                    </a:cubicBezTo>
                    <a:cubicBezTo>
                      <a:pt x="328059" y="554287"/>
                      <a:pt x="352042" y="533632"/>
                      <a:pt x="352042" y="533632"/>
                    </a:cubicBezTo>
                    <a:cubicBezTo>
                      <a:pt x="352042" y="533632"/>
                      <a:pt x="285743" y="566974"/>
                      <a:pt x="255727" y="570610"/>
                    </a:cubicBezTo>
                    <a:cubicBezTo>
                      <a:pt x="238399" y="572699"/>
                      <a:pt x="196470" y="566974"/>
                      <a:pt x="192447" y="567439"/>
                    </a:cubicBezTo>
                    <a:cubicBezTo>
                      <a:pt x="188424" y="567980"/>
                      <a:pt x="155314" y="573009"/>
                      <a:pt x="138062" y="570765"/>
                    </a:cubicBezTo>
                    <a:cubicBezTo>
                      <a:pt x="120734" y="568444"/>
                      <a:pt x="84374" y="551116"/>
                      <a:pt x="84374" y="551116"/>
                    </a:cubicBezTo>
                    <a:lnTo>
                      <a:pt x="84374" y="551116"/>
                    </a:lnTo>
                    <a:cubicBezTo>
                      <a:pt x="61166" y="543998"/>
                      <a:pt x="36875" y="534406"/>
                      <a:pt x="33161" y="529764"/>
                    </a:cubicBezTo>
                    <a:cubicBezTo>
                      <a:pt x="16142" y="509186"/>
                      <a:pt x="-1960" y="460526"/>
                      <a:pt x="360" y="384713"/>
                    </a:cubicBezTo>
                    <a:cubicBezTo>
                      <a:pt x="360" y="384713"/>
                      <a:pt x="-1728" y="337059"/>
                      <a:pt x="4151" y="308668"/>
                    </a:cubicBezTo>
                    <a:cubicBezTo>
                      <a:pt x="12507" y="267899"/>
                      <a:pt x="44765" y="217847"/>
                      <a:pt x="49253" y="208409"/>
                    </a:cubicBezTo>
                    <a:cubicBezTo>
                      <a:pt x="49408" y="208177"/>
                      <a:pt x="49408" y="208099"/>
                      <a:pt x="49485" y="208022"/>
                    </a:cubicBezTo>
                    <a:cubicBezTo>
                      <a:pt x="48324" y="209415"/>
                      <a:pt x="22873" y="239663"/>
                      <a:pt x="22177" y="237729"/>
                    </a:cubicBezTo>
                    <a:cubicBezTo>
                      <a:pt x="21480" y="235872"/>
                      <a:pt x="28907" y="198429"/>
                      <a:pt x="42290" y="179631"/>
                    </a:cubicBezTo>
                    <a:cubicBezTo>
                      <a:pt x="55751" y="160832"/>
                      <a:pt x="122745" y="100646"/>
                      <a:pt x="138372" y="90976"/>
                    </a:cubicBezTo>
                    <a:cubicBezTo>
                      <a:pt x="138372" y="90976"/>
                      <a:pt x="101626" y="109156"/>
                      <a:pt x="99769" y="102889"/>
                    </a:cubicBezTo>
                    <a:cubicBezTo>
                      <a:pt x="97912" y="96623"/>
                      <a:pt x="146417" y="45101"/>
                      <a:pt x="175892" y="34348"/>
                    </a:cubicBezTo>
                    <a:cubicBezTo>
                      <a:pt x="203974" y="24214"/>
                      <a:pt x="295027" y="2089"/>
                      <a:pt x="303536" y="77"/>
                    </a:cubicBezTo>
                    <a:cubicBezTo>
                      <a:pt x="303691" y="77"/>
                      <a:pt x="303769" y="77"/>
                      <a:pt x="303923" y="0"/>
                    </a:cubicBezTo>
                    <a:cubicBezTo>
                      <a:pt x="304077" y="0"/>
                      <a:pt x="304232" y="0"/>
                      <a:pt x="304232" y="0"/>
                    </a:cubicBezTo>
                    <a:lnTo>
                      <a:pt x="586211" y="2255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9698261" y="-1224241"/>
                <a:ext cx="502842" cy="464162"/>
              </a:xfrm>
              <a:custGeom>
                <a:avLst/>
                <a:gdLst/>
                <a:ahLst/>
                <a:cxnLst/>
                <a:rect l="l" t="t" r="r" b="b"/>
                <a:pathLst>
                  <a:path w="502842" h="464162" extrusionOk="0">
                    <a:moveTo>
                      <a:pt x="508866" y="225505"/>
                    </a:moveTo>
                    <a:cubicBezTo>
                      <a:pt x="508866" y="225505"/>
                      <a:pt x="508866" y="225583"/>
                      <a:pt x="508866" y="225815"/>
                    </a:cubicBezTo>
                    <a:cubicBezTo>
                      <a:pt x="508866" y="226589"/>
                      <a:pt x="508557" y="228600"/>
                      <a:pt x="508247" y="231617"/>
                    </a:cubicBezTo>
                    <a:cubicBezTo>
                      <a:pt x="508247" y="231617"/>
                      <a:pt x="508247" y="231694"/>
                      <a:pt x="508247" y="231772"/>
                    </a:cubicBezTo>
                    <a:cubicBezTo>
                      <a:pt x="505540" y="255753"/>
                      <a:pt x="496024" y="340618"/>
                      <a:pt x="493394" y="349747"/>
                    </a:cubicBezTo>
                    <a:cubicBezTo>
                      <a:pt x="490377" y="360345"/>
                      <a:pt x="461677" y="395234"/>
                      <a:pt x="459743" y="393378"/>
                    </a:cubicBezTo>
                    <a:cubicBezTo>
                      <a:pt x="457809" y="391598"/>
                      <a:pt x="467324" y="347967"/>
                      <a:pt x="467865" y="345337"/>
                    </a:cubicBezTo>
                    <a:cubicBezTo>
                      <a:pt x="466704" y="347890"/>
                      <a:pt x="439474" y="406838"/>
                      <a:pt x="428644" y="426333"/>
                    </a:cubicBezTo>
                    <a:cubicBezTo>
                      <a:pt x="428644" y="426333"/>
                      <a:pt x="428644" y="426333"/>
                      <a:pt x="428489" y="426410"/>
                    </a:cubicBezTo>
                    <a:cubicBezTo>
                      <a:pt x="428179" y="426565"/>
                      <a:pt x="427947" y="426720"/>
                      <a:pt x="427638" y="426797"/>
                    </a:cubicBezTo>
                    <a:cubicBezTo>
                      <a:pt x="419437" y="431207"/>
                      <a:pt x="362268" y="461610"/>
                      <a:pt x="346487" y="465864"/>
                    </a:cubicBezTo>
                    <a:cubicBezTo>
                      <a:pt x="329622" y="470351"/>
                      <a:pt x="313454" y="471202"/>
                      <a:pt x="312989" y="468959"/>
                    </a:cubicBezTo>
                    <a:cubicBezTo>
                      <a:pt x="312758" y="467644"/>
                      <a:pt x="322969" y="460449"/>
                      <a:pt x="331943" y="454415"/>
                    </a:cubicBezTo>
                    <a:cubicBezTo>
                      <a:pt x="314227" y="458824"/>
                      <a:pt x="296821" y="462693"/>
                      <a:pt x="287538" y="463776"/>
                    </a:cubicBezTo>
                    <a:cubicBezTo>
                      <a:pt x="263633" y="466561"/>
                      <a:pt x="248084" y="453255"/>
                      <a:pt x="248084" y="453255"/>
                    </a:cubicBezTo>
                    <a:cubicBezTo>
                      <a:pt x="248084" y="453255"/>
                      <a:pt x="190218" y="456426"/>
                      <a:pt x="168326" y="453255"/>
                    </a:cubicBezTo>
                    <a:cubicBezTo>
                      <a:pt x="146433" y="450006"/>
                      <a:pt x="114173" y="421924"/>
                      <a:pt x="114173" y="421924"/>
                    </a:cubicBezTo>
                    <a:cubicBezTo>
                      <a:pt x="114173" y="421924"/>
                      <a:pt x="72941" y="408772"/>
                      <a:pt x="58783" y="389510"/>
                    </a:cubicBezTo>
                    <a:cubicBezTo>
                      <a:pt x="44627" y="370247"/>
                      <a:pt x="36117" y="328008"/>
                      <a:pt x="36117" y="328008"/>
                    </a:cubicBezTo>
                    <a:cubicBezTo>
                      <a:pt x="30238" y="319885"/>
                      <a:pt x="20954" y="288400"/>
                      <a:pt x="15926" y="267048"/>
                    </a:cubicBezTo>
                    <a:cubicBezTo>
                      <a:pt x="13915" y="274939"/>
                      <a:pt x="10820" y="285924"/>
                      <a:pt x="8267" y="287162"/>
                    </a:cubicBezTo>
                    <a:cubicBezTo>
                      <a:pt x="4245" y="289096"/>
                      <a:pt x="-629" y="265346"/>
                      <a:pt x="67" y="250802"/>
                    </a:cubicBezTo>
                    <a:cubicBezTo>
                      <a:pt x="763" y="236645"/>
                      <a:pt x="18866" y="194407"/>
                      <a:pt x="19871" y="192086"/>
                    </a:cubicBezTo>
                    <a:cubicBezTo>
                      <a:pt x="19871" y="192008"/>
                      <a:pt x="19871" y="191931"/>
                      <a:pt x="19871" y="191931"/>
                    </a:cubicBezTo>
                    <a:cubicBezTo>
                      <a:pt x="19871" y="191931"/>
                      <a:pt x="15694" y="173519"/>
                      <a:pt x="19639" y="160832"/>
                    </a:cubicBezTo>
                    <a:cubicBezTo>
                      <a:pt x="23585" y="148068"/>
                      <a:pt x="61182" y="90976"/>
                      <a:pt x="61182" y="90976"/>
                    </a:cubicBezTo>
                    <a:cubicBezTo>
                      <a:pt x="61182" y="90976"/>
                      <a:pt x="24436" y="109156"/>
                      <a:pt x="22579" y="102889"/>
                    </a:cubicBezTo>
                    <a:cubicBezTo>
                      <a:pt x="20722" y="96623"/>
                      <a:pt x="69227" y="45101"/>
                      <a:pt x="98701" y="34348"/>
                    </a:cubicBezTo>
                    <a:cubicBezTo>
                      <a:pt x="126783" y="24214"/>
                      <a:pt x="217837" y="2089"/>
                      <a:pt x="226346" y="77"/>
                    </a:cubicBezTo>
                    <a:cubicBezTo>
                      <a:pt x="226501" y="77"/>
                      <a:pt x="226578" y="77"/>
                      <a:pt x="226733" y="0"/>
                    </a:cubicBezTo>
                    <a:cubicBezTo>
                      <a:pt x="226887" y="0"/>
                      <a:pt x="227042" y="0"/>
                      <a:pt x="227042" y="0"/>
                    </a:cubicBezTo>
                    <a:lnTo>
                      <a:pt x="509021" y="225583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9621148" y="-979163"/>
                <a:ext cx="448690" cy="324913"/>
              </a:xfrm>
              <a:custGeom>
                <a:avLst/>
                <a:gdLst/>
                <a:ahLst/>
                <a:cxnLst/>
                <a:rect l="l" t="t" r="r" b="b"/>
                <a:pathLst>
                  <a:path w="448690" h="324913" extrusionOk="0">
                    <a:moveTo>
                      <a:pt x="452996" y="240514"/>
                    </a:moveTo>
                    <a:cubicBezTo>
                      <a:pt x="441702" y="252504"/>
                      <a:pt x="431644" y="262716"/>
                      <a:pt x="427003" y="266274"/>
                    </a:cubicBezTo>
                    <a:cubicBezTo>
                      <a:pt x="413775" y="276331"/>
                      <a:pt x="334325" y="312149"/>
                      <a:pt x="331231" y="310679"/>
                    </a:cubicBezTo>
                    <a:cubicBezTo>
                      <a:pt x="328060" y="309209"/>
                      <a:pt x="352041" y="288554"/>
                      <a:pt x="352041" y="288554"/>
                    </a:cubicBezTo>
                    <a:cubicBezTo>
                      <a:pt x="352041" y="288554"/>
                      <a:pt x="285743" y="321897"/>
                      <a:pt x="255727" y="325533"/>
                    </a:cubicBezTo>
                    <a:cubicBezTo>
                      <a:pt x="238398" y="327621"/>
                      <a:pt x="196470" y="321897"/>
                      <a:pt x="192447" y="322361"/>
                    </a:cubicBezTo>
                    <a:cubicBezTo>
                      <a:pt x="188424" y="322902"/>
                      <a:pt x="155313" y="327931"/>
                      <a:pt x="138062" y="325687"/>
                    </a:cubicBezTo>
                    <a:cubicBezTo>
                      <a:pt x="120733" y="323366"/>
                      <a:pt x="84374" y="306038"/>
                      <a:pt x="84374" y="306038"/>
                    </a:cubicBezTo>
                    <a:lnTo>
                      <a:pt x="84374" y="306038"/>
                    </a:lnTo>
                    <a:cubicBezTo>
                      <a:pt x="61166" y="298921"/>
                      <a:pt x="36952" y="289328"/>
                      <a:pt x="33161" y="284686"/>
                    </a:cubicBezTo>
                    <a:cubicBezTo>
                      <a:pt x="16142" y="264108"/>
                      <a:pt x="-2038" y="215449"/>
                      <a:pt x="360" y="139635"/>
                    </a:cubicBezTo>
                    <a:cubicBezTo>
                      <a:pt x="360" y="139635"/>
                      <a:pt x="-1728" y="92059"/>
                      <a:pt x="4151" y="63590"/>
                    </a:cubicBezTo>
                    <a:cubicBezTo>
                      <a:pt x="8406" y="42625"/>
                      <a:pt x="19082" y="19108"/>
                      <a:pt x="29062" y="0"/>
                    </a:cubicBezTo>
                    <a:cubicBezTo>
                      <a:pt x="28597" y="2089"/>
                      <a:pt x="14363" y="70398"/>
                      <a:pt x="20629" y="98867"/>
                    </a:cubicBezTo>
                    <a:cubicBezTo>
                      <a:pt x="26973" y="127877"/>
                      <a:pt x="33703" y="177078"/>
                      <a:pt x="37029" y="180868"/>
                    </a:cubicBezTo>
                    <a:cubicBezTo>
                      <a:pt x="40356" y="184659"/>
                      <a:pt x="43605" y="163385"/>
                      <a:pt x="43605" y="163385"/>
                    </a:cubicBezTo>
                    <a:cubicBezTo>
                      <a:pt x="43605" y="163385"/>
                      <a:pt x="59000" y="228755"/>
                      <a:pt x="69676" y="242215"/>
                    </a:cubicBezTo>
                    <a:cubicBezTo>
                      <a:pt x="80352" y="255676"/>
                      <a:pt x="131409" y="269292"/>
                      <a:pt x="131409" y="269292"/>
                    </a:cubicBezTo>
                    <a:cubicBezTo>
                      <a:pt x="131409" y="269292"/>
                      <a:pt x="152683" y="288090"/>
                      <a:pt x="176975" y="290798"/>
                    </a:cubicBezTo>
                    <a:cubicBezTo>
                      <a:pt x="201343" y="293505"/>
                      <a:pt x="258048" y="279735"/>
                      <a:pt x="258048" y="279735"/>
                    </a:cubicBezTo>
                    <a:cubicBezTo>
                      <a:pt x="258048" y="279735"/>
                      <a:pt x="247217" y="290875"/>
                      <a:pt x="252787" y="292036"/>
                    </a:cubicBezTo>
                    <a:cubicBezTo>
                      <a:pt x="258435" y="293273"/>
                      <a:pt x="308642" y="291571"/>
                      <a:pt x="354826" y="274552"/>
                    </a:cubicBezTo>
                    <a:lnTo>
                      <a:pt x="396523" y="259157"/>
                    </a:lnTo>
                    <a:cubicBezTo>
                      <a:pt x="396523" y="259157"/>
                      <a:pt x="402867" y="265114"/>
                      <a:pt x="453151" y="24051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9650093" y="-1096519"/>
                <a:ext cx="85096" cy="363593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63593" extrusionOk="0">
                    <a:moveTo>
                      <a:pt x="89467" y="1315"/>
                    </a:moveTo>
                    <a:cubicBezTo>
                      <a:pt x="80262" y="33420"/>
                      <a:pt x="64248" y="62198"/>
                      <a:pt x="45991" y="89583"/>
                    </a:cubicBezTo>
                    <a:cubicBezTo>
                      <a:pt x="35702" y="104050"/>
                      <a:pt x="23711" y="118439"/>
                      <a:pt x="19070" y="135922"/>
                    </a:cubicBezTo>
                    <a:cubicBezTo>
                      <a:pt x="15124" y="158047"/>
                      <a:pt x="19998" y="180637"/>
                      <a:pt x="22319" y="202684"/>
                    </a:cubicBezTo>
                    <a:cubicBezTo>
                      <a:pt x="24639" y="225970"/>
                      <a:pt x="26651" y="251499"/>
                      <a:pt x="30055" y="273778"/>
                    </a:cubicBezTo>
                    <a:cubicBezTo>
                      <a:pt x="30596" y="277414"/>
                      <a:pt x="31292" y="280432"/>
                      <a:pt x="32375" y="283835"/>
                    </a:cubicBezTo>
                    <a:cubicBezTo>
                      <a:pt x="40499" y="312149"/>
                      <a:pt x="37636" y="341082"/>
                      <a:pt x="47229" y="368932"/>
                    </a:cubicBezTo>
                    <a:cubicBezTo>
                      <a:pt x="47229" y="368932"/>
                      <a:pt x="45063" y="370324"/>
                      <a:pt x="45063" y="370324"/>
                    </a:cubicBezTo>
                    <a:cubicBezTo>
                      <a:pt x="32144" y="358875"/>
                      <a:pt x="24408" y="342010"/>
                      <a:pt x="18915" y="326152"/>
                    </a:cubicBezTo>
                    <a:cubicBezTo>
                      <a:pt x="14815" y="314470"/>
                      <a:pt x="11798" y="303408"/>
                      <a:pt x="7311" y="292500"/>
                    </a:cubicBezTo>
                    <a:cubicBezTo>
                      <a:pt x="5377" y="288168"/>
                      <a:pt x="4062" y="283294"/>
                      <a:pt x="3134" y="278884"/>
                    </a:cubicBezTo>
                    <a:cubicBezTo>
                      <a:pt x="-1431" y="253355"/>
                      <a:pt x="-193" y="228291"/>
                      <a:pt x="1741" y="202839"/>
                    </a:cubicBezTo>
                    <a:cubicBezTo>
                      <a:pt x="3365" y="186284"/>
                      <a:pt x="7079" y="169883"/>
                      <a:pt x="9013" y="153328"/>
                    </a:cubicBezTo>
                    <a:cubicBezTo>
                      <a:pt x="10018" y="146057"/>
                      <a:pt x="10715" y="135071"/>
                      <a:pt x="12881" y="128109"/>
                    </a:cubicBezTo>
                    <a:cubicBezTo>
                      <a:pt x="16903" y="111941"/>
                      <a:pt x="20463" y="94689"/>
                      <a:pt x="27270" y="79140"/>
                    </a:cubicBezTo>
                    <a:cubicBezTo>
                      <a:pt x="34078" y="63745"/>
                      <a:pt x="43826" y="50362"/>
                      <a:pt x="53804" y="37056"/>
                    </a:cubicBezTo>
                    <a:cubicBezTo>
                      <a:pt x="63862" y="24059"/>
                      <a:pt x="74537" y="11449"/>
                      <a:pt x="87225" y="0"/>
                    </a:cubicBezTo>
                    <a:lnTo>
                      <a:pt x="89390" y="1315"/>
                    </a:lnTo>
                    <a:lnTo>
                      <a:pt x="89390" y="1315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10335158" y="-1015522"/>
                <a:ext cx="78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4809" y="17994"/>
                      <a:pt x="7213" y="45605"/>
                      <a:pt x="9602" y="83997"/>
                    </a:cubicBezTo>
                    <a:cubicBezTo>
                      <a:pt x="4809" y="39602"/>
                      <a:pt x="1194" y="10796"/>
                      <a:pt x="0" y="0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10062342" y="-770575"/>
                <a:ext cx="3868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85096" extrusionOk="0">
                    <a:moveTo>
                      <a:pt x="42438" y="40358"/>
                    </a:moveTo>
                    <a:cubicBezTo>
                      <a:pt x="47465" y="65036"/>
                      <a:pt x="38956" y="86310"/>
                      <a:pt x="26733" y="86233"/>
                    </a:cubicBezTo>
                    <a:cubicBezTo>
                      <a:pt x="17604" y="86233"/>
                      <a:pt x="7238" y="78265"/>
                      <a:pt x="1901" y="49177"/>
                    </a:cubicBezTo>
                    <a:cubicBezTo>
                      <a:pt x="-2742" y="23958"/>
                      <a:pt x="973" y="1368"/>
                      <a:pt x="14665" y="53"/>
                    </a:cubicBezTo>
                    <a:cubicBezTo>
                      <a:pt x="29518" y="-1417"/>
                      <a:pt x="39884" y="28058"/>
                      <a:pt x="42360" y="4035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10062342" y="-770575"/>
                <a:ext cx="38680" cy="8509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85096" extrusionOk="0">
                    <a:moveTo>
                      <a:pt x="42438" y="40358"/>
                    </a:moveTo>
                    <a:cubicBezTo>
                      <a:pt x="47465" y="65036"/>
                      <a:pt x="38956" y="86310"/>
                      <a:pt x="26733" y="86233"/>
                    </a:cubicBezTo>
                    <a:cubicBezTo>
                      <a:pt x="17604" y="86233"/>
                      <a:pt x="7238" y="78265"/>
                      <a:pt x="1901" y="49177"/>
                    </a:cubicBezTo>
                    <a:cubicBezTo>
                      <a:pt x="-2742" y="23958"/>
                      <a:pt x="973" y="1368"/>
                      <a:pt x="14665" y="53"/>
                    </a:cubicBezTo>
                    <a:cubicBezTo>
                      <a:pt x="29518" y="-1417"/>
                      <a:pt x="39884" y="28058"/>
                      <a:pt x="42360" y="403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10056801" y="-876300"/>
                <a:ext cx="61888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08304" extrusionOk="0">
                    <a:moveTo>
                      <a:pt x="61594" y="67871"/>
                    </a:moveTo>
                    <a:cubicBezTo>
                      <a:pt x="49758" y="99976"/>
                      <a:pt x="24848" y="118388"/>
                      <a:pt x="10768" y="109646"/>
                    </a:cubicBezTo>
                    <a:cubicBezTo>
                      <a:pt x="247" y="103071"/>
                      <a:pt x="-6020" y="86593"/>
                      <a:pt x="8601" y="49228"/>
                    </a:cubicBezTo>
                    <a:cubicBezTo>
                      <a:pt x="21288" y="16814"/>
                      <a:pt x="41557" y="-6549"/>
                      <a:pt x="58344" y="1651"/>
                    </a:cubicBezTo>
                    <a:cubicBezTo>
                      <a:pt x="76524" y="10547"/>
                      <a:pt x="67472" y="51935"/>
                      <a:pt x="61594" y="67871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10056801" y="-876300"/>
                <a:ext cx="61888" cy="108304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108304" extrusionOk="0">
                    <a:moveTo>
                      <a:pt x="61594" y="67871"/>
                    </a:moveTo>
                    <a:cubicBezTo>
                      <a:pt x="49758" y="99976"/>
                      <a:pt x="24848" y="118388"/>
                      <a:pt x="10768" y="109646"/>
                    </a:cubicBezTo>
                    <a:cubicBezTo>
                      <a:pt x="247" y="103071"/>
                      <a:pt x="-6020" y="86593"/>
                      <a:pt x="8601" y="49228"/>
                    </a:cubicBezTo>
                    <a:cubicBezTo>
                      <a:pt x="21288" y="16814"/>
                      <a:pt x="41557" y="-6549"/>
                      <a:pt x="58344" y="1651"/>
                    </a:cubicBezTo>
                    <a:cubicBezTo>
                      <a:pt x="76524" y="10547"/>
                      <a:pt x="67472" y="51935"/>
                      <a:pt x="61594" y="678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10083924" y="-701270"/>
                <a:ext cx="54152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54152" extrusionOk="0">
                    <a:moveTo>
                      <a:pt x="9096" y="295"/>
                    </a:moveTo>
                    <a:cubicBezTo>
                      <a:pt x="22479" y="5014"/>
                      <a:pt x="17993" y="33250"/>
                      <a:pt x="17993" y="33250"/>
                    </a:cubicBezTo>
                    <a:cubicBezTo>
                      <a:pt x="17993" y="33250"/>
                      <a:pt x="32149" y="33869"/>
                      <a:pt x="38880" y="50270"/>
                    </a:cubicBezTo>
                    <a:cubicBezTo>
                      <a:pt x="38880" y="50270"/>
                      <a:pt x="48550" y="57619"/>
                      <a:pt x="60464" y="57464"/>
                    </a:cubicBezTo>
                    <a:cubicBezTo>
                      <a:pt x="60464" y="57464"/>
                      <a:pt x="15904" y="67753"/>
                      <a:pt x="9947" y="35494"/>
                    </a:cubicBezTo>
                    <a:cubicBezTo>
                      <a:pt x="9947" y="35494"/>
                      <a:pt x="2366" y="28996"/>
                      <a:pt x="354" y="16231"/>
                    </a:cubicBezTo>
                    <a:cubicBezTo>
                      <a:pt x="-1657" y="3467"/>
                      <a:pt x="5383" y="-1098"/>
                      <a:pt x="9174" y="21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10083924" y="-701270"/>
                <a:ext cx="54152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54152" extrusionOk="0">
                    <a:moveTo>
                      <a:pt x="9096" y="295"/>
                    </a:moveTo>
                    <a:cubicBezTo>
                      <a:pt x="22479" y="5014"/>
                      <a:pt x="17993" y="33250"/>
                      <a:pt x="17993" y="33250"/>
                    </a:cubicBezTo>
                    <a:cubicBezTo>
                      <a:pt x="17993" y="33250"/>
                      <a:pt x="32149" y="33869"/>
                      <a:pt x="38880" y="50270"/>
                    </a:cubicBezTo>
                    <a:cubicBezTo>
                      <a:pt x="38880" y="50270"/>
                      <a:pt x="48550" y="57619"/>
                      <a:pt x="60464" y="57464"/>
                    </a:cubicBezTo>
                    <a:cubicBezTo>
                      <a:pt x="60464" y="57464"/>
                      <a:pt x="15904" y="67753"/>
                      <a:pt x="9947" y="35494"/>
                    </a:cubicBezTo>
                    <a:cubicBezTo>
                      <a:pt x="9947" y="35494"/>
                      <a:pt x="2366" y="28996"/>
                      <a:pt x="354" y="16231"/>
                    </a:cubicBezTo>
                    <a:cubicBezTo>
                      <a:pt x="-1657" y="3467"/>
                      <a:pt x="5383" y="-1098"/>
                      <a:pt x="9174" y="2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10295676" y="-841118"/>
                <a:ext cx="8509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8680" extrusionOk="0">
                    <a:moveTo>
                      <a:pt x="44279" y="43"/>
                    </a:moveTo>
                    <a:cubicBezTo>
                      <a:pt x="69498" y="-808"/>
                      <a:pt x="88993" y="11106"/>
                      <a:pt x="86982" y="23097"/>
                    </a:cubicBezTo>
                    <a:cubicBezTo>
                      <a:pt x="85435" y="32148"/>
                      <a:pt x="75920" y="40967"/>
                      <a:pt x="46368" y="41431"/>
                    </a:cubicBezTo>
                    <a:cubicBezTo>
                      <a:pt x="20762" y="41818"/>
                      <a:pt x="-900" y="34468"/>
                      <a:pt x="29" y="20698"/>
                    </a:cubicBezTo>
                    <a:cubicBezTo>
                      <a:pt x="1034" y="5845"/>
                      <a:pt x="31824" y="430"/>
                      <a:pt x="44356" y="43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10295676" y="-841118"/>
                <a:ext cx="8509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85096" h="38680" extrusionOk="0">
                    <a:moveTo>
                      <a:pt x="44279" y="43"/>
                    </a:moveTo>
                    <a:cubicBezTo>
                      <a:pt x="69498" y="-808"/>
                      <a:pt x="88993" y="11106"/>
                      <a:pt x="86982" y="23097"/>
                    </a:cubicBezTo>
                    <a:cubicBezTo>
                      <a:pt x="85435" y="32148"/>
                      <a:pt x="75920" y="40967"/>
                      <a:pt x="46368" y="41431"/>
                    </a:cubicBezTo>
                    <a:cubicBezTo>
                      <a:pt x="20762" y="41818"/>
                      <a:pt x="-900" y="34468"/>
                      <a:pt x="29" y="20698"/>
                    </a:cubicBezTo>
                    <a:cubicBezTo>
                      <a:pt x="1034" y="5845"/>
                      <a:pt x="31824" y="430"/>
                      <a:pt x="44356" y="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10196322" y="-883949"/>
                <a:ext cx="108304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08304" h="69624" extrusionOk="0">
                    <a:moveTo>
                      <a:pt x="68361" y="10228"/>
                    </a:moveTo>
                    <a:cubicBezTo>
                      <a:pt x="99614" y="24075"/>
                      <a:pt x="116325" y="50223"/>
                      <a:pt x="106809" y="63607"/>
                    </a:cubicBezTo>
                    <a:cubicBezTo>
                      <a:pt x="99614" y="73741"/>
                      <a:pt x="82672" y="78847"/>
                      <a:pt x="46390" y="61905"/>
                    </a:cubicBezTo>
                    <a:cubicBezTo>
                      <a:pt x="14905" y="47206"/>
                      <a:pt x="-7143" y="25391"/>
                      <a:pt x="2140" y="9222"/>
                    </a:cubicBezTo>
                    <a:cubicBezTo>
                      <a:pt x="12197" y="-8339"/>
                      <a:pt x="52888" y="3343"/>
                      <a:pt x="68438" y="1022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10196322" y="-883949"/>
                <a:ext cx="108304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108304" h="69624" extrusionOk="0">
                    <a:moveTo>
                      <a:pt x="68361" y="10228"/>
                    </a:moveTo>
                    <a:cubicBezTo>
                      <a:pt x="99614" y="24075"/>
                      <a:pt x="116325" y="50223"/>
                      <a:pt x="106809" y="63607"/>
                    </a:cubicBezTo>
                    <a:cubicBezTo>
                      <a:pt x="99614" y="73741"/>
                      <a:pt x="82672" y="78847"/>
                      <a:pt x="46390" y="61905"/>
                    </a:cubicBezTo>
                    <a:cubicBezTo>
                      <a:pt x="14905" y="47206"/>
                      <a:pt x="-7143" y="25391"/>
                      <a:pt x="2140" y="9222"/>
                    </a:cubicBezTo>
                    <a:cubicBezTo>
                      <a:pt x="12197" y="-8339"/>
                      <a:pt x="52888" y="3343"/>
                      <a:pt x="68438" y="10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10369889" y="-851750"/>
                <a:ext cx="69624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38680" extrusionOk="0">
                    <a:moveTo>
                      <a:pt x="933" y="29320"/>
                    </a:moveTo>
                    <a:cubicBezTo>
                      <a:pt x="9829" y="18335"/>
                      <a:pt x="34971" y="31950"/>
                      <a:pt x="34971" y="31950"/>
                    </a:cubicBezTo>
                    <a:cubicBezTo>
                      <a:pt x="34971" y="31950"/>
                      <a:pt x="40232" y="18799"/>
                      <a:pt x="58024" y="17948"/>
                    </a:cubicBezTo>
                    <a:cubicBezTo>
                      <a:pt x="58024" y="17948"/>
                      <a:pt x="68159" y="11295"/>
                      <a:pt x="72027" y="0"/>
                    </a:cubicBezTo>
                    <a:cubicBezTo>
                      <a:pt x="72027" y="0"/>
                      <a:pt x="66921" y="45411"/>
                      <a:pt x="34430" y="40382"/>
                    </a:cubicBezTo>
                    <a:cubicBezTo>
                      <a:pt x="34430" y="40382"/>
                      <a:pt x="25765" y="45333"/>
                      <a:pt x="13078" y="43013"/>
                    </a:cubicBezTo>
                    <a:cubicBezTo>
                      <a:pt x="391" y="40692"/>
                      <a:pt x="-1543" y="32491"/>
                      <a:pt x="933" y="29397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10369889" y="-851750"/>
                <a:ext cx="69624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69624" h="38680" extrusionOk="0">
                    <a:moveTo>
                      <a:pt x="933" y="29320"/>
                    </a:moveTo>
                    <a:cubicBezTo>
                      <a:pt x="9829" y="18335"/>
                      <a:pt x="34971" y="31950"/>
                      <a:pt x="34971" y="31950"/>
                    </a:cubicBezTo>
                    <a:cubicBezTo>
                      <a:pt x="34971" y="31950"/>
                      <a:pt x="40232" y="18799"/>
                      <a:pt x="58024" y="17948"/>
                    </a:cubicBezTo>
                    <a:cubicBezTo>
                      <a:pt x="58024" y="17948"/>
                      <a:pt x="68159" y="11295"/>
                      <a:pt x="72027" y="0"/>
                    </a:cubicBezTo>
                    <a:cubicBezTo>
                      <a:pt x="72027" y="0"/>
                      <a:pt x="66921" y="45411"/>
                      <a:pt x="34430" y="40382"/>
                    </a:cubicBezTo>
                    <a:cubicBezTo>
                      <a:pt x="34430" y="40382"/>
                      <a:pt x="25765" y="45333"/>
                      <a:pt x="13078" y="43013"/>
                    </a:cubicBezTo>
                    <a:cubicBezTo>
                      <a:pt x="391" y="40692"/>
                      <a:pt x="-1543" y="32491"/>
                      <a:pt x="933" y="293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9842919" y="-1346754"/>
                <a:ext cx="526050" cy="495106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95106" extrusionOk="0">
                    <a:moveTo>
                      <a:pt x="252036" y="40666"/>
                    </a:moveTo>
                    <a:cubicBezTo>
                      <a:pt x="252036" y="40666"/>
                      <a:pt x="160828" y="1832"/>
                      <a:pt x="118125" y="22564"/>
                    </a:cubicBezTo>
                    <a:cubicBezTo>
                      <a:pt x="23745" y="68362"/>
                      <a:pt x="9356" y="156398"/>
                      <a:pt x="9356" y="156398"/>
                    </a:cubicBezTo>
                    <a:cubicBezTo>
                      <a:pt x="9356" y="156398"/>
                      <a:pt x="47031" y="138527"/>
                      <a:pt x="62193" y="142318"/>
                    </a:cubicBezTo>
                    <a:cubicBezTo>
                      <a:pt x="62193" y="142318"/>
                      <a:pt x="18871" y="172179"/>
                      <a:pt x="5874" y="190282"/>
                    </a:cubicBezTo>
                    <a:cubicBezTo>
                      <a:pt x="-7044" y="208384"/>
                      <a:pt x="2703" y="300443"/>
                      <a:pt x="21889" y="332857"/>
                    </a:cubicBezTo>
                    <a:lnTo>
                      <a:pt x="61265" y="299205"/>
                    </a:lnTo>
                    <a:cubicBezTo>
                      <a:pt x="61265" y="299205"/>
                      <a:pt x="31094" y="342217"/>
                      <a:pt x="32410" y="351733"/>
                    </a:cubicBezTo>
                    <a:cubicBezTo>
                      <a:pt x="33725" y="361248"/>
                      <a:pt x="57784" y="419965"/>
                      <a:pt x="86949" y="441393"/>
                    </a:cubicBezTo>
                    <a:cubicBezTo>
                      <a:pt x="116113" y="462822"/>
                      <a:pt x="178311" y="486108"/>
                      <a:pt x="188909" y="487964"/>
                    </a:cubicBezTo>
                    <a:cubicBezTo>
                      <a:pt x="188909" y="487964"/>
                      <a:pt x="207554" y="418340"/>
                      <a:pt x="209642" y="414472"/>
                    </a:cubicBezTo>
                    <a:cubicBezTo>
                      <a:pt x="211730" y="410604"/>
                      <a:pt x="203531" y="489047"/>
                      <a:pt x="206625" y="490595"/>
                    </a:cubicBezTo>
                    <a:cubicBezTo>
                      <a:pt x="209720" y="492142"/>
                      <a:pt x="237337" y="495391"/>
                      <a:pt x="243604" y="496242"/>
                    </a:cubicBezTo>
                    <a:cubicBezTo>
                      <a:pt x="249792" y="497093"/>
                      <a:pt x="246543" y="447273"/>
                      <a:pt x="249174" y="443792"/>
                    </a:cubicBezTo>
                    <a:cubicBezTo>
                      <a:pt x="251804" y="440388"/>
                      <a:pt x="263020" y="495468"/>
                      <a:pt x="267972" y="496938"/>
                    </a:cubicBezTo>
                    <a:cubicBezTo>
                      <a:pt x="272923" y="498408"/>
                      <a:pt x="329860" y="503669"/>
                      <a:pt x="354847" y="500187"/>
                    </a:cubicBezTo>
                    <a:cubicBezTo>
                      <a:pt x="379835" y="496706"/>
                      <a:pt x="408846" y="482317"/>
                      <a:pt x="410857" y="480770"/>
                    </a:cubicBezTo>
                    <a:cubicBezTo>
                      <a:pt x="412867" y="479223"/>
                      <a:pt x="402579" y="436442"/>
                      <a:pt x="401341" y="432342"/>
                    </a:cubicBezTo>
                    <a:cubicBezTo>
                      <a:pt x="400104" y="428319"/>
                      <a:pt x="426793" y="471100"/>
                      <a:pt x="426793" y="471100"/>
                    </a:cubicBezTo>
                    <a:cubicBezTo>
                      <a:pt x="426793" y="471100"/>
                      <a:pt x="453482" y="451837"/>
                      <a:pt x="464235" y="442167"/>
                    </a:cubicBezTo>
                    <a:cubicBezTo>
                      <a:pt x="474988" y="432497"/>
                      <a:pt x="463771" y="377339"/>
                      <a:pt x="463771" y="377339"/>
                    </a:cubicBezTo>
                    <a:cubicBezTo>
                      <a:pt x="463771" y="377339"/>
                      <a:pt x="479862" y="428397"/>
                      <a:pt x="483189" y="426308"/>
                    </a:cubicBezTo>
                    <a:cubicBezTo>
                      <a:pt x="486515" y="424219"/>
                      <a:pt x="525660" y="366509"/>
                      <a:pt x="523803" y="331696"/>
                    </a:cubicBezTo>
                    <a:cubicBezTo>
                      <a:pt x="522178" y="300211"/>
                      <a:pt x="492239" y="253872"/>
                      <a:pt x="492239" y="253872"/>
                    </a:cubicBezTo>
                    <a:cubicBezTo>
                      <a:pt x="492239" y="253872"/>
                      <a:pt x="524112" y="316070"/>
                      <a:pt x="526356" y="313130"/>
                    </a:cubicBezTo>
                    <a:cubicBezTo>
                      <a:pt x="528599" y="310190"/>
                      <a:pt x="520708" y="248689"/>
                      <a:pt x="516840" y="237703"/>
                    </a:cubicBezTo>
                    <a:cubicBezTo>
                      <a:pt x="511889" y="223469"/>
                      <a:pt x="472668" y="118723"/>
                      <a:pt x="414106" y="85690"/>
                    </a:cubicBezTo>
                    <a:cubicBezTo>
                      <a:pt x="414106" y="85690"/>
                      <a:pt x="363821" y="14596"/>
                      <a:pt x="207166" y="130"/>
                    </a:cubicBezTo>
                    <a:cubicBezTo>
                      <a:pt x="192932" y="-1186"/>
                      <a:pt x="169028" y="7943"/>
                      <a:pt x="169028" y="7943"/>
                    </a:cubicBezTo>
                    <a:cubicBezTo>
                      <a:pt x="169028" y="7943"/>
                      <a:pt x="242675" y="30532"/>
                      <a:pt x="252036" y="407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10140062" y="-957074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8194" y="25256"/>
                    </a:moveTo>
                    <a:cubicBezTo>
                      <a:pt x="9277" y="21078"/>
                      <a:pt x="8580" y="16204"/>
                      <a:pt x="8194" y="11950"/>
                    </a:cubicBezTo>
                    <a:cubicBezTo>
                      <a:pt x="7807" y="8159"/>
                      <a:pt x="7729" y="3982"/>
                      <a:pt x="5795" y="655"/>
                    </a:cubicBezTo>
                    <a:cubicBezTo>
                      <a:pt x="5177" y="-351"/>
                      <a:pt x="3784" y="-118"/>
                      <a:pt x="3243" y="810"/>
                    </a:cubicBezTo>
                    <a:cubicBezTo>
                      <a:pt x="1154" y="4368"/>
                      <a:pt x="1154" y="8933"/>
                      <a:pt x="689" y="12955"/>
                    </a:cubicBezTo>
                    <a:cubicBezTo>
                      <a:pt x="225" y="17210"/>
                      <a:pt x="-471" y="21465"/>
                      <a:pt x="458" y="25642"/>
                    </a:cubicBezTo>
                    <a:cubicBezTo>
                      <a:pt x="1309" y="29820"/>
                      <a:pt x="7265" y="28814"/>
                      <a:pt x="8194" y="252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9994990" y="-1060260"/>
                <a:ext cx="2320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15472" extrusionOk="0">
                    <a:moveTo>
                      <a:pt x="3342" y="22304"/>
                    </a:moveTo>
                    <a:cubicBezTo>
                      <a:pt x="8138" y="21375"/>
                      <a:pt x="11078" y="17662"/>
                      <a:pt x="14404" y="14181"/>
                    </a:cubicBezTo>
                    <a:cubicBezTo>
                      <a:pt x="18117" y="10313"/>
                      <a:pt x="21289" y="6444"/>
                      <a:pt x="23765" y="1726"/>
                    </a:cubicBezTo>
                    <a:cubicBezTo>
                      <a:pt x="24229" y="875"/>
                      <a:pt x="23223" y="-363"/>
                      <a:pt x="22295" y="101"/>
                    </a:cubicBezTo>
                    <a:cubicBezTo>
                      <a:pt x="17498" y="2344"/>
                      <a:pt x="13398" y="5207"/>
                      <a:pt x="9299" y="8533"/>
                    </a:cubicBezTo>
                    <a:cubicBezTo>
                      <a:pt x="5585" y="11473"/>
                      <a:pt x="1485" y="14103"/>
                      <a:pt x="92" y="18745"/>
                    </a:cubicBezTo>
                    <a:cubicBezTo>
                      <a:pt x="-449" y="20524"/>
                      <a:pt x="1485" y="22768"/>
                      <a:pt x="3342" y="22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97" name="Google Shape;2997;p21"/>
              <p:cNvGrpSpPr/>
              <p:nvPr/>
            </p:nvGrpSpPr>
            <p:grpSpPr>
              <a:xfrm>
                <a:off x="9643890" y="-1240766"/>
                <a:ext cx="541254" cy="538110"/>
                <a:chOff x="9643890" y="-1240766"/>
                <a:chExt cx="541254" cy="538110"/>
              </a:xfrm>
            </p:grpSpPr>
            <p:sp>
              <p:nvSpPr>
                <p:cNvPr id="2998" name="Google Shape;2998;p21"/>
                <p:cNvSpPr/>
                <p:nvPr/>
              </p:nvSpPr>
              <p:spPr>
                <a:xfrm>
                  <a:off x="9846905" y="-742304"/>
                  <a:ext cx="7736" cy="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8680" extrusionOk="0">
                      <a:moveTo>
                        <a:pt x="9006" y="39705"/>
                      </a:moveTo>
                      <a:cubicBezTo>
                        <a:pt x="11636" y="34135"/>
                        <a:pt x="10553" y="27172"/>
                        <a:pt x="10322" y="21061"/>
                      </a:cubicBezTo>
                      <a:cubicBezTo>
                        <a:pt x="10012" y="14485"/>
                        <a:pt x="9316" y="8142"/>
                        <a:pt x="7691" y="1721"/>
                      </a:cubicBezTo>
                      <a:cubicBezTo>
                        <a:pt x="7072" y="-832"/>
                        <a:pt x="3359" y="-368"/>
                        <a:pt x="2817" y="1953"/>
                      </a:cubicBezTo>
                      <a:cubicBezTo>
                        <a:pt x="1193" y="8451"/>
                        <a:pt x="652" y="14872"/>
                        <a:pt x="342" y="21525"/>
                      </a:cubicBezTo>
                      <a:cubicBezTo>
                        <a:pt x="110" y="27714"/>
                        <a:pt x="-819" y="34212"/>
                        <a:pt x="1889" y="39937"/>
                      </a:cubicBezTo>
                      <a:cubicBezTo>
                        <a:pt x="3282" y="42799"/>
                        <a:pt x="7768" y="42258"/>
                        <a:pt x="9006" y="396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9" name="Google Shape;2999;p21"/>
                <p:cNvSpPr/>
                <p:nvPr/>
              </p:nvSpPr>
              <p:spPr>
                <a:xfrm>
                  <a:off x="9818037" y="-733600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6389" y="32858"/>
                      </a:moveTo>
                      <a:cubicBezTo>
                        <a:pt x="11185" y="30150"/>
                        <a:pt x="12809" y="24425"/>
                        <a:pt x="14666" y="19474"/>
                      </a:cubicBezTo>
                      <a:cubicBezTo>
                        <a:pt x="16755" y="14059"/>
                        <a:pt x="17915" y="8721"/>
                        <a:pt x="18456" y="2919"/>
                      </a:cubicBezTo>
                      <a:cubicBezTo>
                        <a:pt x="18766" y="57"/>
                        <a:pt x="15439" y="-1104"/>
                        <a:pt x="13892" y="1295"/>
                      </a:cubicBezTo>
                      <a:cubicBezTo>
                        <a:pt x="10643" y="6014"/>
                        <a:pt x="7781" y="10733"/>
                        <a:pt x="5151" y="15838"/>
                      </a:cubicBezTo>
                      <a:cubicBezTo>
                        <a:pt x="2829" y="20248"/>
                        <a:pt x="-419" y="24425"/>
                        <a:pt x="45" y="29608"/>
                      </a:cubicBezTo>
                      <a:cubicBezTo>
                        <a:pt x="354" y="32780"/>
                        <a:pt x="3603" y="34405"/>
                        <a:pt x="6311" y="328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21"/>
                <p:cNvSpPr/>
                <p:nvPr/>
              </p:nvSpPr>
              <p:spPr>
                <a:xfrm>
                  <a:off x="9664390" y="-901725"/>
                  <a:ext cx="38680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0" h="7736" extrusionOk="0">
                      <a:moveTo>
                        <a:pt x="2993" y="9901"/>
                      </a:moveTo>
                      <a:cubicBezTo>
                        <a:pt x="8331" y="12222"/>
                        <a:pt x="15293" y="11216"/>
                        <a:pt x="21018" y="10830"/>
                      </a:cubicBezTo>
                      <a:cubicBezTo>
                        <a:pt x="27748" y="10365"/>
                        <a:pt x="34479" y="9437"/>
                        <a:pt x="41055" y="7967"/>
                      </a:cubicBezTo>
                      <a:cubicBezTo>
                        <a:pt x="43530" y="7426"/>
                        <a:pt x="43762" y="3635"/>
                        <a:pt x="41055" y="3326"/>
                      </a:cubicBezTo>
                      <a:cubicBezTo>
                        <a:pt x="34711" y="2784"/>
                        <a:pt x="28445" y="2243"/>
                        <a:pt x="22101" y="1546"/>
                      </a:cubicBezTo>
                      <a:cubicBezTo>
                        <a:pt x="16376" y="1005"/>
                        <a:pt x="9646" y="-929"/>
                        <a:pt x="4076" y="541"/>
                      </a:cubicBezTo>
                      <a:cubicBezTo>
                        <a:pt x="-488" y="1701"/>
                        <a:pt x="-1726" y="7813"/>
                        <a:pt x="2993" y="99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21"/>
                <p:cNvSpPr/>
                <p:nvPr/>
              </p:nvSpPr>
              <p:spPr>
                <a:xfrm>
                  <a:off x="9643890" y="-771500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4076" y="28983"/>
                      </a:moveTo>
                      <a:cubicBezTo>
                        <a:pt x="9723" y="28364"/>
                        <a:pt x="12585" y="23722"/>
                        <a:pt x="16067" y="19545"/>
                      </a:cubicBezTo>
                      <a:cubicBezTo>
                        <a:pt x="20244" y="14594"/>
                        <a:pt x="23183" y="8869"/>
                        <a:pt x="27206" y="3841"/>
                      </a:cubicBezTo>
                      <a:cubicBezTo>
                        <a:pt x="29063" y="1597"/>
                        <a:pt x="25891" y="-1420"/>
                        <a:pt x="23880" y="746"/>
                      </a:cubicBezTo>
                      <a:cubicBezTo>
                        <a:pt x="19857" y="5156"/>
                        <a:pt x="14596" y="8482"/>
                        <a:pt x="10110" y="12428"/>
                      </a:cubicBezTo>
                      <a:cubicBezTo>
                        <a:pt x="6242" y="15832"/>
                        <a:pt x="903" y="18849"/>
                        <a:pt x="53" y="24187"/>
                      </a:cubicBezTo>
                      <a:cubicBezTo>
                        <a:pt x="-334" y="26508"/>
                        <a:pt x="1446" y="29215"/>
                        <a:pt x="4076" y="289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2" name="Google Shape;3002;p21"/>
                <p:cNvSpPr/>
                <p:nvPr/>
              </p:nvSpPr>
              <p:spPr>
                <a:xfrm>
                  <a:off x="9653983" y="-750247"/>
                  <a:ext cx="15472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30944" extrusionOk="0">
                      <a:moveTo>
                        <a:pt x="6747" y="31634"/>
                      </a:moveTo>
                      <a:cubicBezTo>
                        <a:pt x="10693" y="28075"/>
                        <a:pt x="12472" y="22350"/>
                        <a:pt x="14561" y="17477"/>
                      </a:cubicBezTo>
                      <a:cubicBezTo>
                        <a:pt x="16650" y="12603"/>
                        <a:pt x="18661" y="7575"/>
                        <a:pt x="19202" y="2314"/>
                      </a:cubicBezTo>
                      <a:cubicBezTo>
                        <a:pt x="19434" y="380"/>
                        <a:pt x="17346" y="-780"/>
                        <a:pt x="15875" y="612"/>
                      </a:cubicBezTo>
                      <a:cubicBezTo>
                        <a:pt x="12007" y="4248"/>
                        <a:pt x="9222" y="8812"/>
                        <a:pt x="6592" y="13377"/>
                      </a:cubicBezTo>
                      <a:cubicBezTo>
                        <a:pt x="4040" y="17941"/>
                        <a:pt x="558" y="22892"/>
                        <a:pt x="17" y="28152"/>
                      </a:cubicBezTo>
                      <a:cubicBezTo>
                        <a:pt x="-293" y="32020"/>
                        <a:pt x="3730" y="34341"/>
                        <a:pt x="6747" y="316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3" name="Google Shape;3003;p21"/>
                <p:cNvSpPr/>
                <p:nvPr/>
              </p:nvSpPr>
              <p:spPr>
                <a:xfrm>
                  <a:off x="9739466" y="-1003084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3246" y="8140"/>
                      </a:moveTo>
                      <a:cubicBezTo>
                        <a:pt x="17345" y="6980"/>
                        <a:pt x="21678" y="5432"/>
                        <a:pt x="25933" y="4814"/>
                      </a:cubicBezTo>
                      <a:cubicBezTo>
                        <a:pt x="28873" y="4349"/>
                        <a:pt x="28718" y="172"/>
                        <a:pt x="25701" y="172"/>
                      </a:cubicBezTo>
                      <a:cubicBezTo>
                        <a:pt x="20982" y="172"/>
                        <a:pt x="16495" y="-215"/>
                        <a:pt x="11776" y="172"/>
                      </a:cubicBezTo>
                      <a:cubicBezTo>
                        <a:pt x="7675" y="481"/>
                        <a:pt x="2570" y="481"/>
                        <a:pt x="404" y="4504"/>
                      </a:cubicBezTo>
                      <a:cubicBezTo>
                        <a:pt x="-602" y="6283"/>
                        <a:pt x="404" y="8295"/>
                        <a:pt x="1951" y="9378"/>
                      </a:cubicBezTo>
                      <a:cubicBezTo>
                        <a:pt x="5355" y="11544"/>
                        <a:pt x="9764" y="9300"/>
                        <a:pt x="13246" y="82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4" name="Google Shape;3004;p21"/>
                <p:cNvSpPr/>
                <p:nvPr/>
              </p:nvSpPr>
              <p:spPr>
                <a:xfrm>
                  <a:off x="9716921" y="-984355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5523" y="9525"/>
                      </a:moveTo>
                      <a:cubicBezTo>
                        <a:pt x="19700" y="7746"/>
                        <a:pt x="23878" y="6044"/>
                        <a:pt x="28211" y="4651"/>
                      </a:cubicBezTo>
                      <a:cubicBezTo>
                        <a:pt x="30686" y="3877"/>
                        <a:pt x="30067" y="-223"/>
                        <a:pt x="27359" y="9"/>
                      </a:cubicBezTo>
                      <a:cubicBezTo>
                        <a:pt x="22562" y="474"/>
                        <a:pt x="17844" y="1092"/>
                        <a:pt x="13125" y="2098"/>
                      </a:cubicBezTo>
                      <a:cubicBezTo>
                        <a:pt x="8870" y="3026"/>
                        <a:pt x="2681" y="3800"/>
                        <a:pt x="438" y="7900"/>
                      </a:cubicBezTo>
                      <a:cubicBezTo>
                        <a:pt x="-800" y="10221"/>
                        <a:pt x="747" y="12774"/>
                        <a:pt x="3068" y="13393"/>
                      </a:cubicBezTo>
                      <a:cubicBezTo>
                        <a:pt x="7090" y="14553"/>
                        <a:pt x="11810" y="10995"/>
                        <a:pt x="15446" y="94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5" name="Google Shape;3005;p21"/>
                <p:cNvSpPr/>
                <p:nvPr/>
              </p:nvSpPr>
              <p:spPr>
                <a:xfrm>
                  <a:off x="9880887" y="-864335"/>
                  <a:ext cx="7736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23208" extrusionOk="0">
                      <a:moveTo>
                        <a:pt x="3261" y="13822"/>
                      </a:moveTo>
                      <a:cubicBezTo>
                        <a:pt x="5040" y="9954"/>
                        <a:pt x="7206" y="5854"/>
                        <a:pt x="8521" y="1754"/>
                      </a:cubicBezTo>
                      <a:cubicBezTo>
                        <a:pt x="9372" y="-1031"/>
                        <a:pt x="13549" y="-335"/>
                        <a:pt x="13086" y="2682"/>
                      </a:cubicBezTo>
                      <a:cubicBezTo>
                        <a:pt x="12389" y="7324"/>
                        <a:pt x="12080" y="11888"/>
                        <a:pt x="10997" y="16452"/>
                      </a:cubicBezTo>
                      <a:cubicBezTo>
                        <a:pt x="10069" y="20475"/>
                        <a:pt x="9295" y="25503"/>
                        <a:pt x="5040" y="27051"/>
                      </a:cubicBezTo>
                      <a:cubicBezTo>
                        <a:pt x="3106" y="27747"/>
                        <a:pt x="1249" y="26509"/>
                        <a:pt x="476" y="24807"/>
                      </a:cubicBezTo>
                      <a:cubicBezTo>
                        <a:pt x="-1149" y="21094"/>
                        <a:pt x="1791" y="17149"/>
                        <a:pt x="3261" y="138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21"/>
                <p:cNvSpPr/>
                <p:nvPr/>
              </p:nvSpPr>
              <p:spPr>
                <a:xfrm>
                  <a:off x="9855322" y="-846574"/>
                  <a:ext cx="15472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23208" extrusionOk="0">
                      <a:moveTo>
                        <a:pt x="5849" y="13080"/>
                      </a:moveTo>
                      <a:cubicBezTo>
                        <a:pt x="8247" y="9212"/>
                        <a:pt x="10491" y="5267"/>
                        <a:pt x="12580" y="1244"/>
                      </a:cubicBezTo>
                      <a:cubicBezTo>
                        <a:pt x="13739" y="-1076"/>
                        <a:pt x="17685" y="84"/>
                        <a:pt x="16989" y="2792"/>
                      </a:cubicBezTo>
                      <a:cubicBezTo>
                        <a:pt x="15828" y="7433"/>
                        <a:pt x="14514" y="12075"/>
                        <a:pt x="12811" y="16562"/>
                      </a:cubicBezTo>
                      <a:cubicBezTo>
                        <a:pt x="11264" y="20662"/>
                        <a:pt x="9562" y="26619"/>
                        <a:pt x="5152" y="28243"/>
                      </a:cubicBezTo>
                      <a:cubicBezTo>
                        <a:pt x="2677" y="29171"/>
                        <a:pt x="356" y="27237"/>
                        <a:pt x="47" y="24839"/>
                      </a:cubicBezTo>
                      <a:cubicBezTo>
                        <a:pt x="-495" y="20739"/>
                        <a:pt x="3760" y="16562"/>
                        <a:pt x="5849" y="13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7" name="Google Shape;3007;p21"/>
                <p:cNvSpPr/>
                <p:nvPr/>
              </p:nvSpPr>
              <p:spPr>
                <a:xfrm>
                  <a:off x="9707427" y="-787194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6759" y="22241"/>
                      </a:moveTo>
                      <a:cubicBezTo>
                        <a:pt x="10781" y="19920"/>
                        <a:pt x="13953" y="15742"/>
                        <a:pt x="16816" y="12261"/>
                      </a:cubicBezTo>
                      <a:cubicBezTo>
                        <a:pt x="19446" y="9089"/>
                        <a:pt x="22463" y="5918"/>
                        <a:pt x="23546" y="1895"/>
                      </a:cubicBezTo>
                      <a:cubicBezTo>
                        <a:pt x="23856" y="657"/>
                        <a:pt x="22618" y="-194"/>
                        <a:pt x="21535" y="38"/>
                      </a:cubicBezTo>
                      <a:cubicBezTo>
                        <a:pt x="17358" y="1121"/>
                        <a:pt x="13721" y="4525"/>
                        <a:pt x="10473" y="7233"/>
                      </a:cubicBezTo>
                      <a:cubicBezTo>
                        <a:pt x="6913" y="10095"/>
                        <a:pt x="3123" y="12803"/>
                        <a:pt x="648" y="16593"/>
                      </a:cubicBezTo>
                      <a:cubicBezTo>
                        <a:pt x="-1828" y="20384"/>
                        <a:pt x="3355" y="24175"/>
                        <a:pt x="6759" y="221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8" name="Google Shape;3008;p21"/>
                <p:cNvSpPr/>
                <p:nvPr/>
              </p:nvSpPr>
              <p:spPr>
                <a:xfrm>
                  <a:off x="9985541" y="-796032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762" y="31390"/>
                      </a:moveTo>
                      <a:cubicBezTo>
                        <a:pt x="10159" y="26748"/>
                        <a:pt x="8922" y="21797"/>
                        <a:pt x="8149" y="16769"/>
                      </a:cubicBezTo>
                      <a:cubicBezTo>
                        <a:pt x="7297" y="11122"/>
                        <a:pt x="6138" y="5938"/>
                        <a:pt x="3816" y="678"/>
                      </a:cubicBezTo>
                      <a:cubicBezTo>
                        <a:pt x="3429" y="-250"/>
                        <a:pt x="1727" y="-250"/>
                        <a:pt x="1495" y="833"/>
                      </a:cubicBezTo>
                      <a:cubicBezTo>
                        <a:pt x="258" y="6403"/>
                        <a:pt x="-52" y="11663"/>
                        <a:pt x="26" y="17310"/>
                      </a:cubicBezTo>
                      <a:cubicBezTo>
                        <a:pt x="26" y="22339"/>
                        <a:pt x="-439" y="27522"/>
                        <a:pt x="2578" y="31700"/>
                      </a:cubicBezTo>
                      <a:cubicBezTo>
                        <a:pt x="3739" y="33324"/>
                        <a:pt x="6834" y="33169"/>
                        <a:pt x="7762" y="313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9" name="Google Shape;3009;p21"/>
                <p:cNvSpPr/>
                <p:nvPr/>
              </p:nvSpPr>
              <p:spPr>
                <a:xfrm>
                  <a:off x="9967366" y="-782664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907" y="32720"/>
                      </a:moveTo>
                      <a:cubicBezTo>
                        <a:pt x="9769" y="28387"/>
                        <a:pt x="9382" y="22817"/>
                        <a:pt x="9382" y="17712"/>
                      </a:cubicBezTo>
                      <a:cubicBezTo>
                        <a:pt x="9382" y="12064"/>
                        <a:pt x="8841" y="6881"/>
                        <a:pt x="7525" y="1466"/>
                      </a:cubicBezTo>
                      <a:cubicBezTo>
                        <a:pt x="7138" y="-159"/>
                        <a:pt x="4431" y="-700"/>
                        <a:pt x="3967" y="1234"/>
                      </a:cubicBezTo>
                      <a:cubicBezTo>
                        <a:pt x="2652" y="6572"/>
                        <a:pt x="1801" y="11755"/>
                        <a:pt x="1105" y="17170"/>
                      </a:cubicBezTo>
                      <a:cubicBezTo>
                        <a:pt x="485" y="22276"/>
                        <a:pt x="-907" y="27382"/>
                        <a:pt x="873" y="32333"/>
                      </a:cubicBezTo>
                      <a:cubicBezTo>
                        <a:pt x="1801" y="34886"/>
                        <a:pt x="5514" y="34731"/>
                        <a:pt x="6907" y="327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0" name="Google Shape;3010;p21"/>
                <p:cNvSpPr/>
                <p:nvPr/>
              </p:nvSpPr>
              <p:spPr>
                <a:xfrm>
                  <a:off x="9933326" y="-1213733"/>
                  <a:ext cx="38680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0" h="7736" extrusionOk="0">
                      <a:moveTo>
                        <a:pt x="2112" y="8446"/>
                      </a:moveTo>
                      <a:cubicBezTo>
                        <a:pt x="7372" y="10921"/>
                        <a:pt x="13871" y="9916"/>
                        <a:pt x="19518" y="9606"/>
                      </a:cubicBezTo>
                      <a:cubicBezTo>
                        <a:pt x="25706" y="9374"/>
                        <a:pt x="31663" y="8678"/>
                        <a:pt x="37620" y="7208"/>
                      </a:cubicBezTo>
                      <a:cubicBezTo>
                        <a:pt x="40018" y="6589"/>
                        <a:pt x="39554" y="3185"/>
                        <a:pt x="37388" y="2644"/>
                      </a:cubicBezTo>
                      <a:cubicBezTo>
                        <a:pt x="31277" y="1097"/>
                        <a:pt x="25320" y="555"/>
                        <a:pt x="19053" y="323"/>
                      </a:cubicBezTo>
                      <a:cubicBezTo>
                        <a:pt x="13251" y="91"/>
                        <a:pt x="7140" y="-760"/>
                        <a:pt x="1802" y="1793"/>
                      </a:cubicBezTo>
                      <a:cubicBezTo>
                        <a:pt x="-905" y="3031"/>
                        <a:pt x="-364" y="7363"/>
                        <a:pt x="2112" y="85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1" name="Google Shape;3011;p21"/>
                <p:cNvSpPr/>
                <p:nvPr/>
              </p:nvSpPr>
              <p:spPr>
                <a:xfrm>
                  <a:off x="9933172" y="-1240766"/>
                  <a:ext cx="30944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15472" extrusionOk="0">
                      <a:moveTo>
                        <a:pt x="564" y="5927"/>
                      </a:moveTo>
                      <a:cubicBezTo>
                        <a:pt x="3039" y="10414"/>
                        <a:pt x="8454" y="11961"/>
                        <a:pt x="13096" y="13741"/>
                      </a:cubicBezTo>
                      <a:cubicBezTo>
                        <a:pt x="18201" y="15675"/>
                        <a:pt x="23230" y="16835"/>
                        <a:pt x="28644" y="17299"/>
                      </a:cubicBezTo>
                      <a:cubicBezTo>
                        <a:pt x="31275" y="17531"/>
                        <a:pt x="32359" y="14514"/>
                        <a:pt x="30192" y="12967"/>
                      </a:cubicBezTo>
                      <a:cubicBezTo>
                        <a:pt x="25706" y="9950"/>
                        <a:pt x="21296" y="7242"/>
                        <a:pt x="16499" y="4767"/>
                      </a:cubicBezTo>
                      <a:cubicBezTo>
                        <a:pt x="12322" y="2601"/>
                        <a:pt x="8454" y="-416"/>
                        <a:pt x="3580" y="48"/>
                      </a:cubicBezTo>
                      <a:cubicBezTo>
                        <a:pt x="640" y="357"/>
                        <a:pt x="-907" y="3374"/>
                        <a:pt x="564" y="59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21"/>
                <p:cNvSpPr/>
                <p:nvPr/>
              </p:nvSpPr>
              <p:spPr>
                <a:xfrm>
                  <a:off x="9965885" y="-963764"/>
                  <a:ext cx="23208" cy="2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23208" extrusionOk="0">
                      <a:moveTo>
                        <a:pt x="6299" y="30166"/>
                      </a:moveTo>
                      <a:cubicBezTo>
                        <a:pt x="11404" y="28155"/>
                        <a:pt x="15272" y="22817"/>
                        <a:pt x="18831" y="18794"/>
                      </a:cubicBezTo>
                      <a:cubicBezTo>
                        <a:pt x="23008" y="13998"/>
                        <a:pt x="26799" y="8892"/>
                        <a:pt x="30125" y="3554"/>
                      </a:cubicBezTo>
                      <a:cubicBezTo>
                        <a:pt x="31363" y="1543"/>
                        <a:pt x="29042" y="-1165"/>
                        <a:pt x="27031" y="537"/>
                      </a:cubicBezTo>
                      <a:cubicBezTo>
                        <a:pt x="22467" y="4405"/>
                        <a:pt x="17980" y="8196"/>
                        <a:pt x="13338" y="11987"/>
                      </a:cubicBezTo>
                      <a:cubicBezTo>
                        <a:pt x="9161" y="15390"/>
                        <a:pt x="3514" y="18640"/>
                        <a:pt x="729" y="23281"/>
                      </a:cubicBezTo>
                      <a:cubicBezTo>
                        <a:pt x="-1515" y="27072"/>
                        <a:pt x="1734" y="31946"/>
                        <a:pt x="6221" y="301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3" name="Google Shape;3013;p21"/>
                <p:cNvSpPr/>
                <p:nvPr/>
              </p:nvSpPr>
              <p:spPr>
                <a:xfrm>
                  <a:off x="10160081" y="-927226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7593" y="34011"/>
                      </a:moveTo>
                      <a:cubicBezTo>
                        <a:pt x="10919" y="29833"/>
                        <a:pt x="9681" y="24882"/>
                        <a:pt x="9294" y="19776"/>
                      </a:cubicBezTo>
                      <a:cubicBezTo>
                        <a:pt x="8752" y="13742"/>
                        <a:pt x="6896" y="8018"/>
                        <a:pt x="6200" y="1983"/>
                      </a:cubicBezTo>
                      <a:cubicBezTo>
                        <a:pt x="5890" y="-724"/>
                        <a:pt x="1791" y="-647"/>
                        <a:pt x="1945" y="2138"/>
                      </a:cubicBezTo>
                      <a:cubicBezTo>
                        <a:pt x="2177" y="7708"/>
                        <a:pt x="939" y="13433"/>
                        <a:pt x="630" y="19080"/>
                      </a:cubicBezTo>
                      <a:cubicBezTo>
                        <a:pt x="320" y="23876"/>
                        <a:pt x="-1149" y="29446"/>
                        <a:pt x="1868" y="33546"/>
                      </a:cubicBezTo>
                      <a:cubicBezTo>
                        <a:pt x="3183" y="35326"/>
                        <a:pt x="6122" y="35945"/>
                        <a:pt x="7670" y="340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4" name="Google Shape;3014;p21"/>
                <p:cNvSpPr/>
                <p:nvPr/>
              </p:nvSpPr>
              <p:spPr>
                <a:xfrm>
                  <a:off x="10177408" y="-914321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14633" y="28377"/>
                      </a:moveTo>
                      <a:cubicBezTo>
                        <a:pt x="14866" y="23348"/>
                        <a:pt x="12236" y="18397"/>
                        <a:pt x="10379" y="13833"/>
                      </a:cubicBezTo>
                      <a:cubicBezTo>
                        <a:pt x="8523" y="9268"/>
                        <a:pt x="6434" y="4549"/>
                        <a:pt x="3339" y="759"/>
                      </a:cubicBezTo>
                      <a:cubicBezTo>
                        <a:pt x="2179" y="-634"/>
                        <a:pt x="90" y="-15"/>
                        <a:pt x="13" y="1842"/>
                      </a:cubicBezTo>
                      <a:cubicBezTo>
                        <a:pt x="-142" y="6793"/>
                        <a:pt x="1095" y="11744"/>
                        <a:pt x="2411" y="16463"/>
                      </a:cubicBezTo>
                      <a:cubicBezTo>
                        <a:pt x="3726" y="21182"/>
                        <a:pt x="4732" y="26752"/>
                        <a:pt x="7903" y="30620"/>
                      </a:cubicBezTo>
                      <a:cubicBezTo>
                        <a:pt x="10224" y="33405"/>
                        <a:pt x="14480" y="32245"/>
                        <a:pt x="14633" y="284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5" name="Google Shape;3015;p21"/>
                <p:cNvSpPr/>
                <p:nvPr/>
              </p:nvSpPr>
              <p:spPr>
                <a:xfrm>
                  <a:off x="9917937" y="-1131415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2627" y="10296"/>
                      </a:moveTo>
                      <a:cubicBezTo>
                        <a:pt x="16108" y="8208"/>
                        <a:pt x="19667" y="5887"/>
                        <a:pt x="23380" y="4262"/>
                      </a:cubicBezTo>
                      <a:cubicBezTo>
                        <a:pt x="25932" y="3179"/>
                        <a:pt x="24849" y="-611"/>
                        <a:pt x="22064" y="85"/>
                      </a:cubicBezTo>
                      <a:cubicBezTo>
                        <a:pt x="17809" y="1168"/>
                        <a:pt x="13632" y="1941"/>
                        <a:pt x="9455" y="3334"/>
                      </a:cubicBezTo>
                      <a:cubicBezTo>
                        <a:pt x="5819" y="4649"/>
                        <a:pt x="1177" y="5809"/>
                        <a:pt x="94" y="9910"/>
                      </a:cubicBezTo>
                      <a:cubicBezTo>
                        <a:pt x="-370" y="11766"/>
                        <a:pt x="945" y="13391"/>
                        <a:pt x="2647" y="13932"/>
                      </a:cubicBezTo>
                      <a:cubicBezTo>
                        <a:pt x="6283" y="15093"/>
                        <a:pt x="9687" y="11998"/>
                        <a:pt x="12627" y="102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6" name="Google Shape;3016;p21"/>
                <p:cNvSpPr/>
                <p:nvPr/>
              </p:nvSpPr>
              <p:spPr>
                <a:xfrm>
                  <a:off x="9902832" y="-1109668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14116" y="11525"/>
                      </a:moveTo>
                      <a:cubicBezTo>
                        <a:pt x="17442" y="8894"/>
                        <a:pt x="20924" y="6419"/>
                        <a:pt x="24482" y="4098"/>
                      </a:cubicBezTo>
                      <a:cubicBezTo>
                        <a:pt x="26571" y="2783"/>
                        <a:pt x="25024" y="-776"/>
                        <a:pt x="22625" y="153"/>
                      </a:cubicBezTo>
                      <a:cubicBezTo>
                        <a:pt x="18370" y="1700"/>
                        <a:pt x="14193" y="3402"/>
                        <a:pt x="10248" y="5413"/>
                      </a:cubicBezTo>
                      <a:cubicBezTo>
                        <a:pt x="6612" y="7270"/>
                        <a:pt x="1196" y="9436"/>
                        <a:pt x="113" y="13691"/>
                      </a:cubicBezTo>
                      <a:cubicBezTo>
                        <a:pt x="-505" y="16089"/>
                        <a:pt x="1506" y="18023"/>
                        <a:pt x="3827" y="18100"/>
                      </a:cubicBezTo>
                      <a:cubicBezTo>
                        <a:pt x="7695" y="18100"/>
                        <a:pt x="11176" y="13845"/>
                        <a:pt x="14116" y="115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7" name="Google Shape;3017;p21"/>
                <p:cNvSpPr/>
                <p:nvPr/>
              </p:nvSpPr>
              <p:spPr>
                <a:xfrm>
                  <a:off x="9973030" y="-1064027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485" y="20500"/>
                      </a:moveTo>
                      <a:cubicBezTo>
                        <a:pt x="8359" y="20113"/>
                        <a:pt x="12227" y="16632"/>
                        <a:pt x="16017" y="13693"/>
                      </a:cubicBezTo>
                      <a:cubicBezTo>
                        <a:pt x="20195" y="10443"/>
                        <a:pt x="23676" y="7117"/>
                        <a:pt x="27003" y="2939"/>
                      </a:cubicBezTo>
                      <a:cubicBezTo>
                        <a:pt x="28009" y="1702"/>
                        <a:pt x="26771" y="-619"/>
                        <a:pt x="25146" y="154"/>
                      </a:cubicBezTo>
                      <a:cubicBezTo>
                        <a:pt x="20428" y="2243"/>
                        <a:pt x="16095" y="4564"/>
                        <a:pt x="11686" y="7194"/>
                      </a:cubicBezTo>
                      <a:cubicBezTo>
                        <a:pt x="7508" y="9670"/>
                        <a:pt x="2944" y="11604"/>
                        <a:pt x="390" y="15781"/>
                      </a:cubicBezTo>
                      <a:cubicBezTo>
                        <a:pt x="-924" y="17947"/>
                        <a:pt x="1320" y="20655"/>
                        <a:pt x="3563" y="204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18" name="Google Shape;3018;p21"/>
              <p:cNvSpPr/>
              <p:nvPr/>
            </p:nvSpPr>
            <p:spPr>
              <a:xfrm>
                <a:off x="10339783" y="-1017066"/>
                <a:ext cx="9283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9624" extrusionOk="0">
                    <a:moveTo>
                      <a:pt x="61828" y="14618"/>
                    </a:moveTo>
                    <a:cubicBezTo>
                      <a:pt x="88054" y="30632"/>
                      <a:pt x="99889" y="55774"/>
                      <a:pt x="89833" y="66604"/>
                    </a:cubicBezTo>
                    <a:cubicBezTo>
                      <a:pt x="82252" y="74804"/>
                      <a:pt x="66625" y="77357"/>
                      <a:pt x="36222" y="58095"/>
                    </a:cubicBezTo>
                    <a:cubicBezTo>
                      <a:pt x="9919" y="41307"/>
                      <a:pt x="-7177" y="19337"/>
                      <a:pt x="2957" y="6031"/>
                    </a:cubicBezTo>
                    <a:cubicBezTo>
                      <a:pt x="13942" y="-8435"/>
                      <a:pt x="48832" y="6650"/>
                      <a:pt x="61828" y="14618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9" name="Google Shape;3019;p21"/>
              <p:cNvSpPr/>
              <p:nvPr/>
            </p:nvSpPr>
            <p:spPr>
              <a:xfrm>
                <a:off x="10339783" y="-1017066"/>
                <a:ext cx="92832" cy="6962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69624" extrusionOk="0">
                    <a:moveTo>
                      <a:pt x="61828" y="14618"/>
                    </a:moveTo>
                    <a:cubicBezTo>
                      <a:pt x="88054" y="30632"/>
                      <a:pt x="99889" y="55774"/>
                      <a:pt x="89833" y="66604"/>
                    </a:cubicBezTo>
                    <a:cubicBezTo>
                      <a:pt x="82252" y="74804"/>
                      <a:pt x="66625" y="77357"/>
                      <a:pt x="36222" y="58095"/>
                    </a:cubicBezTo>
                    <a:cubicBezTo>
                      <a:pt x="9919" y="41307"/>
                      <a:pt x="-7177" y="19337"/>
                      <a:pt x="2957" y="6031"/>
                    </a:cubicBezTo>
                    <a:cubicBezTo>
                      <a:pt x="13942" y="-8435"/>
                      <a:pt x="48832" y="6650"/>
                      <a:pt x="61828" y="146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21"/>
              <p:cNvSpPr/>
              <p:nvPr/>
            </p:nvSpPr>
            <p:spPr>
              <a:xfrm>
                <a:off x="10419514" y="-966708"/>
                <a:ext cx="9283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30944" extrusionOk="0">
                    <a:moveTo>
                      <a:pt x="2829" y="5106"/>
                    </a:moveTo>
                    <a:cubicBezTo>
                      <a:pt x="17605" y="-4023"/>
                      <a:pt x="41277" y="22048"/>
                      <a:pt x="41277" y="22048"/>
                    </a:cubicBezTo>
                    <a:cubicBezTo>
                      <a:pt x="41277" y="22048"/>
                      <a:pt x="52805" y="8896"/>
                      <a:pt x="73692" y="15163"/>
                    </a:cubicBezTo>
                    <a:cubicBezTo>
                      <a:pt x="73692" y="15163"/>
                      <a:pt x="88158" y="11604"/>
                      <a:pt x="97210" y="0"/>
                    </a:cubicBezTo>
                    <a:cubicBezTo>
                      <a:pt x="97210" y="0"/>
                      <a:pt x="72763" y="50594"/>
                      <a:pt x="37178" y="31486"/>
                    </a:cubicBezTo>
                    <a:cubicBezTo>
                      <a:pt x="37178" y="31486"/>
                      <a:pt x="25109" y="33729"/>
                      <a:pt x="11339" y="25838"/>
                    </a:cubicBezTo>
                    <a:cubicBezTo>
                      <a:pt x="-2431" y="17948"/>
                      <a:pt x="-1425" y="7659"/>
                      <a:pt x="2752" y="5106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21"/>
              <p:cNvSpPr/>
              <p:nvPr/>
            </p:nvSpPr>
            <p:spPr>
              <a:xfrm>
                <a:off x="10419514" y="-966708"/>
                <a:ext cx="9283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30944" extrusionOk="0">
                    <a:moveTo>
                      <a:pt x="2829" y="5106"/>
                    </a:moveTo>
                    <a:cubicBezTo>
                      <a:pt x="17605" y="-4023"/>
                      <a:pt x="41277" y="22048"/>
                      <a:pt x="41277" y="22048"/>
                    </a:cubicBezTo>
                    <a:cubicBezTo>
                      <a:pt x="41277" y="22048"/>
                      <a:pt x="52805" y="8896"/>
                      <a:pt x="73692" y="15163"/>
                    </a:cubicBezTo>
                    <a:cubicBezTo>
                      <a:pt x="73692" y="15163"/>
                      <a:pt x="88158" y="11604"/>
                      <a:pt x="97210" y="0"/>
                    </a:cubicBezTo>
                    <a:cubicBezTo>
                      <a:pt x="97210" y="0"/>
                      <a:pt x="72763" y="50594"/>
                      <a:pt x="37178" y="31486"/>
                    </a:cubicBezTo>
                    <a:cubicBezTo>
                      <a:pt x="37178" y="31486"/>
                      <a:pt x="25109" y="33729"/>
                      <a:pt x="11339" y="25838"/>
                    </a:cubicBezTo>
                    <a:cubicBezTo>
                      <a:pt x="-2431" y="17948"/>
                      <a:pt x="-1425" y="7659"/>
                      <a:pt x="2752" y="5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21"/>
              <p:cNvSpPr/>
              <p:nvPr/>
            </p:nvSpPr>
            <p:spPr>
              <a:xfrm>
                <a:off x="9967831" y="-1402196"/>
                <a:ext cx="425482" cy="479634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479634" extrusionOk="0">
                    <a:moveTo>
                      <a:pt x="400670" y="284017"/>
                    </a:moveTo>
                    <a:cubicBezTo>
                      <a:pt x="400670" y="284017"/>
                      <a:pt x="426663" y="371047"/>
                      <a:pt x="404615" y="406478"/>
                    </a:cubicBezTo>
                    <a:cubicBezTo>
                      <a:pt x="356033" y="484845"/>
                      <a:pt x="277589" y="485850"/>
                      <a:pt x="277589" y="485850"/>
                    </a:cubicBezTo>
                    <a:cubicBezTo>
                      <a:pt x="277589" y="485850"/>
                      <a:pt x="296621" y="454519"/>
                      <a:pt x="294687" y="440440"/>
                    </a:cubicBezTo>
                    <a:cubicBezTo>
                      <a:pt x="294687" y="440440"/>
                      <a:pt x="264671" y="475252"/>
                      <a:pt x="247573" y="484380"/>
                    </a:cubicBezTo>
                    <a:cubicBezTo>
                      <a:pt x="230555" y="493509"/>
                      <a:pt x="150718" y="472312"/>
                      <a:pt x="123952" y="450729"/>
                    </a:cubicBezTo>
                    <a:lnTo>
                      <a:pt x="166655" y="421409"/>
                    </a:lnTo>
                    <a:cubicBezTo>
                      <a:pt x="166655" y="421409"/>
                      <a:pt x="116603" y="441213"/>
                      <a:pt x="108325" y="438738"/>
                    </a:cubicBezTo>
                    <a:cubicBezTo>
                      <a:pt x="100048" y="436262"/>
                      <a:pt x="50769" y="406788"/>
                      <a:pt x="34524" y="377700"/>
                    </a:cubicBezTo>
                    <a:cubicBezTo>
                      <a:pt x="18277" y="348613"/>
                      <a:pt x="4739" y="297710"/>
                      <a:pt x="4120" y="287962"/>
                    </a:cubicBezTo>
                    <a:cubicBezTo>
                      <a:pt x="4120" y="287962"/>
                      <a:pt x="17426" y="266998"/>
                      <a:pt x="62682" y="247193"/>
                    </a:cubicBezTo>
                    <a:cubicBezTo>
                      <a:pt x="66164" y="245646"/>
                      <a:pt x="44735" y="246729"/>
                      <a:pt x="2032" y="263748"/>
                    </a:cubicBezTo>
                    <a:cubicBezTo>
                      <a:pt x="-908" y="264909"/>
                      <a:pt x="562" y="235589"/>
                      <a:pt x="407" y="229865"/>
                    </a:cubicBezTo>
                    <a:cubicBezTo>
                      <a:pt x="175" y="224140"/>
                      <a:pt x="16653" y="214702"/>
                      <a:pt x="43342" y="206966"/>
                    </a:cubicBezTo>
                    <a:cubicBezTo>
                      <a:pt x="46978" y="205883"/>
                      <a:pt x="28721" y="201396"/>
                      <a:pt x="1954" y="207972"/>
                    </a:cubicBezTo>
                    <a:cubicBezTo>
                      <a:pt x="-2610" y="209055"/>
                      <a:pt x="1568" y="151576"/>
                      <a:pt x="6828" y="129683"/>
                    </a:cubicBezTo>
                    <a:cubicBezTo>
                      <a:pt x="12089" y="107790"/>
                      <a:pt x="27329" y="83731"/>
                      <a:pt x="28875" y="82106"/>
                    </a:cubicBezTo>
                    <a:cubicBezTo>
                      <a:pt x="30423" y="80482"/>
                      <a:pt x="44039" y="79321"/>
                      <a:pt x="70495" y="97192"/>
                    </a:cubicBezTo>
                    <a:cubicBezTo>
                      <a:pt x="73667" y="99358"/>
                      <a:pt x="38778" y="69110"/>
                      <a:pt x="38778" y="69110"/>
                    </a:cubicBezTo>
                    <a:cubicBezTo>
                      <a:pt x="38778" y="69110"/>
                      <a:pt x="58040" y="47758"/>
                      <a:pt x="67478" y="39403"/>
                    </a:cubicBezTo>
                    <a:cubicBezTo>
                      <a:pt x="76917" y="31048"/>
                      <a:pt x="124261" y="48609"/>
                      <a:pt x="124261" y="48609"/>
                    </a:cubicBezTo>
                    <a:cubicBezTo>
                      <a:pt x="124261" y="48609"/>
                      <a:pt x="80940" y="27258"/>
                      <a:pt x="83105" y="24550"/>
                    </a:cubicBezTo>
                    <a:cubicBezTo>
                      <a:pt x="85271" y="21842"/>
                      <a:pt x="139269" y="-5388"/>
                      <a:pt x="169672" y="955"/>
                    </a:cubicBezTo>
                    <a:cubicBezTo>
                      <a:pt x="197134" y="6680"/>
                      <a:pt x="235119" y="39790"/>
                      <a:pt x="235119" y="39790"/>
                    </a:cubicBezTo>
                    <a:cubicBezTo>
                      <a:pt x="235119" y="39790"/>
                      <a:pt x="183442" y="2812"/>
                      <a:pt x="186227" y="1187"/>
                    </a:cubicBezTo>
                    <a:cubicBezTo>
                      <a:pt x="189012" y="-437"/>
                      <a:pt x="242236" y="14957"/>
                      <a:pt x="251519" y="19908"/>
                    </a:cubicBezTo>
                    <a:cubicBezTo>
                      <a:pt x="263588" y="26329"/>
                      <a:pt x="351933" y="75608"/>
                      <a:pt x="375683" y="132545"/>
                    </a:cubicBezTo>
                    <a:cubicBezTo>
                      <a:pt x="375683" y="132545"/>
                      <a:pt x="433548" y="187239"/>
                      <a:pt x="432310" y="329582"/>
                    </a:cubicBezTo>
                    <a:cubicBezTo>
                      <a:pt x="432233" y="342501"/>
                      <a:pt x="422022" y="362692"/>
                      <a:pt x="422022" y="362692"/>
                    </a:cubicBezTo>
                    <a:cubicBezTo>
                      <a:pt x="422022" y="362692"/>
                      <a:pt x="408793" y="293610"/>
                      <a:pt x="400593" y="283862"/>
                    </a:cubicBez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21"/>
              <p:cNvSpPr/>
              <p:nvPr/>
            </p:nvSpPr>
            <p:spPr>
              <a:xfrm>
                <a:off x="9967831" y="-1402196"/>
                <a:ext cx="425482" cy="479634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479634" extrusionOk="0">
                    <a:moveTo>
                      <a:pt x="400670" y="284017"/>
                    </a:moveTo>
                    <a:cubicBezTo>
                      <a:pt x="400670" y="284017"/>
                      <a:pt x="426663" y="371047"/>
                      <a:pt x="404615" y="406478"/>
                    </a:cubicBezTo>
                    <a:cubicBezTo>
                      <a:pt x="356033" y="484845"/>
                      <a:pt x="277589" y="485850"/>
                      <a:pt x="277589" y="485850"/>
                    </a:cubicBezTo>
                    <a:cubicBezTo>
                      <a:pt x="277589" y="485850"/>
                      <a:pt x="296621" y="454519"/>
                      <a:pt x="294687" y="440440"/>
                    </a:cubicBezTo>
                    <a:cubicBezTo>
                      <a:pt x="294687" y="440440"/>
                      <a:pt x="264671" y="475252"/>
                      <a:pt x="247573" y="484380"/>
                    </a:cubicBezTo>
                    <a:cubicBezTo>
                      <a:pt x="230555" y="493509"/>
                      <a:pt x="150718" y="472312"/>
                      <a:pt x="123952" y="450729"/>
                    </a:cubicBezTo>
                    <a:lnTo>
                      <a:pt x="166655" y="421409"/>
                    </a:lnTo>
                    <a:cubicBezTo>
                      <a:pt x="166655" y="421409"/>
                      <a:pt x="116603" y="441213"/>
                      <a:pt x="108325" y="438738"/>
                    </a:cubicBezTo>
                    <a:cubicBezTo>
                      <a:pt x="100048" y="436262"/>
                      <a:pt x="50769" y="406788"/>
                      <a:pt x="34524" y="377700"/>
                    </a:cubicBezTo>
                    <a:cubicBezTo>
                      <a:pt x="18277" y="348613"/>
                      <a:pt x="4739" y="297710"/>
                      <a:pt x="4120" y="287962"/>
                    </a:cubicBezTo>
                    <a:cubicBezTo>
                      <a:pt x="4120" y="287962"/>
                      <a:pt x="17426" y="266998"/>
                      <a:pt x="62682" y="247193"/>
                    </a:cubicBezTo>
                    <a:cubicBezTo>
                      <a:pt x="66164" y="245646"/>
                      <a:pt x="44735" y="246729"/>
                      <a:pt x="2032" y="263748"/>
                    </a:cubicBezTo>
                    <a:cubicBezTo>
                      <a:pt x="-908" y="264909"/>
                      <a:pt x="562" y="235589"/>
                      <a:pt x="407" y="229865"/>
                    </a:cubicBezTo>
                    <a:cubicBezTo>
                      <a:pt x="175" y="224140"/>
                      <a:pt x="16653" y="214702"/>
                      <a:pt x="43342" y="206966"/>
                    </a:cubicBezTo>
                    <a:cubicBezTo>
                      <a:pt x="46978" y="205883"/>
                      <a:pt x="28721" y="201396"/>
                      <a:pt x="1954" y="207972"/>
                    </a:cubicBezTo>
                    <a:cubicBezTo>
                      <a:pt x="-2610" y="209055"/>
                      <a:pt x="1568" y="151576"/>
                      <a:pt x="6828" y="129683"/>
                    </a:cubicBezTo>
                    <a:cubicBezTo>
                      <a:pt x="12089" y="107790"/>
                      <a:pt x="27329" y="83731"/>
                      <a:pt x="28875" y="82106"/>
                    </a:cubicBezTo>
                    <a:cubicBezTo>
                      <a:pt x="30423" y="80482"/>
                      <a:pt x="44039" y="79321"/>
                      <a:pt x="70495" y="97192"/>
                    </a:cubicBezTo>
                    <a:cubicBezTo>
                      <a:pt x="73667" y="99358"/>
                      <a:pt x="38778" y="69110"/>
                      <a:pt x="38778" y="69110"/>
                    </a:cubicBezTo>
                    <a:cubicBezTo>
                      <a:pt x="38778" y="69110"/>
                      <a:pt x="58040" y="47758"/>
                      <a:pt x="67478" y="39403"/>
                    </a:cubicBezTo>
                    <a:cubicBezTo>
                      <a:pt x="76917" y="31048"/>
                      <a:pt x="124261" y="48609"/>
                      <a:pt x="124261" y="48609"/>
                    </a:cubicBezTo>
                    <a:cubicBezTo>
                      <a:pt x="124261" y="48609"/>
                      <a:pt x="80940" y="27258"/>
                      <a:pt x="83105" y="24550"/>
                    </a:cubicBezTo>
                    <a:cubicBezTo>
                      <a:pt x="85271" y="21842"/>
                      <a:pt x="139269" y="-5388"/>
                      <a:pt x="169672" y="955"/>
                    </a:cubicBezTo>
                    <a:cubicBezTo>
                      <a:pt x="197134" y="6680"/>
                      <a:pt x="235119" y="39790"/>
                      <a:pt x="235119" y="39790"/>
                    </a:cubicBezTo>
                    <a:cubicBezTo>
                      <a:pt x="235119" y="39790"/>
                      <a:pt x="183442" y="2812"/>
                      <a:pt x="186227" y="1187"/>
                    </a:cubicBezTo>
                    <a:cubicBezTo>
                      <a:pt x="189012" y="-437"/>
                      <a:pt x="242236" y="14957"/>
                      <a:pt x="251519" y="19908"/>
                    </a:cubicBezTo>
                    <a:cubicBezTo>
                      <a:pt x="263588" y="26329"/>
                      <a:pt x="351933" y="75608"/>
                      <a:pt x="375683" y="132545"/>
                    </a:cubicBezTo>
                    <a:cubicBezTo>
                      <a:pt x="375683" y="132545"/>
                      <a:pt x="433548" y="187239"/>
                      <a:pt x="432310" y="329582"/>
                    </a:cubicBezTo>
                    <a:cubicBezTo>
                      <a:pt x="432233" y="342501"/>
                      <a:pt x="422022" y="362692"/>
                      <a:pt x="422022" y="362692"/>
                    </a:cubicBezTo>
                    <a:cubicBezTo>
                      <a:pt x="422022" y="362692"/>
                      <a:pt x="408793" y="293610"/>
                      <a:pt x="400593" y="283862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21"/>
              <p:cNvSpPr/>
              <p:nvPr/>
            </p:nvSpPr>
            <p:spPr>
              <a:xfrm>
                <a:off x="10117762" y="-1322265"/>
                <a:ext cx="23208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7736" extrusionOk="0">
                    <a:moveTo>
                      <a:pt x="12004" y="7822"/>
                    </a:moveTo>
                    <a:cubicBezTo>
                      <a:pt x="16027" y="7281"/>
                      <a:pt x="20204" y="6507"/>
                      <a:pt x="24227" y="6507"/>
                    </a:cubicBezTo>
                    <a:cubicBezTo>
                      <a:pt x="27012" y="6507"/>
                      <a:pt x="27476" y="2562"/>
                      <a:pt x="24692" y="2175"/>
                    </a:cubicBezTo>
                    <a:cubicBezTo>
                      <a:pt x="20359" y="1479"/>
                      <a:pt x="16181" y="551"/>
                      <a:pt x="11772" y="241"/>
                    </a:cubicBezTo>
                    <a:cubicBezTo>
                      <a:pt x="7904" y="9"/>
                      <a:pt x="3185" y="-765"/>
                      <a:pt x="633" y="2639"/>
                    </a:cubicBezTo>
                    <a:cubicBezTo>
                      <a:pt x="-528" y="4186"/>
                      <a:pt x="13" y="6198"/>
                      <a:pt x="1406" y="7358"/>
                    </a:cubicBezTo>
                    <a:cubicBezTo>
                      <a:pt x="4268" y="9834"/>
                      <a:pt x="8677" y="8364"/>
                      <a:pt x="12082" y="79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21"/>
              <p:cNvSpPr/>
              <p:nvPr/>
            </p:nvSpPr>
            <p:spPr>
              <a:xfrm>
                <a:off x="10093794" y="-1305983"/>
                <a:ext cx="23208" cy="7736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7736" extrusionOk="0">
                    <a:moveTo>
                      <a:pt x="14389" y="7321"/>
                    </a:moveTo>
                    <a:cubicBezTo>
                      <a:pt x="18489" y="6238"/>
                      <a:pt x="22667" y="5310"/>
                      <a:pt x="26844" y="4614"/>
                    </a:cubicBezTo>
                    <a:cubicBezTo>
                      <a:pt x="29243" y="4227"/>
                      <a:pt x="29243" y="359"/>
                      <a:pt x="26689" y="204"/>
                    </a:cubicBezTo>
                    <a:cubicBezTo>
                      <a:pt x="22203" y="-28"/>
                      <a:pt x="17716" y="-105"/>
                      <a:pt x="13229" y="204"/>
                    </a:cubicBezTo>
                    <a:cubicBezTo>
                      <a:pt x="9129" y="436"/>
                      <a:pt x="3327" y="281"/>
                      <a:pt x="696" y="3840"/>
                    </a:cubicBezTo>
                    <a:cubicBezTo>
                      <a:pt x="-773" y="5774"/>
                      <a:pt x="232" y="8404"/>
                      <a:pt x="2321" y="9333"/>
                    </a:cubicBezTo>
                    <a:cubicBezTo>
                      <a:pt x="5880" y="10957"/>
                      <a:pt x="10753" y="8327"/>
                      <a:pt x="14389" y="73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21"/>
              <p:cNvSpPr/>
              <p:nvPr/>
            </p:nvSpPr>
            <p:spPr>
              <a:xfrm>
                <a:off x="10310492" y="-1054239"/>
                <a:ext cx="7736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23208" extrusionOk="0">
                    <a:moveTo>
                      <a:pt x="6100" y="29897"/>
                    </a:moveTo>
                    <a:cubicBezTo>
                      <a:pt x="8962" y="25952"/>
                      <a:pt x="8498" y="21156"/>
                      <a:pt x="8498" y="16359"/>
                    </a:cubicBezTo>
                    <a:cubicBezTo>
                      <a:pt x="8498" y="11021"/>
                      <a:pt x="8188" y="5993"/>
                      <a:pt x="6719" y="810"/>
                    </a:cubicBezTo>
                    <a:cubicBezTo>
                      <a:pt x="6486" y="-118"/>
                      <a:pt x="4939" y="-351"/>
                      <a:pt x="4552" y="655"/>
                    </a:cubicBezTo>
                    <a:cubicBezTo>
                      <a:pt x="2618" y="5606"/>
                      <a:pt x="1612" y="10480"/>
                      <a:pt x="916" y="15740"/>
                    </a:cubicBezTo>
                    <a:cubicBezTo>
                      <a:pt x="298" y="20459"/>
                      <a:pt x="-940" y="25178"/>
                      <a:pt x="1226" y="29433"/>
                    </a:cubicBezTo>
                    <a:cubicBezTo>
                      <a:pt x="2077" y="31058"/>
                      <a:pt x="4939" y="31367"/>
                      <a:pt x="6100" y="298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21"/>
              <p:cNvSpPr/>
              <p:nvPr/>
            </p:nvSpPr>
            <p:spPr>
              <a:xfrm>
                <a:off x="10291101" y="-1043944"/>
                <a:ext cx="7736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30944" extrusionOk="0">
                    <a:moveTo>
                      <a:pt x="5842" y="30510"/>
                    </a:moveTo>
                    <a:cubicBezTo>
                      <a:pt x="9091" y="26874"/>
                      <a:pt x="9555" y="21613"/>
                      <a:pt x="10251" y="16972"/>
                    </a:cubicBezTo>
                    <a:cubicBezTo>
                      <a:pt x="11025" y="11789"/>
                      <a:pt x="11334" y="6915"/>
                      <a:pt x="10793" y="1654"/>
                    </a:cubicBezTo>
                    <a:cubicBezTo>
                      <a:pt x="10638" y="30"/>
                      <a:pt x="8239" y="-744"/>
                      <a:pt x="7466" y="958"/>
                    </a:cubicBezTo>
                    <a:cubicBezTo>
                      <a:pt x="5532" y="5677"/>
                      <a:pt x="3985" y="10396"/>
                      <a:pt x="2592" y="15347"/>
                    </a:cubicBezTo>
                    <a:cubicBezTo>
                      <a:pt x="1278" y="19989"/>
                      <a:pt x="-734" y="24553"/>
                      <a:pt x="272" y="29349"/>
                    </a:cubicBezTo>
                    <a:cubicBezTo>
                      <a:pt x="813" y="31825"/>
                      <a:pt x="4295" y="32212"/>
                      <a:pt x="5764" y="305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21"/>
              <p:cNvSpPr/>
              <p:nvPr/>
            </p:nvSpPr>
            <p:spPr>
              <a:xfrm>
                <a:off x="10159132" y="-1514865"/>
                <a:ext cx="201137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170192" extrusionOk="0">
                    <a:moveTo>
                      <a:pt x="200240" y="58079"/>
                    </a:moveTo>
                    <a:cubicBezTo>
                      <a:pt x="182060" y="-947"/>
                      <a:pt x="109496" y="-13170"/>
                      <a:pt x="59057" y="13210"/>
                    </a:cubicBezTo>
                    <a:cubicBezTo>
                      <a:pt x="10011" y="38893"/>
                      <a:pt x="-9716" y="92427"/>
                      <a:pt x="4519" y="133351"/>
                    </a:cubicBezTo>
                    <a:cubicBezTo>
                      <a:pt x="18830" y="174274"/>
                      <a:pt x="72286" y="185491"/>
                      <a:pt x="127985" y="167312"/>
                    </a:cubicBezTo>
                    <a:cubicBezTo>
                      <a:pt x="183685" y="149132"/>
                      <a:pt x="213237" y="100704"/>
                      <a:pt x="200162" y="581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9" name="Google Shape;3029;p21"/>
              <p:cNvGrpSpPr/>
              <p:nvPr/>
            </p:nvGrpSpPr>
            <p:grpSpPr>
              <a:xfrm>
                <a:off x="9400418" y="-1306655"/>
                <a:ext cx="729240" cy="255289"/>
                <a:chOff x="9324218" y="-1306655"/>
                <a:chExt cx="729240" cy="255289"/>
              </a:xfrm>
            </p:grpSpPr>
            <p:sp>
              <p:nvSpPr>
                <p:cNvPr id="3030" name="Google Shape;3030;p21"/>
                <p:cNvSpPr/>
                <p:nvPr/>
              </p:nvSpPr>
              <p:spPr>
                <a:xfrm>
                  <a:off x="9326271" y="-1304094"/>
                  <a:ext cx="727187" cy="247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87" h="247553" extrusionOk="0">
                      <a:moveTo>
                        <a:pt x="723350" y="33746"/>
                      </a:moveTo>
                      <a:cubicBezTo>
                        <a:pt x="723350" y="33746"/>
                        <a:pt x="672060" y="-370"/>
                        <a:pt x="587660" y="7598"/>
                      </a:cubicBezTo>
                      <a:cubicBezTo>
                        <a:pt x="503259" y="15566"/>
                        <a:pt x="447483" y="22606"/>
                        <a:pt x="356817" y="11543"/>
                      </a:cubicBezTo>
                      <a:cubicBezTo>
                        <a:pt x="266150" y="481"/>
                        <a:pt x="126282" y="-14682"/>
                        <a:pt x="42501" y="31348"/>
                      </a:cubicBezTo>
                      <a:cubicBezTo>
                        <a:pt x="-41281" y="77377"/>
                        <a:pt x="7457" y="126888"/>
                        <a:pt x="113363" y="164407"/>
                      </a:cubicBezTo>
                      <a:cubicBezTo>
                        <a:pt x="113363" y="164407"/>
                        <a:pt x="134637" y="214460"/>
                        <a:pt x="192812" y="212216"/>
                      </a:cubicBezTo>
                      <a:cubicBezTo>
                        <a:pt x="192812" y="212216"/>
                        <a:pt x="233349" y="247725"/>
                        <a:pt x="316048" y="249117"/>
                      </a:cubicBezTo>
                      <a:cubicBezTo>
                        <a:pt x="398823" y="250510"/>
                        <a:pt x="452589" y="185836"/>
                        <a:pt x="543642" y="127042"/>
                      </a:cubicBezTo>
                      <a:cubicBezTo>
                        <a:pt x="634695" y="68249"/>
                        <a:pt x="705170" y="70337"/>
                        <a:pt x="705170" y="70337"/>
                      </a:cubicBezTo>
                      <a:cubicBezTo>
                        <a:pt x="705170" y="70337"/>
                        <a:pt x="739982" y="58965"/>
                        <a:pt x="723273" y="33668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31" name="Google Shape;3031;p21"/>
                <p:cNvGrpSpPr/>
                <p:nvPr/>
              </p:nvGrpSpPr>
              <p:grpSpPr>
                <a:xfrm>
                  <a:off x="9324218" y="-1306655"/>
                  <a:ext cx="727187" cy="255289"/>
                  <a:chOff x="9324218" y="-1306655"/>
                  <a:chExt cx="727187" cy="255289"/>
                </a:xfrm>
              </p:grpSpPr>
              <p:sp>
                <p:nvSpPr>
                  <p:cNvPr id="3032" name="Google Shape;3032;p21"/>
                  <p:cNvSpPr/>
                  <p:nvPr/>
                </p:nvSpPr>
                <p:spPr>
                  <a:xfrm>
                    <a:off x="9324218" y="-1306655"/>
                    <a:ext cx="727187" cy="25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187" h="255289" extrusionOk="0">
                        <a:moveTo>
                          <a:pt x="725016" y="36695"/>
                        </a:moveTo>
                        <a:cubicBezTo>
                          <a:pt x="687960" y="16581"/>
                          <a:pt x="644406" y="10083"/>
                          <a:pt x="602632" y="12404"/>
                        </a:cubicBezTo>
                        <a:cubicBezTo>
                          <a:pt x="570373" y="15111"/>
                          <a:pt x="536179" y="19830"/>
                          <a:pt x="503921" y="21919"/>
                        </a:cubicBezTo>
                        <a:cubicBezTo>
                          <a:pt x="466091" y="24781"/>
                          <a:pt x="427875" y="25245"/>
                          <a:pt x="389969" y="21919"/>
                        </a:cubicBezTo>
                        <a:cubicBezTo>
                          <a:pt x="324212" y="15343"/>
                          <a:pt x="258920" y="4281"/>
                          <a:pt x="192700" y="5132"/>
                        </a:cubicBezTo>
                        <a:cubicBezTo>
                          <a:pt x="160208" y="5286"/>
                          <a:pt x="126324" y="8149"/>
                          <a:pt x="94839" y="16272"/>
                        </a:cubicBezTo>
                        <a:cubicBezTo>
                          <a:pt x="87257" y="18360"/>
                          <a:pt x="75344" y="21842"/>
                          <a:pt x="68071" y="25013"/>
                        </a:cubicBezTo>
                        <a:lnTo>
                          <a:pt x="61496" y="27489"/>
                        </a:lnTo>
                        <a:lnTo>
                          <a:pt x="55230" y="30583"/>
                        </a:lnTo>
                        <a:cubicBezTo>
                          <a:pt x="-60347" y="86747"/>
                          <a:pt x="47417" y="139971"/>
                          <a:pt x="116731" y="163179"/>
                        </a:cubicBezTo>
                        <a:cubicBezTo>
                          <a:pt x="116731" y="163179"/>
                          <a:pt x="118279" y="163721"/>
                          <a:pt x="118279" y="163721"/>
                        </a:cubicBezTo>
                        <a:lnTo>
                          <a:pt x="119130" y="165423"/>
                        </a:lnTo>
                        <a:cubicBezTo>
                          <a:pt x="132668" y="193582"/>
                          <a:pt x="163380" y="211994"/>
                          <a:pt x="194710" y="209982"/>
                        </a:cubicBezTo>
                        <a:cubicBezTo>
                          <a:pt x="194710" y="209982"/>
                          <a:pt x="196722" y="209982"/>
                          <a:pt x="196722" y="209982"/>
                        </a:cubicBezTo>
                        <a:lnTo>
                          <a:pt x="198115" y="211065"/>
                        </a:lnTo>
                        <a:cubicBezTo>
                          <a:pt x="216062" y="224835"/>
                          <a:pt x="238264" y="233500"/>
                          <a:pt x="260158" y="238915"/>
                        </a:cubicBezTo>
                        <a:cubicBezTo>
                          <a:pt x="279653" y="243789"/>
                          <a:pt x="300230" y="245955"/>
                          <a:pt x="320267" y="246032"/>
                        </a:cubicBezTo>
                        <a:cubicBezTo>
                          <a:pt x="323052" y="245955"/>
                          <a:pt x="330323" y="245723"/>
                          <a:pt x="333031" y="245568"/>
                        </a:cubicBezTo>
                        <a:cubicBezTo>
                          <a:pt x="335739" y="245259"/>
                          <a:pt x="342933" y="244175"/>
                          <a:pt x="345718" y="243866"/>
                        </a:cubicBezTo>
                        <a:cubicBezTo>
                          <a:pt x="362505" y="240771"/>
                          <a:pt x="378983" y="234892"/>
                          <a:pt x="394223" y="227079"/>
                        </a:cubicBezTo>
                        <a:cubicBezTo>
                          <a:pt x="456731" y="194046"/>
                          <a:pt x="507711" y="142988"/>
                          <a:pt x="570991" y="110032"/>
                        </a:cubicBezTo>
                        <a:cubicBezTo>
                          <a:pt x="613153" y="88217"/>
                          <a:pt x="659337" y="71662"/>
                          <a:pt x="707300" y="71197"/>
                        </a:cubicBezTo>
                        <a:cubicBezTo>
                          <a:pt x="720220" y="66246"/>
                          <a:pt x="736543" y="55339"/>
                          <a:pt x="725016" y="36463"/>
                        </a:cubicBezTo>
                        <a:lnTo>
                          <a:pt x="725016" y="36463"/>
                        </a:lnTo>
                        <a:close/>
                        <a:moveTo>
                          <a:pt x="725790" y="35999"/>
                        </a:moveTo>
                        <a:cubicBezTo>
                          <a:pt x="738477" y="53714"/>
                          <a:pt x="724706" y="68799"/>
                          <a:pt x="707300" y="74679"/>
                        </a:cubicBezTo>
                        <a:cubicBezTo>
                          <a:pt x="636516" y="78856"/>
                          <a:pt x="572075" y="114442"/>
                          <a:pt x="515911" y="155598"/>
                        </a:cubicBezTo>
                        <a:cubicBezTo>
                          <a:pt x="458510" y="195903"/>
                          <a:pt x="403661" y="252685"/>
                          <a:pt x="329395" y="256940"/>
                        </a:cubicBezTo>
                        <a:cubicBezTo>
                          <a:pt x="281741" y="258255"/>
                          <a:pt x="230297" y="247889"/>
                          <a:pt x="191694" y="218492"/>
                        </a:cubicBezTo>
                        <a:cubicBezTo>
                          <a:pt x="191694" y="218492"/>
                          <a:pt x="195020" y="219652"/>
                          <a:pt x="195020" y="219652"/>
                        </a:cubicBezTo>
                        <a:cubicBezTo>
                          <a:pt x="177769" y="220039"/>
                          <a:pt x="160130" y="216326"/>
                          <a:pt x="145509" y="206888"/>
                        </a:cubicBezTo>
                        <a:cubicBezTo>
                          <a:pt x="130734" y="197682"/>
                          <a:pt x="119052" y="184376"/>
                          <a:pt x="111625" y="168672"/>
                        </a:cubicBezTo>
                        <a:lnTo>
                          <a:pt x="114024" y="170915"/>
                        </a:lnTo>
                        <a:cubicBezTo>
                          <a:pt x="75962" y="156681"/>
                          <a:pt x="-29170" y="114751"/>
                          <a:pt x="7731" y="61295"/>
                        </a:cubicBezTo>
                        <a:cubicBezTo>
                          <a:pt x="35580" y="25710"/>
                          <a:pt x="93137" y="11398"/>
                          <a:pt x="135917" y="5054"/>
                        </a:cubicBezTo>
                        <a:cubicBezTo>
                          <a:pt x="211112" y="-4848"/>
                          <a:pt x="287698" y="1418"/>
                          <a:pt x="362738" y="10005"/>
                        </a:cubicBezTo>
                        <a:cubicBezTo>
                          <a:pt x="409309" y="15498"/>
                          <a:pt x="456576" y="16968"/>
                          <a:pt x="503378" y="13796"/>
                        </a:cubicBezTo>
                        <a:cubicBezTo>
                          <a:pt x="535483" y="11862"/>
                          <a:pt x="570063" y="7994"/>
                          <a:pt x="602323" y="6292"/>
                        </a:cubicBezTo>
                        <a:cubicBezTo>
                          <a:pt x="645026" y="4977"/>
                          <a:pt x="689043" y="13177"/>
                          <a:pt x="725712" y="35999"/>
                        </a:cubicBezTo>
                        <a:lnTo>
                          <a:pt x="725712" y="3599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3" name="Google Shape;3033;p21"/>
                  <p:cNvSpPr/>
                  <p:nvPr/>
                </p:nvSpPr>
                <p:spPr>
                  <a:xfrm>
                    <a:off x="9439634" y="-1266662"/>
                    <a:ext cx="603411" cy="123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411" h="123776" extrusionOk="0">
                        <a:moveTo>
                          <a:pt x="0" y="127054"/>
                        </a:moveTo>
                        <a:cubicBezTo>
                          <a:pt x="25994" y="127750"/>
                          <a:pt x="51909" y="124888"/>
                          <a:pt x="77670" y="122180"/>
                        </a:cubicBezTo>
                        <a:cubicBezTo>
                          <a:pt x="103432" y="119318"/>
                          <a:pt x="129192" y="115759"/>
                          <a:pt x="154489" y="110267"/>
                        </a:cubicBezTo>
                        <a:cubicBezTo>
                          <a:pt x="197966" y="99668"/>
                          <a:pt x="258461" y="74139"/>
                          <a:pt x="301319" y="59131"/>
                        </a:cubicBezTo>
                        <a:cubicBezTo>
                          <a:pt x="350366" y="41725"/>
                          <a:pt x="399180" y="23546"/>
                          <a:pt x="449387" y="9466"/>
                        </a:cubicBezTo>
                        <a:cubicBezTo>
                          <a:pt x="474529" y="2117"/>
                          <a:pt x="501064" y="-591"/>
                          <a:pt x="527134" y="106"/>
                        </a:cubicBezTo>
                        <a:cubicBezTo>
                          <a:pt x="553204" y="1111"/>
                          <a:pt x="579198" y="4283"/>
                          <a:pt x="604494" y="10549"/>
                        </a:cubicBezTo>
                        <a:cubicBezTo>
                          <a:pt x="578966" y="5830"/>
                          <a:pt x="552973" y="3432"/>
                          <a:pt x="527134" y="3509"/>
                        </a:cubicBezTo>
                        <a:cubicBezTo>
                          <a:pt x="507871" y="3587"/>
                          <a:pt x="488376" y="5211"/>
                          <a:pt x="469578" y="9466"/>
                        </a:cubicBezTo>
                        <a:cubicBezTo>
                          <a:pt x="390670" y="31050"/>
                          <a:pt x="308050" y="65011"/>
                          <a:pt x="230380" y="92010"/>
                        </a:cubicBezTo>
                        <a:cubicBezTo>
                          <a:pt x="205779" y="100519"/>
                          <a:pt x="181333" y="110344"/>
                          <a:pt x="155650" y="115373"/>
                        </a:cubicBezTo>
                        <a:cubicBezTo>
                          <a:pt x="129966" y="120324"/>
                          <a:pt x="104050" y="123263"/>
                          <a:pt x="78057" y="125507"/>
                        </a:cubicBezTo>
                        <a:cubicBezTo>
                          <a:pt x="52142" y="127131"/>
                          <a:pt x="25994" y="129220"/>
                          <a:pt x="77" y="127054"/>
                        </a:cubicBezTo>
                        <a:lnTo>
                          <a:pt x="77" y="12705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4" name="Google Shape;3034;p21"/>
                  <p:cNvSpPr/>
                  <p:nvPr/>
                </p:nvSpPr>
                <p:spPr>
                  <a:xfrm>
                    <a:off x="9519083" y="-1264004"/>
                    <a:ext cx="417746" cy="170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46" h="170192" extrusionOk="0">
                        <a:moveTo>
                          <a:pt x="0" y="172204"/>
                        </a:moveTo>
                        <a:cubicBezTo>
                          <a:pt x="57557" y="168181"/>
                          <a:pt x="113798" y="154489"/>
                          <a:pt x="167718" y="134530"/>
                        </a:cubicBezTo>
                        <a:cubicBezTo>
                          <a:pt x="185665" y="127954"/>
                          <a:pt x="203303" y="121146"/>
                          <a:pt x="219936" y="111476"/>
                        </a:cubicBezTo>
                        <a:cubicBezTo>
                          <a:pt x="269988" y="83008"/>
                          <a:pt x="316869" y="48737"/>
                          <a:pt x="368313" y="22589"/>
                        </a:cubicBezTo>
                        <a:cubicBezTo>
                          <a:pt x="385565" y="14002"/>
                          <a:pt x="403048" y="5725"/>
                          <a:pt x="421459" y="0"/>
                        </a:cubicBezTo>
                        <a:cubicBezTo>
                          <a:pt x="403590" y="7272"/>
                          <a:pt x="386493" y="16014"/>
                          <a:pt x="369938" y="25606"/>
                        </a:cubicBezTo>
                        <a:cubicBezTo>
                          <a:pt x="319576" y="54075"/>
                          <a:pt x="273701" y="88732"/>
                          <a:pt x="223262" y="117510"/>
                        </a:cubicBezTo>
                        <a:cubicBezTo>
                          <a:pt x="206475" y="127103"/>
                          <a:pt x="188218" y="134220"/>
                          <a:pt x="169962" y="140641"/>
                        </a:cubicBezTo>
                        <a:cubicBezTo>
                          <a:pt x="115500" y="159981"/>
                          <a:pt x="57865" y="172282"/>
                          <a:pt x="0" y="172204"/>
                        </a:cubicBezTo>
                        <a:lnTo>
                          <a:pt x="0" y="17220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5" name="Google Shape;3035;p21"/>
                  <p:cNvSpPr/>
                  <p:nvPr/>
                </p:nvSpPr>
                <p:spPr>
                  <a:xfrm>
                    <a:off x="9595428" y="-1290694"/>
                    <a:ext cx="154720" cy="85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720" h="85096" extrusionOk="0">
                        <a:moveTo>
                          <a:pt x="159374" y="81847"/>
                        </a:moveTo>
                        <a:cubicBezTo>
                          <a:pt x="124561" y="91053"/>
                          <a:pt x="87351" y="93219"/>
                          <a:pt x="51687" y="86798"/>
                        </a:cubicBezTo>
                        <a:cubicBezTo>
                          <a:pt x="33972" y="83008"/>
                          <a:pt x="-686" y="74808"/>
                          <a:pt x="10" y="51367"/>
                        </a:cubicBezTo>
                        <a:cubicBezTo>
                          <a:pt x="5581" y="19804"/>
                          <a:pt x="76365" y="5415"/>
                          <a:pt x="103364" y="0"/>
                        </a:cubicBezTo>
                        <a:cubicBezTo>
                          <a:pt x="80620" y="7040"/>
                          <a:pt x="57722" y="14389"/>
                          <a:pt x="36370" y="24833"/>
                        </a:cubicBezTo>
                        <a:cubicBezTo>
                          <a:pt x="26468" y="30016"/>
                          <a:pt x="15482" y="35973"/>
                          <a:pt x="9217" y="45179"/>
                        </a:cubicBezTo>
                        <a:cubicBezTo>
                          <a:pt x="-3858" y="66453"/>
                          <a:pt x="38149" y="77283"/>
                          <a:pt x="52926" y="80455"/>
                        </a:cubicBezTo>
                        <a:cubicBezTo>
                          <a:pt x="87892" y="87495"/>
                          <a:pt x="123942" y="87030"/>
                          <a:pt x="159374" y="81847"/>
                        </a:cubicBezTo>
                        <a:lnTo>
                          <a:pt x="159374" y="818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6" name="Google Shape;3036;p21"/>
                  <p:cNvSpPr/>
                  <p:nvPr/>
                </p:nvSpPr>
                <p:spPr>
                  <a:xfrm>
                    <a:off x="9672815" y="-1208846"/>
                    <a:ext cx="100568" cy="54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68" h="54152" extrusionOk="0">
                        <a:moveTo>
                          <a:pt x="108134" y="34967"/>
                        </a:moveTo>
                        <a:cubicBezTo>
                          <a:pt x="81134" y="47886"/>
                          <a:pt x="51506" y="58794"/>
                          <a:pt x="21026" y="58252"/>
                        </a:cubicBezTo>
                        <a:cubicBezTo>
                          <a:pt x="11665" y="58252"/>
                          <a:pt x="-4581" y="53456"/>
                          <a:pt x="1221" y="40614"/>
                        </a:cubicBezTo>
                        <a:cubicBezTo>
                          <a:pt x="8184" y="28159"/>
                          <a:pt x="21412" y="22589"/>
                          <a:pt x="33171" y="16555"/>
                        </a:cubicBezTo>
                        <a:cubicBezTo>
                          <a:pt x="48876" y="9283"/>
                          <a:pt x="65276" y="4023"/>
                          <a:pt x="81986" y="0"/>
                        </a:cubicBezTo>
                        <a:cubicBezTo>
                          <a:pt x="66204" y="6730"/>
                          <a:pt x="50500" y="13383"/>
                          <a:pt x="35570" y="21352"/>
                        </a:cubicBezTo>
                        <a:cubicBezTo>
                          <a:pt x="10969" y="34580"/>
                          <a:pt x="-13013" y="53920"/>
                          <a:pt x="33712" y="51445"/>
                        </a:cubicBezTo>
                        <a:cubicBezTo>
                          <a:pt x="59087" y="49511"/>
                          <a:pt x="83610" y="42316"/>
                          <a:pt x="108057" y="34967"/>
                        </a:cubicBezTo>
                        <a:lnTo>
                          <a:pt x="108057" y="3496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7" name="Google Shape;3037;p21"/>
                  <p:cNvSpPr/>
                  <p:nvPr/>
                </p:nvSpPr>
                <p:spPr>
                  <a:xfrm>
                    <a:off x="9751357" y="-1173879"/>
                    <a:ext cx="100568" cy="46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68" h="46416" extrusionOk="0">
                        <a:moveTo>
                          <a:pt x="29592" y="0"/>
                        </a:moveTo>
                        <a:cubicBezTo>
                          <a:pt x="24950" y="5260"/>
                          <a:pt x="-6923" y="40150"/>
                          <a:pt x="11180" y="40846"/>
                        </a:cubicBezTo>
                        <a:cubicBezTo>
                          <a:pt x="23170" y="40692"/>
                          <a:pt x="35858" y="35276"/>
                          <a:pt x="47307" y="31021"/>
                        </a:cubicBezTo>
                        <a:cubicBezTo>
                          <a:pt x="59684" y="26380"/>
                          <a:pt x="88772" y="13693"/>
                          <a:pt x="101382" y="8432"/>
                        </a:cubicBezTo>
                        <a:cubicBezTo>
                          <a:pt x="79567" y="23285"/>
                          <a:pt x="56358" y="35740"/>
                          <a:pt x="31216" y="44018"/>
                        </a:cubicBezTo>
                        <a:cubicBezTo>
                          <a:pt x="22784" y="46107"/>
                          <a:pt x="11876" y="50207"/>
                          <a:pt x="3367" y="44714"/>
                        </a:cubicBezTo>
                        <a:cubicBezTo>
                          <a:pt x="-1662" y="40769"/>
                          <a:pt x="-193" y="32801"/>
                          <a:pt x="2206" y="28701"/>
                        </a:cubicBezTo>
                        <a:cubicBezTo>
                          <a:pt x="8859" y="16632"/>
                          <a:pt x="18916" y="7968"/>
                          <a:pt x="29668" y="0"/>
                        </a:cubicBezTo>
                        <a:lnTo>
                          <a:pt x="296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8" name="Google Shape;3038;p21"/>
                  <p:cNvSpPr/>
                  <p:nvPr/>
                </p:nvSpPr>
                <p:spPr>
                  <a:xfrm>
                    <a:off x="9785743" y="-1290693"/>
                    <a:ext cx="69624" cy="46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24" h="46416" extrusionOk="0">
                        <a:moveTo>
                          <a:pt x="69627" y="46648"/>
                        </a:moveTo>
                        <a:cubicBezTo>
                          <a:pt x="49822" y="49898"/>
                          <a:pt x="26459" y="51367"/>
                          <a:pt x="8202" y="41233"/>
                        </a:cubicBezTo>
                        <a:cubicBezTo>
                          <a:pt x="2632" y="37675"/>
                          <a:pt x="-3092" y="29939"/>
                          <a:pt x="1936" y="23518"/>
                        </a:cubicBezTo>
                        <a:cubicBezTo>
                          <a:pt x="9285" y="14699"/>
                          <a:pt x="20812" y="11295"/>
                          <a:pt x="31100" y="7736"/>
                        </a:cubicBezTo>
                        <a:cubicBezTo>
                          <a:pt x="42704" y="4100"/>
                          <a:pt x="54618" y="1470"/>
                          <a:pt x="66609" y="0"/>
                        </a:cubicBezTo>
                        <a:cubicBezTo>
                          <a:pt x="58873" y="3636"/>
                          <a:pt x="-1004" y="21738"/>
                          <a:pt x="7892" y="31873"/>
                        </a:cubicBezTo>
                        <a:cubicBezTo>
                          <a:pt x="9285" y="33729"/>
                          <a:pt x="11451" y="35586"/>
                          <a:pt x="13617" y="36669"/>
                        </a:cubicBezTo>
                        <a:cubicBezTo>
                          <a:pt x="30714" y="45179"/>
                          <a:pt x="50595" y="45333"/>
                          <a:pt x="69627" y="46648"/>
                        </a:cubicBezTo>
                        <a:lnTo>
                          <a:pt x="69627" y="4664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39" name="Google Shape;3039;p21"/>
              <p:cNvGrpSpPr/>
              <p:nvPr/>
            </p:nvGrpSpPr>
            <p:grpSpPr>
              <a:xfrm>
                <a:off x="9730658" y="-1097239"/>
                <a:ext cx="448690" cy="604597"/>
                <a:chOff x="9654458" y="-1097239"/>
                <a:chExt cx="448690" cy="604597"/>
              </a:xfrm>
            </p:grpSpPr>
            <p:sp>
              <p:nvSpPr>
                <p:cNvPr id="3040" name="Google Shape;3040;p21"/>
                <p:cNvSpPr/>
                <p:nvPr/>
              </p:nvSpPr>
              <p:spPr>
                <a:xfrm>
                  <a:off x="9658793" y="-1096053"/>
                  <a:ext cx="440954" cy="60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54" h="603411" extrusionOk="0">
                      <a:moveTo>
                        <a:pt x="448152" y="13460"/>
                      </a:moveTo>
                      <a:cubicBezTo>
                        <a:pt x="448152" y="13460"/>
                        <a:pt x="449855" y="75039"/>
                        <a:pt x="398255" y="142342"/>
                      </a:cubicBezTo>
                      <a:cubicBezTo>
                        <a:pt x="346655" y="209646"/>
                        <a:pt x="310992" y="253122"/>
                        <a:pt x="272234" y="335821"/>
                      </a:cubicBezTo>
                      <a:cubicBezTo>
                        <a:pt x="233477" y="418519"/>
                        <a:pt x="171976" y="545080"/>
                        <a:pt x="88426" y="591574"/>
                      </a:cubicBezTo>
                      <a:cubicBezTo>
                        <a:pt x="4877" y="638068"/>
                        <a:pt x="-11137" y="570532"/>
                        <a:pt x="13309" y="460835"/>
                      </a:cubicBezTo>
                      <a:cubicBezTo>
                        <a:pt x="13309" y="460835"/>
                        <a:pt x="-17790" y="416198"/>
                        <a:pt x="15088" y="368080"/>
                      </a:cubicBezTo>
                      <a:cubicBezTo>
                        <a:pt x="15088" y="368080"/>
                        <a:pt x="6502" y="314856"/>
                        <a:pt x="49282" y="243994"/>
                      </a:cubicBezTo>
                      <a:cubicBezTo>
                        <a:pt x="92063" y="173132"/>
                        <a:pt x="175456" y="161992"/>
                        <a:pt x="273627" y="116040"/>
                      </a:cubicBezTo>
                      <a:cubicBezTo>
                        <a:pt x="371797" y="70088"/>
                        <a:pt x="407460" y="9282"/>
                        <a:pt x="407460" y="9282"/>
                      </a:cubicBezTo>
                      <a:cubicBezTo>
                        <a:pt x="407460" y="9282"/>
                        <a:pt x="435542" y="-14158"/>
                        <a:pt x="448152" y="13460"/>
                      </a:cubicBezTo>
                      <a:close/>
                    </a:path>
                  </a:pathLst>
                </a:custGeom>
                <a:solidFill>
                  <a:srgbClr val="ECECEC">
                    <a:alpha val="48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41" name="Google Shape;3041;p21"/>
                <p:cNvGrpSpPr/>
                <p:nvPr/>
              </p:nvGrpSpPr>
              <p:grpSpPr>
                <a:xfrm>
                  <a:off x="9654458" y="-1097239"/>
                  <a:ext cx="448690" cy="603411"/>
                  <a:chOff x="9654458" y="-1097239"/>
                  <a:chExt cx="448690" cy="603411"/>
                </a:xfrm>
              </p:grpSpPr>
              <p:sp>
                <p:nvSpPr>
                  <p:cNvPr id="3042" name="Google Shape;3042;p21"/>
                  <p:cNvSpPr/>
                  <p:nvPr/>
                </p:nvSpPr>
                <p:spPr>
                  <a:xfrm>
                    <a:off x="9654458" y="-1097239"/>
                    <a:ext cx="448690" cy="6034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690" h="603411" extrusionOk="0">
                        <a:moveTo>
                          <a:pt x="452023" y="14722"/>
                        </a:moveTo>
                        <a:cubicBezTo>
                          <a:pt x="442199" y="-5159"/>
                          <a:pt x="424251" y="2886"/>
                          <a:pt x="413266" y="11241"/>
                        </a:cubicBezTo>
                        <a:cubicBezTo>
                          <a:pt x="387350" y="51623"/>
                          <a:pt x="348825" y="81949"/>
                          <a:pt x="307901" y="106085"/>
                        </a:cubicBezTo>
                        <a:cubicBezTo>
                          <a:pt x="246322" y="142212"/>
                          <a:pt x="176001" y="158303"/>
                          <a:pt x="114810" y="193657"/>
                        </a:cubicBezTo>
                        <a:cubicBezTo>
                          <a:pt x="100111" y="202399"/>
                          <a:pt x="86341" y="213152"/>
                          <a:pt x="74814" y="225839"/>
                        </a:cubicBezTo>
                        <a:cubicBezTo>
                          <a:pt x="73035" y="228005"/>
                          <a:pt x="68316" y="233575"/>
                          <a:pt x="66613" y="235664"/>
                        </a:cubicBezTo>
                        <a:cubicBezTo>
                          <a:pt x="65067" y="237907"/>
                          <a:pt x="60966" y="243941"/>
                          <a:pt x="59419" y="246262"/>
                        </a:cubicBezTo>
                        <a:cubicBezTo>
                          <a:pt x="48821" y="263281"/>
                          <a:pt x="39770" y="281848"/>
                          <a:pt x="33504" y="300956"/>
                        </a:cubicBezTo>
                        <a:cubicBezTo>
                          <a:pt x="26464" y="322462"/>
                          <a:pt x="21977" y="345825"/>
                          <a:pt x="24143" y="368337"/>
                        </a:cubicBezTo>
                        <a:lnTo>
                          <a:pt x="24375" y="370116"/>
                        </a:lnTo>
                        <a:cubicBezTo>
                          <a:pt x="24375" y="370116"/>
                          <a:pt x="23369" y="371818"/>
                          <a:pt x="23369" y="371818"/>
                        </a:cubicBezTo>
                        <a:cubicBezTo>
                          <a:pt x="5035" y="397270"/>
                          <a:pt x="4261" y="433087"/>
                          <a:pt x="20972" y="459545"/>
                        </a:cubicBezTo>
                        <a:lnTo>
                          <a:pt x="21977" y="461169"/>
                        </a:lnTo>
                        <a:cubicBezTo>
                          <a:pt x="21977" y="461169"/>
                          <a:pt x="21590" y="462794"/>
                          <a:pt x="21590" y="462794"/>
                        </a:cubicBezTo>
                        <a:cubicBezTo>
                          <a:pt x="4416" y="533811"/>
                          <a:pt x="-7730" y="653487"/>
                          <a:pt x="101272" y="585333"/>
                        </a:cubicBezTo>
                        <a:lnTo>
                          <a:pt x="107228" y="581619"/>
                        </a:lnTo>
                        <a:cubicBezTo>
                          <a:pt x="107228" y="581619"/>
                          <a:pt x="112876" y="577365"/>
                          <a:pt x="112876" y="577365"/>
                        </a:cubicBezTo>
                        <a:cubicBezTo>
                          <a:pt x="119374" y="572955"/>
                          <a:pt x="128657" y="564600"/>
                          <a:pt x="134459" y="559340"/>
                        </a:cubicBezTo>
                        <a:cubicBezTo>
                          <a:pt x="158054" y="536905"/>
                          <a:pt x="178555" y="509752"/>
                          <a:pt x="195883" y="482289"/>
                        </a:cubicBezTo>
                        <a:cubicBezTo>
                          <a:pt x="231779" y="426589"/>
                          <a:pt x="257075" y="365474"/>
                          <a:pt x="286472" y="306216"/>
                        </a:cubicBezTo>
                        <a:cubicBezTo>
                          <a:pt x="303878" y="272410"/>
                          <a:pt x="324534" y="240228"/>
                          <a:pt x="347045" y="209748"/>
                        </a:cubicBezTo>
                        <a:cubicBezTo>
                          <a:pt x="365999" y="183600"/>
                          <a:pt x="388124" y="157065"/>
                          <a:pt x="407541" y="131227"/>
                        </a:cubicBezTo>
                        <a:cubicBezTo>
                          <a:pt x="431678" y="97034"/>
                          <a:pt x="449316" y="56729"/>
                          <a:pt x="451946" y="14645"/>
                        </a:cubicBezTo>
                        <a:lnTo>
                          <a:pt x="451946" y="14645"/>
                        </a:lnTo>
                        <a:close/>
                        <a:moveTo>
                          <a:pt x="453029" y="14490"/>
                        </a:moveTo>
                        <a:cubicBezTo>
                          <a:pt x="452874" y="57657"/>
                          <a:pt x="436397" y="99355"/>
                          <a:pt x="412647" y="134786"/>
                        </a:cubicBezTo>
                        <a:cubicBezTo>
                          <a:pt x="394081" y="161243"/>
                          <a:pt x="372419" y="188474"/>
                          <a:pt x="353699" y="214622"/>
                        </a:cubicBezTo>
                        <a:cubicBezTo>
                          <a:pt x="326158" y="252606"/>
                          <a:pt x="302254" y="293374"/>
                          <a:pt x="282217" y="335768"/>
                        </a:cubicBezTo>
                        <a:cubicBezTo>
                          <a:pt x="249648" y="403923"/>
                          <a:pt x="214295" y="472077"/>
                          <a:pt x="165945" y="530562"/>
                        </a:cubicBezTo>
                        <a:cubicBezTo>
                          <a:pt x="137786" y="563440"/>
                          <a:pt x="95160" y="604596"/>
                          <a:pt x="50213" y="609315"/>
                        </a:cubicBezTo>
                        <a:cubicBezTo>
                          <a:pt x="-14692" y="612177"/>
                          <a:pt x="5577" y="500855"/>
                          <a:pt x="13777" y="461015"/>
                        </a:cubicBezTo>
                        <a:lnTo>
                          <a:pt x="14395" y="464186"/>
                        </a:lnTo>
                        <a:cubicBezTo>
                          <a:pt x="5035" y="449565"/>
                          <a:pt x="-71" y="432546"/>
                          <a:pt x="6" y="415140"/>
                        </a:cubicBezTo>
                        <a:cubicBezTo>
                          <a:pt x="-225" y="397734"/>
                          <a:pt x="6041" y="380869"/>
                          <a:pt x="15478" y="366403"/>
                        </a:cubicBezTo>
                        <a:cubicBezTo>
                          <a:pt x="15478" y="366403"/>
                          <a:pt x="14705" y="369884"/>
                          <a:pt x="14705" y="369884"/>
                        </a:cubicBezTo>
                        <a:cubicBezTo>
                          <a:pt x="10296" y="321611"/>
                          <a:pt x="28861" y="272487"/>
                          <a:pt x="55242" y="232801"/>
                        </a:cubicBezTo>
                        <a:cubicBezTo>
                          <a:pt x="98254" y="172151"/>
                          <a:pt x="175537" y="155750"/>
                          <a:pt x="240133" y="128597"/>
                        </a:cubicBezTo>
                        <a:cubicBezTo>
                          <a:pt x="304884" y="102913"/>
                          <a:pt x="369247" y="67250"/>
                          <a:pt x="410404" y="9462"/>
                        </a:cubicBezTo>
                        <a:cubicBezTo>
                          <a:pt x="424638" y="-2142"/>
                          <a:pt x="444751" y="-5778"/>
                          <a:pt x="453029" y="14335"/>
                        </a:cubicBezTo>
                        <a:lnTo>
                          <a:pt x="453029" y="1433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3" name="Google Shape;3043;p21"/>
                  <p:cNvSpPr/>
                  <p:nvPr/>
                </p:nvSpPr>
                <p:spPr>
                  <a:xfrm>
                    <a:off x="9672102" y="-1085456"/>
                    <a:ext cx="417746" cy="448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46" h="448690" extrusionOk="0">
                        <a:moveTo>
                          <a:pt x="0" y="450160"/>
                        </a:moveTo>
                        <a:cubicBezTo>
                          <a:pt x="13151" y="427803"/>
                          <a:pt x="29475" y="407380"/>
                          <a:pt x="45411" y="386957"/>
                        </a:cubicBezTo>
                        <a:cubicBezTo>
                          <a:pt x="61501" y="366611"/>
                          <a:pt x="78211" y="346652"/>
                          <a:pt x="96313" y="328240"/>
                        </a:cubicBezTo>
                        <a:cubicBezTo>
                          <a:pt x="128341" y="297064"/>
                          <a:pt x="182184" y="259312"/>
                          <a:pt x="217615" y="230998"/>
                        </a:cubicBezTo>
                        <a:cubicBezTo>
                          <a:pt x="258384" y="198661"/>
                          <a:pt x="299772" y="167021"/>
                          <a:pt x="338374" y="131977"/>
                        </a:cubicBezTo>
                        <a:cubicBezTo>
                          <a:pt x="357947" y="114571"/>
                          <a:pt x="374347" y="93529"/>
                          <a:pt x="387575" y="71094"/>
                        </a:cubicBezTo>
                        <a:cubicBezTo>
                          <a:pt x="400572" y="48505"/>
                          <a:pt x="411634" y="24755"/>
                          <a:pt x="419835" y="0"/>
                        </a:cubicBezTo>
                        <a:cubicBezTo>
                          <a:pt x="410242" y="24136"/>
                          <a:pt x="398561" y="47422"/>
                          <a:pt x="384713" y="69315"/>
                        </a:cubicBezTo>
                        <a:cubicBezTo>
                          <a:pt x="374425" y="85638"/>
                          <a:pt x="362666" y="101265"/>
                          <a:pt x="349050" y="114880"/>
                        </a:cubicBezTo>
                        <a:cubicBezTo>
                          <a:pt x="288864" y="170270"/>
                          <a:pt x="216145" y="222179"/>
                          <a:pt x="152091" y="273701"/>
                        </a:cubicBezTo>
                        <a:cubicBezTo>
                          <a:pt x="131822" y="290024"/>
                          <a:pt x="110471" y="305496"/>
                          <a:pt x="92600" y="324604"/>
                        </a:cubicBezTo>
                        <a:cubicBezTo>
                          <a:pt x="74730" y="343712"/>
                          <a:pt x="58485" y="364136"/>
                          <a:pt x="42858" y="384946"/>
                        </a:cubicBezTo>
                        <a:cubicBezTo>
                          <a:pt x="27695" y="406065"/>
                          <a:pt x="12069" y="427030"/>
                          <a:pt x="77" y="450238"/>
                        </a:cubicBezTo>
                        <a:lnTo>
                          <a:pt x="77" y="45023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4" name="Google Shape;3044;p21"/>
                  <p:cNvSpPr/>
                  <p:nvPr/>
                </p:nvSpPr>
                <p:spPr>
                  <a:xfrm>
                    <a:off x="9673882" y="-993552"/>
                    <a:ext cx="363593" cy="26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593" h="263025" extrusionOk="0">
                        <a:moveTo>
                          <a:pt x="0" y="265578"/>
                        </a:moveTo>
                        <a:cubicBezTo>
                          <a:pt x="34039" y="218930"/>
                          <a:pt x="75504" y="178625"/>
                          <a:pt x="120992" y="143503"/>
                        </a:cubicBezTo>
                        <a:cubicBezTo>
                          <a:pt x="136078" y="131822"/>
                          <a:pt x="151240" y="120450"/>
                          <a:pt x="168259" y="111554"/>
                        </a:cubicBezTo>
                        <a:cubicBezTo>
                          <a:pt x="218930" y="84246"/>
                          <a:pt x="272928" y="62739"/>
                          <a:pt x="322439" y="33033"/>
                        </a:cubicBezTo>
                        <a:cubicBezTo>
                          <a:pt x="338916" y="23053"/>
                          <a:pt x="355162" y="12532"/>
                          <a:pt x="369861" y="0"/>
                        </a:cubicBezTo>
                        <a:cubicBezTo>
                          <a:pt x="354234" y="11295"/>
                          <a:pt x="337756" y="21119"/>
                          <a:pt x="320813" y="30093"/>
                        </a:cubicBezTo>
                        <a:cubicBezTo>
                          <a:pt x="269911" y="57634"/>
                          <a:pt x="216223" y="78134"/>
                          <a:pt x="165010" y="105520"/>
                        </a:cubicBezTo>
                        <a:cubicBezTo>
                          <a:pt x="147913" y="114571"/>
                          <a:pt x="132210" y="126329"/>
                          <a:pt x="117046" y="138398"/>
                        </a:cubicBezTo>
                        <a:cubicBezTo>
                          <a:pt x="71713" y="174293"/>
                          <a:pt x="30712" y="216532"/>
                          <a:pt x="0" y="265578"/>
                        </a:cubicBezTo>
                        <a:lnTo>
                          <a:pt x="0" y="26557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5" name="Google Shape;3045;p21"/>
                  <p:cNvSpPr/>
                  <p:nvPr/>
                </p:nvSpPr>
                <p:spPr>
                  <a:xfrm>
                    <a:off x="9828002" y="-865520"/>
                    <a:ext cx="108304" cy="14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304" h="146984" extrusionOk="0">
                        <a:moveTo>
                          <a:pt x="70302" y="0"/>
                        </a:moveTo>
                        <a:cubicBezTo>
                          <a:pt x="44000" y="24601"/>
                          <a:pt x="22417" y="55003"/>
                          <a:pt x="8879" y="88655"/>
                        </a:cubicBezTo>
                        <a:cubicBezTo>
                          <a:pt x="2689" y="105674"/>
                          <a:pt x="-8760" y="139404"/>
                          <a:pt x="11431" y="151240"/>
                        </a:cubicBezTo>
                        <a:cubicBezTo>
                          <a:pt x="41137" y="163231"/>
                          <a:pt x="90880" y="110935"/>
                          <a:pt x="109833" y="90976"/>
                        </a:cubicBezTo>
                        <a:cubicBezTo>
                          <a:pt x="91809" y="106525"/>
                          <a:pt x="73397" y="121998"/>
                          <a:pt x="53206" y="134530"/>
                        </a:cubicBezTo>
                        <a:cubicBezTo>
                          <a:pt x="43536" y="140177"/>
                          <a:pt x="32705" y="146289"/>
                          <a:pt x="21566" y="146753"/>
                        </a:cubicBezTo>
                        <a:cubicBezTo>
                          <a:pt x="-3422" y="146598"/>
                          <a:pt x="9729" y="105210"/>
                          <a:pt x="14912" y="90976"/>
                        </a:cubicBezTo>
                        <a:cubicBezTo>
                          <a:pt x="27522" y="57634"/>
                          <a:pt x="47094" y="27308"/>
                          <a:pt x="70302" y="77"/>
                        </a:cubicBezTo>
                        <a:lnTo>
                          <a:pt x="70302" y="7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6" name="Google Shape;3046;p21"/>
                  <p:cNvSpPr/>
                  <p:nvPr/>
                </p:nvSpPr>
                <p:spPr>
                  <a:xfrm>
                    <a:off x="9811525" y="-906212"/>
                    <a:ext cx="85096" cy="85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96" h="85096" extrusionOk="0">
                        <a:moveTo>
                          <a:pt x="70997" y="0"/>
                        </a:moveTo>
                        <a:cubicBezTo>
                          <a:pt x="45701" y="16014"/>
                          <a:pt x="20713" y="35354"/>
                          <a:pt x="4932" y="61424"/>
                        </a:cubicBezTo>
                        <a:cubicBezTo>
                          <a:pt x="-97" y="69392"/>
                          <a:pt x="-4661" y="85638"/>
                          <a:pt x="9341" y="87572"/>
                        </a:cubicBezTo>
                        <a:cubicBezTo>
                          <a:pt x="23576" y="88268"/>
                          <a:pt x="35334" y="80068"/>
                          <a:pt x="46707" y="73260"/>
                        </a:cubicBezTo>
                        <a:cubicBezTo>
                          <a:pt x="61173" y="63822"/>
                          <a:pt x="74401" y="52682"/>
                          <a:pt x="86701" y="40769"/>
                        </a:cubicBezTo>
                        <a:cubicBezTo>
                          <a:pt x="72622" y="50516"/>
                          <a:pt x="58620" y="60341"/>
                          <a:pt x="43921" y="68696"/>
                        </a:cubicBezTo>
                        <a:cubicBezTo>
                          <a:pt x="19631" y="82543"/>
                          <a:pt x="-9534" y="92523"/>
                          <a:pt x="17464" y="54229"/>
                        </a:cubicBezTo>
                        <a:cubicBezTo>
                          <a:pt x="32549" y="33729"/>
                          <a:pt x="51734" y="16787"/>
                          <a:pt x="70921" y="0"/>
                        </a:cubicBezTo>
                        <a:lnTo>
                          <a:pt x="7092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7" name="Google Shape;3047;p21"/>
                  <p:cNvSpPr/>
                  <p:nvPr/>
                </p:nvSpPr>
                <p:spPr>
                  <a:xfrm>
                    <a:off x="9830536" y="-971504"/>
                    <a:ext cx="77360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60" h="69624" extrusionOk="0">
                        <a:moveTo>
                          <a:pt x="51986" y="65292"/>
                        </a:moveTo>
                        <a:cubicBezTo>
                          <a:pt x="45102" y="66453"/>
                          <a:pt x="-1391" y="74885"/>
                          <a:pt x="7582" y="59181"/>
                        </a:cubicBezTo>
                        <a:cubicBezTo>
                          <a:pt x="14081" y="49124"/>
                          <a:pt x="25452" y="41233"/>
                          <a:pt x="35045" y="33806"/>
                        </a:cubicBezTo>
                        <a:cubicBezTo>
                          <a:pt x="45566" y="25838"/>
                          <a:pt x="71791" y="7891"/>
                          <a:pt x="82854" y="0"/>
                        </a:cubicBezTo>
                        <a:cubicBezTo>
                          <a:pt x="58718" y="10598"/>
                          <a:pt x="35818" y="23595"/>
                          <a:pt x="15395" y="40614"/>
                        </a:cubicBezTo>
                        <a:cubicBezTo>
                          <a:pt x="9207" y="46648"/>
                          <a:pt x="-77" y="53688"/>
                          <a:pt x="0" y="63822"/>
                        </a:cubicBezTo>
                        <a:cubicBezTo>
                          <a:pt x="620" y="70166"/>
                          <a:pt x="8201" y="73183"/>
                          <a:pt x="12920" y="73338"/>
                        </a:cubicBezTo>
                        <a:cubicBezTo>
                          <a:pt x="26613" y="74111"/>
                          <a:pt x="39378" y="70166"/>
                          <a:pt x="51833" y="65369"/>
                        </a:cubicBezTo>
                        <a:lnTo>
                          <a:pt x="51833" y="653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8" name="Google Shape;3048;p21"/>
                  <p:cNvSpPr/>
                  <p:nvPr/>
                </p:nvSpPr>
                <p:spPr>
                  <a:xfrm>
                    <a:off x="9953540" y="-932050"/>
                    <a:ext cx="61888" cy="69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88" h="69624" extrusionOk="0">
                        <a:moveTo>
                          <a:pt x="28004" y="0"/>
                        </a:moveTo>
                        <a:cubicBezTo>
                          <a:pt x="14699" y="15085"/>
                          <a:pt x="1083" y="34039"/>
                          <a:pt x="0" y="54926"/>
                        </a:cubicBezTo>
                        <a:cubicBezTo>
                          <a:pt x="0" y="61579"/>
                          <a:pt x="3636" y="70475"/>
                          <a:pt x="11681" y="69624"/>
                        </a:cubicBezTo>
                        <a:cubicBezTo>
                          <a:pt x="23053" y="68077"/>
                          <a:pt x="32027" y="60109"/>
                          <a:pt x="40537" y="53301"/>
                        </a:cubicBezTo>
                        <a:cubicBezTo>
                          <a:pt x="49821" y="45411"/>
                          <a:pt x="58330" y="36746"/>
                          <a:pt x="65989" y="27308"/>
                        </a:cubicBezTo>
                        <a:cubicBezTo>
                          <a:pt x="58794" y="31950"/>
                          <a:pt x="11681" y="73028"/>
                          <a:pt x="7736" y="60109"/>
                        </a:cubicBezTo>
                        <a:cubicBezTo>
                          <a:pt x="6963" y="57943"/>
                          <a:pt x="6498" y="55158"/>
                          <a:pt x="6730" y="52760"/>
                        </a:cubicBezTo>
                        <a:cubicBezTo>
                          <a:pt x="8587" y="33806"/>
                          <a:pt x="19030" y="16787"/>
                          <a:pt x="28004" y="0"/>
                        </a:cubicBezTo>
                        <a:lnTo>
                          <a:pt x="2800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049" name="Google Shape;3049;p21"/>
              <p:cNvSpPr/>
              <p:nvPr/>
            </p:nvSpPr>
            <p:spPr>
              <a:xfrm>
                <a:off x="10262508" y="-1500411"/>
                <a:ext cx="77360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61888" extrusionOk="0">
                    <a:moveTo>
                      <a:pt x="82398" y="48576"/>
                    </a:moveTo>
                    <a:cubicBezTo>
                      <a:pt x="90599" y="25213"/>
                      <a:pt x="69943" y="3939"/>
                      <a:pt x="47354" y="535"/>
                    </a:cubicBezTo>
                    <a:cubicBezTo>
                      <a:pt x="25306" y="-2791"/>
                      <a:pt x="6121" y="9818"/>
                      <a:pt x="1015" y="26451"/>
                    </a:cubicBezTo>
                    <a:cubicBezTo>
                      <a:pt x="-4090" y="43083"/>
                      <a:pt x="10608" y="59406"/>
                      <a:pt x="32965" y="66756"/>
                    </a:cubicBezTo>
                    <a:cubicBezTo>
                      <a:pt x="55399" y="74105"/>
                      <a:pt x="76519" y="65441"/>
                      <a:pt x="82398" y="485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21"/>
              <p:cNvSpPr/>
              <p:nvPr/>
            </p:nvSpPr>
            <p:spPr>
              <a:xfrm>
                <a:off x="10174824" y="-1455394"/>
                <a:ext cx="92832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100568" extrusionOk="0">
                    <a:moveTo>
                      <a:pt x="13813" y="77"/>
                    </a:moveTo>
                    <a:cubicBezTo>
                      <a:pt x="13813" y="77"/>
                      <a:pt x="-5449" y="48892"/>
                      <a:pt x="21704" y="76432"/>
                    </a:cubicBezTo>
                    <a:cubicBezTo>
                      <a:pt x="51798" y="106989"/>
                      <a:pt x="97672" y="100414"/>
                      <a:pt x="97672" y="100414"/>
                    </a:cubicBezTo>
                    <a:cubicBezTo>
                      <a:pt x="97672" y="100414"/>
                      <a:pt x="39188" y="118284"/>
                      <a:pt x="9945" y="82157"/>
                    </a:cubicBezTo>
                    <a:cubicBezTo>
                      <a:pt x="-14501" y="51986"/>
                      <a:pt x="13813" y="0"/>
                      <a:pt x="138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21"/>
              <p:cNvSpPr/>
              <p:nvPr/>
            </p:nvSpPr>
            <p:spPr>
              <a:xfrm>
                <a:off x="10061648" y="-1455528"/>
                <a:ext cx="448690" cy="471898"/>
              </a:xfrm>
              <a:custGeom>
                <a:avLst/>
                <a:gdLst/>
                <a:ahLst/>
                <a:cxnLst/>
                <a:rect l="l" t="t" r="r" b="b"/>
                <a:pathLst>
                  <a:path w="448690" h="471898" extrusionOk="0">
                    <a:moveTo>
                      <a:pt x="408040" y="91730"/>
                    </a:moveTo>
                    <a:cubicBezTo>
                      <a:pt x="371604" y="38041"/>
                      <a:pt x="310566" y="-8684"/>
                      <a:pt x="207213" y="1373"/>
                    </a:cubicBezTo>
                    <a:cubicBezTo>
                      <a:pt x="109429" y="10888"/>
                      <a:pt x="50171" y="66897"/>
                      <a:pt x="17370" y="115092"/>
                    </a:cubicBezTo>
                    <a:cubicBezTo>
                      <a:pt x="-14425" y="161896"/>
                      <a:pt x="970" y="248771"/>
                      <a:pt x="35009" y="323734"/>
                    </a:cubicBezTo>
                    <a:cubicBezTo>
                      <a:pt x="69357" y="399315"/>
                      <a:pt x="143778" y="478145"/>
                      <a:pt x="205589" y="474277"/>
                    </a:cubicBezTo>
                    <a:cubicBezTo>
                      <a:pt x="274594" y="469867"/>
                      <a:pt x="398680" y="415174"/>
                      <a:pt x="438753" y="295033"/>
                    </a:cubicBezTo>
                    <a:cubicBezTo>
                      <a:pt x="459485" y="232990"/>
                      <a:pt x="463353" y="173500"/>
                      <a:pt x="407963" y="91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2" name="Google Shape;3052;p21"/>
              <p:cNvSpPr/>
              <p:nvPr/>
            </p:nvSpPr>
            <p:spPr>
              <a:xfrm>
                <a:off x="10242375" y="-1464746"/>
                <a:ext cx="100568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15472" extrusionOk="0">
                    <a:moveTo>
                      <a:pt x="105315" y="17089"/>
                    </a:moveTo>
                    <a:cubicBezTo>
                      <a:pt x="97425" y="9275"/>
                      <a:pt x="6604" y="-5655"/>
                      <a:pt x="725" y="2235"/>
                    </a:cubicBezTo>
                    <a:cubicBezTo>
                      <a:pt x="-5077" y="10126"/>
                      <a:pt x="25867" y="17166"/>
                      <a:pt x="25867" y="17166"/>
                    </a:cubicBezTo>
                    <a:lnTo>
                      <a:pt x="105315" y="17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3" name="Google Shape;3053;p21"/>
              <p:cNvSpPr/>
              <p:nvPr/>
            </p:nvSpPr>
            <p:spPr>
              <a:xfrm>
                <a:off x="10327905" y="-1469028"/>
                <a:ext cx="5415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30944" extrusionOk="0">
                    <a:moveTo>
                      <a:pt x="58312" y="34289"/>
                    </a:moveTo>
                    <a:cubicBezTo>
                      <a:pt x="56068" y="25393"/>
                      <a:pt x="7253" y="-5551"/>
                      <a:pt x="1297" y="870"/>
                    </a:cubicBezTo>
                    <a:cubicBezTo>
                      <a:pt x="-4582" y="7291"/>
                      <a:pt x="11431" y="19668"/>
                      <a:pt x="11431" y="19668"/>
                    </a:cubicBezTo>
                    <a:lnTo>
                      <a:pt x="58312" y="342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21"/>
              <p:cNvSpPr/>
              <p:nvPr/>
            </p:nvSpPr>
            <p:spPr>
              <a:xfrm>
                <a:off x="10420174" y="-1118566"/>
                <a:ext cx="46416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77360" extrusionOk="0">
                    <a:moveTo>
                      <a:pt x="50442" y="0"/>
                    </a:moveTo>
                    <a:cubicBezTo>
                      <a:pt x="49746" y="33497"/>
                      <a:pt x="13232" y="85174"/>
                      <a:pt x="3717" y="84632"/>
                    </a:cubicBezTo>
                    <a:cubicBezTo>
                      <a:pt x="-5799" y="84014"/>
                      <a:pt x="5960" y="57402"/>
                      <a:pt x="5960" y="57402"/>
                    </a:cubicBezTo>
                    <a:lnTo>
                      <a:pt x="5044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21"/>
              <p:cNvSpPr/>
              <p:nvPr/>
            </p:nvSpPr>
            <p:spPr>
              <a:xfrm>
                <a:off x="10463256" y="-1142007"/>
                <a:ext cx="23208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61888" extrusionOk="0">
                    <a:moveTo>
                      <a:pt x="23993" y="0"/>
                    </a:moveTo>
                    <a:cubicBezTo>
                      <a:pt x="28557" y="7968"/>
                      <a:pt x="14942" y="64132"/>
                      <a:pt x="6277" y="63668"/>
                    </a:cubicBezTo>
                    <a:cubicBezTo>
                      <a:pt x="-2464" y="63203"/>
                      <a:pt x="475" y="43090"/>
                      <a:pt x="475" y="43090"/>
                    </a:cubicBezTo>
                    <a:lnTo>
                      <a:pt x="23993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21"/>
              <p:cNvSpPr/>
              <p:nvPr/>
            </p:nvSpPr>
            <p:spPr>
              <a:xfrm>
                <a:off x="10101039" y="-1418594"/>
                <a:ext cx="54152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23208" extrusionOk="0">
                    <a:moveTo>
                      <a:pt x="61528" y="488"/>
                    </a:moveTo>
                    <a:cubicBezTo>
                      <a:pt x="53174" y="-3302"/>
                      <a:pt x="-1366" y="15960"/>
                      <a:pt x="26" y="24547"/>
                    </a:cubicBezTo>
                    <a:cubicBezTo>
                      <a:pt x="1419" y="33134"/>
                      <a:pt x="21069" y="28261"/>
                      <a:pt x="21069" y="28261"/>
                    </a:cubicBezTo>
                    <a:lnTo>
                      <a:pt x="61528" y="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21"/>
              <p:cNvSpPr/>
              <p:nvPr/>
            </p:nvSpPr>
            <p:spPr>
              <a:xfrm>
                <a:off x="10481912" y="-1323958"/>
                <a:ext cx="54152" cy="61888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61888" extrusionOk="0">
                    <a:moveTo>
                      <a:pt x="0" y="77"/>
                    </a:moveTo>
                    <a:cubicBezTo>
                      <a:pt x="8896" y="3559"/>
                      <a:pt x="62739" y="40692"/>
                      <a:pt x="54152" y="60341"/>
                    </a:cubicBezTo>
                    <a:cubicBezTo>
                      <a:pt x="48582" y="73106"/>
                      <a:pt x="18566" y="32955"/>
                      <a:pt x="18566" y="329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21"/>
              <p:cNvSpPr/>
              <p:nvPr/>
            </p:nvSpPr>
            <p:spPr>
              <a:xfrm>
                <a:off x="10500014" y="-1292163"/>
                <a:ext cx="23208" cy="54152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54152" extrusionOk="0">
                    <a:moveTo>
                      <a:pt x="0" y="0"/>
                    </a:moveTo>
                    <a:cubicBezTo>
                      <a:pt x="5647" y="4564"/>
                      <a:pt x="35973" y="43709"/>
                      <a:pt x="25220" y="55932"/>
                    </a:cubicBezTo>
                    <a:cubicBezTo>
                      <a:pt x="18257" y="63822"/>
                      <a:pt x="5802" y="28005"/>
                      <a:pt x="5802" y="280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21"/>
              <p:cNvSpPr/>
              <p:nvPr/>
            </p:nvSpPr>
            <p:spPr>
              <a:xfrm>
                <a:off x="10394649" y="-1340297"/>
                <a:ext cx="386802" cy="92832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92832" extrusionOk="0">
                    <a:moveTo>
                      <a:pt x="0" y="43802"/>
                    </a:moveTo>
                    <a:cubicBezTo>
                      <a:pt x="541" y="43802"/>
                      <a:pt x="32568" y="33590"/>
                      <a:pt x="47963" y="25545"/>
                    </a:cubicBezTo>
                    <a:cubicBezTo>
                      <a:pt x="63358" y="17499"/>
                      <a:pt x="69624" y="9995"/>
                      <a:pt x="72487" y="10460"/>
                    </a:cubicBezTo>
                    <a:cubicBezTo>
                      <a:pt x="75272" y="10924"/>
                      <a:pt x="77360" y="24075"/>
                      <a:pt x="79062" y="25235"/>
                    </a:cubicBezTo>
                    <a:cubicBezTo>
                      <a:pt x="80686" y="26396"/>
                      <a:pt x="252968" y="84184"/>
                      <a:pt x="304955" y="61440"/>
                    </a:cubicBezTo>
                    <a:cubicBezTo>
                      <a:pt x="356941" y="38696"/>
                      <a:pt x="385641" y="-912"/>
                      <a:pt x="392682" y="16"/>
                    </a:cubicBezTo>
                    <a:cubicBezTo>
                      <a:pt x="399722" y="944"/>
                      <a:pt x="377132" y="80471"/>
                      <a:pt x="345337" y="91069"/>
                    </a:cubicBezTo>
                    <a:cubicBezTo>
                      <a:pt x="313542" y="101745"/>
                      <a:pt x="232159" y="87743"/>
                      <a:pt x="64828" y="40321"/>
                    </a:cubicBezTo>
                    <a:cubicBezTo>
                      <a:pt x="53688" y="37149"/>
                      <a:pt x="11604" y="70027"/>
                      <a:pt x="11604" y="70027"/>
                    </a:cubicBezTo>
                    <a:lnTo>
                      <a:pt x="77" y="43802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21"/>
              <p:cNvSpPr/>
              <p:nvPr/>
            </p:nvSpPr>
            <p:spPr>
              <a:xfrm>
                <a:off x="10394649" y="-1340297"/>
                <a:ext cx="386802" cy="92832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92832" extrusionOk="0">
                    <a:moveTo>
                      <a:pt x="0" y="43802"/>
                    </a:moveTo>
                    <a:cubicBezTo>
                      <a:pt x="541" y="43802"/>
                      <a:pt x="32568" y="33590"/>
                      <a:pt x="47963" y="25545"/>
                    </a:cubicBezTo>
                    <a:cubicBezTo>
                      <a:pt x="63358" y="17499"/>
                      <a:pt x="69624" y="9995"/>
                      <a:pt x="72487" y="10460"/>
                    </a:cubicBezTo>
                    <a:cubicBezTo>
                      <a:pt x="75272" y="10924"/>
                      <a:pt x="77360" y="24075"/>
                      <a:pt x="79062" y="25235"/>
                    </a:cubicBezTo>
                    <a:cubicBezTo>
                      <a:pt x="80686" y="26396"/>
                      <a:pt x="252968" y="84184"/>
                      <a:pt x="304955" y="61440"/>
                    </a:cubicBezTo>
                    <a:cubicBezTo>
                      <a:pt x="356941" y="38696"/>
                      <a:pt x="385641" y="-912"/>
                      <a:pt x="392682" y="16"/>
                    </a:cubicBezTo>
                    <a:cubicBezTo>
                      <a:pt x="399722" y="944"/>
                      <a:pt x="377132" y="80471"/>
                      <a:pt x="345337" y="91069"/>
                    </a:cubicBezTo>
                    <a:cubicBezTo>
                      <a:pt x="313542" y="101745"/>
                      <a:pt x="232159" y="87743"/>
                      <a:pt x="64828" y="40321"/>
                    </a:cubicBezTo>
                    <a:cubicBezTo>
                      <a:pt x="53688" y="37149"/>
                      <a:pt x="11604" y="70027"/>
                      <a:pt x="11604" y="70027"/>
                    </a:cubicBezTo>
                    <a:lnTo>
                      <a:pt x="77" y="43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21"/>
              <p:cNvSpPr/>
              <p:nvPr/>
            </p:nvSpPr>
            <p:spPr>
              <a:xfrm>
                <a:off x="10381857" y="-1322576"/>
                <a:ext cx="38680" cy="46416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46416" extrusionOk="0">
                    <a:moveTo>
                      <a:pt x="2039" y="21981"/>
                    </a:moveTo>
                    <a:cubicBezTo>
                      <a:pt x="2039" y="21981"/>
                      <a:pt x="-3531" y="-1614"/>
                      <a:pt x="3741" y="88"/>
                    </a:cubicBezTo>
                    <a:cubicBezTo>
                      <a:pt x="11013" y="1790"/>
                      <a:pt x="15036" y="23760"/>
                      <a:pt x="15036" y="23760"/>
                    </a:cubicBezTo>
                    <a:cubicBezTo>
                      <a:pt x="15036" y="23760"/>
                      <a:pt x="28574" y="23992"/>
                      <a:pt x="36000" y="32657"/>
                    </a:cubicBezTo>
                    <a:cubicBezTo>
                      <a:pt x="38630" y="35751"/>
                      <a:pt x="24474" y="34436"/>
                      <a:pt x="24474" y="34436"/>
                    </a:cubicBezTo>
                    <a:cubicBezTo>
                      <a:pt x="24474" y="34436"/>
                      <a:pt x="40409" y="44880"/>
                      <a:pt x="38940" y="49444"/>
                    </a:cubicBezTo>
                    <a:cubicBezTo>
                      <a:pt x="37470" y="54008"/>
                      <a:pt x="24319" y="52306"/>
                      <a:pt x="24319" y="52306"/>
                    </a:cubicBezTo>
                    <a:lnTo>
                      <a:pt x="2039" y="220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21"/>
              <p:cNvSpPr/>
              <p:nvPr/>
            </p:nvSpPr>
            <p:spPr>
              <a:xfrm>
                <a:off x="10328660" y="-1559684"/>
                <a:ext cx="363593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363593" h="162456" extrusionOk="0">
                    <a:moveTo>
                      <a:pt x="77" y="145447"/>
                    </a:moveTo>
                    <a:cubicBezTo>
                      <a:pt x="619" y="145292"/>
                      <a:pt x="28855" y="127035"/>
                      <a:pt x="41543" y="115199"/>
                    </a:cubicBezTo>
                    <a:cubicBezTo>
                      <a:pt x="54307" y="103440"/>
                      <a:pt x="58407" y="94544"/>
                      <a:pt x="61192" y="94234"/>
                    </a:cubicBezTo>
                    <a:cubicBezTo>
                      <a:pt x="63977" y="93925"/>
                      <a:pt x="69469" y="106070"/>
                      <a:pt x="71404" y="106766"/>
                    </a:cubicBezTo>
                    <a:cubicBezTo>
                      <a:pt x="73338" y="107463"/>
                      <a:pt x="254671" y="117906"/>
                      <a:pt x="298843" y="82321"/>
                    </a:cubicBezTo>
                    <a:cubicBezTo>
                      <a:pt x="343016" y="46657"/>
                      <a:pt x="360268" y="1015"/>
                      <a:pt x="367307" y="9"/>
                    </a:cubicBezTo>
                    <a:cubicBezTo>
                      <a:pt x="374347" y="-997"/>
                      <a:pt x="373496" y="81702"/>
                      <a:pt x="345569" y="100346"/>
                    </a:cubicBezTo>
                    <a:cubicBezTo>
                      <a:pt x="317720" y="118989"/>
                      <a:pt x="235563" y="126880"/>
                      <a:pt x="61579" y="125101"/>
                    </a:cubicBezTo>
                    <a:cubicBezTo>
                      <a:pt x="50052" y="124946"/>
                      <a:pt x="18025" y="167726"/>
                      <a:pt x="18025" y="167726"/>
                    </a:cubicBezTo>
                    <a:lnTo>
                      <a:pt x="0" y="145447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21"/>
              <p:cNvSpPr/>
              <p:nvPr/>
            </p:nvSpPr>
            <p:spPr>
              <a:xfrm>
                <a:off x="10328660" y="-1559684"/>
                <a:ext cx="363593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363593" h="162456" extrusionOk="0">
                    <a:moveTo>
                      <a:pt x="77" y="145447"/>
                    </a:moveTo>
                    <a:cubicBezTo>
                      <a:pt x="619" y="145292"/>
                      <a:pt x="28855" y="127035"/>
                      <a:pt x="41543" y="115199"/>
                    </a:cubicBezTo>
                    <a:cubicBezTo>
                      <a:pt x="54307" y="103440"/>
                      <a:pt x="58407" y="94544"/>
                      <a:pt x="61192" y="94234"/>
                    </a:cubicBezTo>
                    <a:cubicBezTo>
                      <a:pt x="63977" y="93925"/>
                      <a:pt x="69469" y="106070"/>
                      <a:pt x="71404" y="106766"/>
                    </a:cubicBezTo>
                    <a:cubicBezTo>
                      <a:pt x="73338" y="107463"/>
                      <a:pt x="254671" y="117906"/>
                      <a:pt x="298843" y="82321"/>
                    </a:cubicBezTo>
                    <a:cubicBezTo>
                      <a:pt x="343016" y="46657"/>
                      <a:pt x="360268" y="1015"/>
                      <a:pt x="367307" y="9"/>
                    </a:cubicBezTo>
                    <a:cubicBezTo>
                      <a:pt x="374347" y="-997"/>
                      <a:pt x="373496" y="81702"/>
                      <a:pt x="345569" y="100346"/>
                    </a:cubicBezTo>
                    <a:cubicBezTo>
                      <a:pt x="317720" y="118989"/>
                      <a:pt x="235563" y="126880"/>
                      <a:pt x="61579" y="125101"/>
                    </a:cubicBezTo>
                    <a:cubicBezTo>
                      <a:pt x="50052" y="124946"/>
                      <a:pt x="18025" y="167726"/>
                      <a:pt x="18025" y="167726"/>
                    </a:cubicBezTo>
                    <a:lnTo>
                      <a:pt x="0" y="1454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21"/>
              <p:cNvSpPr/>
              <p:nvPr/>
            </p:nvSpPr>
            <p:spPr>
              <a:xfrm>
                <a:off x="10310694" y="-1436829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6594" y="21508"/>
                    </a:moveTo>
                    <a:cubicBezTo>
                      <a:pt x="6594" y="21508"/>
                      <a:pt x="-4933" y="234"/>
                      <a:pt x="2494" y="2"/>
                    </a:cubicBezTo>
                    <a:cubicBezTo>
                      <a:pt x="9920" y="-230"/>
                      <a:pt x="19590" y="19806"/>
                      <a:pt x="19590" y="19806"/>
                    </a:cubicBezTo>
                    <a:cubicBezTo>
                      <a:pt x="19590" y="19806"/>
                      <a:pt x="32742" y="16402"/>
                      <a:pt x="42180" y="22901"/>
                    </a:cubicBezTo>
                    <a:cubicBezTo>
                      <a:pt x="45507" y="25222"/>
                      <a:pt x="31504" y="27620"/>
                      <a:pt x="31504" y="27620"/>
                    </a:cubicBezTo>
                    <a:cubicBezTo>
                      <a:pt x="31504" y="27620"/>
                      <a:pt x="49606" y="33499"/>
                      <a:pt x="49375" y="38295"/>
                    </a:cubicBezTo>
                    <a:cubicBezTo>
                      <a:pt x="49142" y="43092"/>
                      <a:pt x="36068" y="44871"/>
                      <a:pt x="36068" y="44871"/>
                    </a:cubicBezTo>
                    <a:lnTo>
                      <a:pt x="6594" y="215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21"/>
              <p:cNvSpPr/>
              <p:nvPr/>
            </p:nvSpPr>
            <p:spPr>
              <a:xfrm>
                <a:off x="10061593" y="-1444487"/>
                <a:ext cx="193401" cy="456426"/>
              </a:xfrm>
              <a:custGeom>
                <a:avLst/>
                <a:gdLst/>
                <a:ahLst/>
                <a:cxnLst/>
                <a:rect l="l" t="t" r="r" b="b"/>
                <a:pathLst>
                  <a:path w="193401" h="456426" extrusionOk="0">
                    <a:moveTo>
                      <a:pt x="195973" y="463157"/>
                    </a:moveTo>
                    <a:cubicBezTo>
                      <a:pt x="136250" y="459057"/>
                      <a:pt x="67632" y="384327"/>
                      <a:pt x="35063" y="312691"/>
                    </a:cubicBezTo>
                    <a:cubicBezTo>
                      <a:pt x="947" y="237729"/>
                      <a:pt x="-14448" y="150853"/>
                      <a:pt x="17425" y="104050"/>
                    </a:cubicBezTo>
                    <a:cubicBezTo>
                      <a:pt x="28798" y="87340"/>
                      <a:pt x="43418" y="69624"/>
                      <a:pt x="61752" y="53301"/>
                    </a:cubicBezTo>
                    <a:lnTo>
                      <a:pt x="60438" y="54152"/>
                    </a:lnTo>
                    <a:cubicBezTo>
                      <a:pt x="60438" y="54152"/>
                      <a:pt x="40788" y="59103"/>
                      <a:pt x="39396" y="50439"/>
                    </a:cubicBezTo>
                    <a:cubicBezTo>
                      <a:pt x="38081" y="42471"/>
                      <a:pt x="85115" y="25297"/>
                      <a:pt x="98499" y="25916"/>
                    </a:cubicBezTo>
                    <a:cubicBezTo>
                      <a:pt x="126735" y="7349"/>
                      <a:pt x="153270" y="2011"/>
                      <a:pt x="157061" y="0"/>
                    </a:cubicBezTo>
                    <a:cubicBezTo>
                      <a:pt x="134781" y="18257"/>
                      <a:pt x="41871" y="88578"/>
                      <a:pt x="33825" y="159981"/>
                    </a:cubicBezTo>
                    <a:cubicBezTo>
                      <a:pt x="26940" y="221173"/>
                      <a:pt x="44811" y="294975"/>
                      <a:pt x="80087" y="359494"/>
                    </a:cubicBezTo>
                    <a:cubicBezTo>
                      <a:pt x="115286" y="423935"/>
                      <a:pt x="149866" y="446679"/>
                      <a:pt x="195664" y="463079"/>
                    </a:cubicBezTo>
                    <a:cubicBezTo>
                      <a:pt x="195741" y="463079"/>
                      <a:pt x="195896" y="463079"/>
                      <a:pt x="195973" y="463157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21"/>
              <p:cNvSpPr/>
              <p:nvPr/>
            </p:nvSpPr>
            <p:spPr>
              <a:xfrm>
                <a:off x="10425959" y="-115625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6365" y="35758"/>
                    </a:moveTo>
                    <a:cubicBezTo>
                      <a:pt x="10696" y="31890"/>
                      <a:pt x="12244" y="25469"/>
                      <a:pt x="14178" y="20131"/>
                    </a:cubicBezTo>
                    <a:cubicBezTo>
                      <a:pt x="16344" y="14329"/>
                      <a:pt x="17969" y="8605"/>
                      <a:pt x="18897" y="2493"/>
                    </a:cubicBezTo>
                    <a:cubicBezTo>
                      <a:pt x="19284" y="18"/>
                      <a:pt x="15880" y="-833"/>
                      <a:pt x="14564" y="946"/>
                    </a:cubicBezTo>
                    <a:cubicBezTo>
                      <a:pt x="10851" y="5974"/>
                      <a:pt x="7989" y="11312"/>
                      <a:pt x="5359" y="17037"/>
                    </a:cubicBezTo>
                    <a:cubicBezTo>
                      <a:pt x="2960" y="22298"/>
                      <a:pt x="-288" y="27635"/>
                      <a:pt x="20" y="33515"/>
                    </a:cubicBezTo>
                    <a:cubicBezTo>
                      <a:pt x="175" y="36454"/>
                      <a:pt x="4276" y="37615"/>
                      <a:pt x="6287" y="358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21"/>
              <p:cNvSpPr/>
              <p:nvPr/>
            </p:nvSpPr>
            <p:spPr>
              <a:xfrm>
                <a:off x="10399877" y="-1155395"/>
                <a:ext cx="23208" cy="23208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23208" extrusionOk="0">
                    <a:moveTo>
                      <a:pt x="4519" y="25070"/>
                    </a:moveTo>
                    <a:cubicBezTo>
                      <a:pt x="9625" y="24451"/>
                      <a:pt x="13106" y="20119"/>
                      <a:pt x="16510" y="16483"/>
                    </a:cubicBezTo>
                    <a:cubicBezTo>
                      <a:pt x="20300" y="12538"/>
                      <a:pt x="23240" y="8360"/>
                      <a:pt x="25794" y="3564"/>
                    </a:cubicBezTo>
                    <a:cubicBezTo>
                      <a:pt x="27032" y="1243"/>
                      <a:pt x="24633" y="-1000"/>
                      <a:pt x="22389" y="470"/>
                    </a:cubicBezTo>
                    <a:cubicBezTo>
                      <a:pt x="17903" y="3409"/>
                      <a:pt x="13725" y="6426"/>
                      <a:pt x="9548" y="9908"/>
                    </a:cubicBezTo>
                    <a:cubicBezTo>
                      <a:pt x="5989" y="12925"/>
                      <a:pt x="1657" y="15323"/>
                      <a:pt x="187" y="19965"/>
                    </a:cubicBezTo>
                    <a:cubicBezTo>
                      <a:pt x="-664" y="22827"/>
                      <a:pt x="1502" y="25380"/>
                      <a:pt x="4442" y="250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68" name="Google Shape;3068;p21"/>
              <p:cNvGrpSpPr/>
              <p:nvPr/>
            </p:nvGrpSpPr>
            <p:grpSpPr>
              <a:xfrm>
                <a:off x="10096307" y="-1427676"/>
                <a:ext cx="366285" cy="408085"/>
                <a:chOff x="10096307" y="-1427676"/>
                <a:chExt cx="366285" cy="408085"/>
              </a:xfrm>
            </p:grpSpPr>
            <p:sp>
              <p:nvSpPr>
                <p:cNvPr id="3069" name="Google Shape;3069;p21"/>
                <p:cNvSpPr/>
                <p:nvPr/>
              </p:nvSpPr>
              <p:spPr>
                <a:xfrm>
                  <a:off x="10330929" y="-1427676"/>
                  <a:ext cx="30944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15472" extrusionOk="0">
                      <a:moveTo>
                        <a:pt x="1444" y="7790"/>
                      </a:moveTo>
                      <a:cubicBezTo>
                        <a:pt x="5235" y="11736"/>
                        <a:pt x="11657" y="13360"/>
                        <a:pt x="16685" y="15140"/>
                      </a:cubicBezTo>
                      <a:cubicBezTo>
                        <a:pt x="22719" y="17228"/>
                        <a:pt x="28830" y="18776"/>
                        <a:pt x="35096" y="19859"/>
                      </a:cubicBezTo>
                      <a:cubicBezTo>
                        <a:pt x="37417" y="20245"/>
                        <a:pt x="39041" y="17074"/>
                        <a:pt x="36721" y="15836"/>
                      </a:cubicBezTo>
                      <a:cubicBezTo>
                        <a:pt x="31460" y="13051"/>
                        <a:pt x="26200" y="10343"/>
                        <a:pt x="20939" y="7481"/>
                      </a:cubicBezTo>
                      <a:cubicBezTo>
                        <a:pt x="16221" y="4928"/>
                        <a:pt x="11115" y="828"/>
                        <a:pt x="5700" y="54"/>
                      </a:cubicBezTo>
                      <a:cubicBezTo>
                        <a:pt x="1290" y="-565"/>
                        <a:pt x="-1959" y="4232"/>
                        <a:pt x="1367" y="77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21"/>
                <p:cNvSpPr/>
                <p:nvPr/>
              </p:nvSpPr>
              <p:spPr>
                <a:xfrm>
                  <a:off x="10305082" y="-1290310"/>
                  <a:ext cx="30944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4" h="7736" extrusionOk="0">
                      <a:moveTo>
                        <a:pt x="1763" y="12613"/>
                      </a:moveTo>
                      <a:cubicBezTo>
                        <a:pt x="6559" y="14934"/>
                        <a:pt x="11123" y="12690"/>
                        <a:pt x="15997" y="11143"/>
                      </a:cubicBezTo>
                      <a:cubicBezTo>
                        <a:pt x="21799" y="9286"/>
                        <a:pt x="26982" y="6192"/>
                        <a:pt x="32707" y="4258"/>
                      </a:cubicBezTo>
                      <a:cubicBezTo>
                        <a:pt x="35260" y="3407"/>
                        <a:pt x="34331" y="-616"/>
                        <a:pt x="31624" y="81"/>
                      </a:cubicBezTo>
                      <a:cubicBezTo>
                        <a:pt x="26208" y="1550"/>
                        <a:pt x="20329" y="1550"/>
                        <a:pt x="14836" y="2479"/>
                      </a:cubicBezTo>
                      <a:cubicBezTo>
                        <a:pt x="10117" y="3252"/>
                        <a:pt x="4315" y="3020"/>
                        <a:pt x="988" y="6811"/>
                      </a:cubicBezTo>
                      <a:cubicBezTo>
                        <a:pt x="-481" y="8513"/>
                        <a:pt x="-403" y="11453"/>
                        <a:pt x="1840" y="125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1" name="Google Shape;3071;p21"/>
                <p:cNvSpPr/>
                <p:nvPr/>
              </p:nvSpPr>
              <p:spPr>
                <a:xfrm>
                  <a:off x="10454856" y="-1284350"/>
                  <a:ext cx="7736" cy="3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30944" extrusionOk="0">
                      <a:moveTo>
                        <a:pt x="6787" y="30944"/>
                      </a:moveTo>
                      <a:cubicBezTo>
                        <a:pt x="9881" y="26998"/>
                        <a:pt x="10578" y="21428"/>
                        <a:pt x="11738" y="16632"/>
                      </a:cubicBezTo>
                      <a:cubicBezTo>
                        <a:pt x="12898" y="11836"/>
                        <a:pt x="13904" y="6807"/>
                        <a:pt x="13518" y="1856"/>
                      </a:cubicBezTo>
                      <a:cubicBezTo>
                        <a:pt x="13363" y="77"/>
                        <a:pt x="11274" y="-697"/>
                        <a:pt x="10191" y="773"/>
                      </a:cubicBezTo>
                      <a:cubicBezTo>
                        <a:pt x="7251" y="4718"/>
                        <a:pt x="5317" y="9437"/>
                        <a:pt x="3693" y="14079"/>
                      </a:cubicBezTo>
                      <a:cubicBezTo>
                        <a:pt x="2068" y="18721"/>
                        <a:pt x="-408" y="23826"/>
                        <a:pt x="57" y="28778"/>
                      </a:cubicBezTo>
                      <a:cubicBezTo>
                        <a:pt x="366" y="32413"/>
                        <a:pt x="4466" y="33883"/>
                        <a:pt x="6787" y="308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2" name="Google Shape;3072;p21"/>
                <p:cNvSpPr/>
                <p:nvPr/>
              </p:nvSpPr>
              <p:spPr>
                <a:xfrm>
                  <a:off x="10111928" y="-1342068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12656" y="10142"/>
                      </a:moveTo>
                      <a:cubicBezTo>
                        <a:pt x="16137" y="8130"/>
                        <a:pt x="19773" y="5809"/>
                        <a:pt x="23486" y="4262"/>
                      </a:cubicBezTo>
                      <a:cubicBezTo>
                        <a:pt x="26039" y="3179"/>
                        <a:pt x="25033" y="-612"/>
                        <a:pt x="22248" y="85"/>
                      </a:cubicBezTo>
                      <a:cubicBezTo>
                        <a:pt x="17994" y="1090"/>
                        <a:pt x="13739" y="1709"/>
                        <a:pt x="9561" y="3102"/>
                      </a:cubicBezTo>
                      <a:cubicBezTo>
                        <a:pt x="5848" y="4339"/>
                        <a:pt x="1284" y="5423"/>
                        <a:pt x="123" y="9523"/>
                      </a:cubicBezTo>
                      <a:cubicBezTo>
                        <a:pt x="-418" y="11379"/>
                        <a:pt x="897" y="13004"/>
                        <a:pt x="2599" y="13623"/>
                      </a:cubicBezTo>
                      <a:cubicBezTo>
                        <a:pt x="6158" y="14861"/>
                        <a:pt x="9639" y="11843"/>
                        <a:pt x="12656" y="101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3" name="Google Shape;3073;p21"/>
                <p:cNvSpPr/>
                <p:nvPr/>
              </p:nvSpPr>
              <p:spPr>
                <a:xfrm>
                  <a:off x="10096307" y="-1320530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14197" y="11347"/>
                      </a:moveTo>
                      <a:cubicBezTo>
                        <a:pt x="17600" y="8794"/>
                        <a:pt x="21082" y="6319"/>
                        <a:pt x="24718" y="4153"/>
                      </a:cubicBezTo>
                      <a:cubicBezTo>
                        <a:pt x="26807" y="2838"/>
                        <a:pt x="25414" y="-721"/>
                        <a:pt x="22939" y="130"/>
                      </a:cubicBezTo>
                      <a:cubicBezTo>
                        <a:pt x="18683" y="1600"/>
                        <a:pt x="14506" y="3224"/>
                        <a:pt x="10406" y="5158"/>
                      </a:cubicBezTo>
                      <a:cubicBezTo>
                        <a:pt x="6692" y="6938"/>
                        <a:pt x="1277" y="9026"/>
                        <a:pt x="117" y="13281"/>
                      </a:cubicBezTo>
                      <a:cubicBezTo>
                        <a:pt x="-502" y="15679"/>
                        <a:pt x="1432" y="17691"/>
                        <a:pt x="3676" y="17768"/>
                      </a:cubicBezTo>
                      <a:cubicBezTo>
                        <a:pt x="7544" y="17923"/>
                        <a:pt x="11102" y="13668"/>
                        <a:pt x="14119" y="114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4" name="Google Shape;3074;p21"/>
                <p:cNvSpPr/>
                <p:nvPr/>
              </p:nvSpPr>
              <p:spPr>
                <a:xfrm>
                  <a:off x="10336230" y="-1315679"/>
                  <a:ext cx="23208" cy="7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7736" extrusionOk="0">
                      <a:moveTo>
                        <a:pt x="4034" y="10752"/>
                      </a:moveTo>
                      <a:cubicBezTo>
                        <a:pt x="8367" y="10907"/>
                        <a:pt x="12931" y="9205"/>
                        <a:pt x="17031" y="7889"/>
                      </a:cubicBezTo>
                      <a:cubicBezTo>
                        <a:pt x="20667" y="6729"/>
                        <a:pt x="24689" y="5723"/>
                        <a:pt x="27552" y="3093"/>
                      </a:cubicBezTo>
                      <a:cubicBezTo>
                        <a:pt x="28403" y="2320"/>
                        <a:pt x="27861" y="927"/>
                        <a:pt x="26856" y="618"/>
                      </a:cubicBezTo>
                      <a:cubicBezTo>
                        <a:pt x="22988" y="-620"/>
                        <a:pt x="18423" y="308"/>
                        <a:pt x="14477" y="772"/>
                      </a:cubicBezTo>
                      <a:cubicBezTo>
                        <a:pt x="10223" y="1236"/>
                        <a:pt x="5891" y="1546"/>
                        <a:pt x="2022" y="3248"/>
                      </a:cubicBezTo>
                      <a:cubicBezTo>
                        <a:pt x="-1846" y="5027"/>
                        <a:pt x="398" y="10597"/>
                        <a:pt x="4034" y="10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5" name="Google Shape;3075;p21"/>
                <p:cNvSpPr/>
                <p:nvPr/>
              </p:nvSpPr>
              <p:spPr>
                <a:xfrm>
                  <a:off x="10222667" y="-1035063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027" y="20237"/>
                      </a:moveTo>
                      <a:cubicBezTo>
                        <a:pt x="7900" y="19851"/>
                        <a:pt x="11226" y="16369"/>
                        <a:pt x="14862" y="13275"/>
                      </a:cubicBezTo>
                      <a:cubicBezTo>
                        <a:pt x="18962" y="9794"/>
                        <a:pt x="22521" y="6312"/>
                        <a:pt x="25461" y="1825"/>
                      </a:cubicBezTo>
                      <a:cubicBezTo>
                        <a:pt x="26003" y="1052"/>
                        <a:pt x="25152" y="-263"/>
                        <a:pt x="24223" y="46"/>
                      </a:cubicBezTo>
                      <a:cubicBezTo>
                        <a:pt x="19195" y="1748"/>
                        <a:pt x="14862" y="4224"/>
                        <a:pt x="10376" y="7086"/>
                      </a:cubicBezTo>
                      <a:cubicBezTo>
                        <a:pt x="6430" y="9639"/>
                        <a:pt x="2021" y="11805"/>
                        <a:pt x="164" y="16292"/>
                      </a:cubicBezTo>
                      <a:cubicBezTo>
                        <a:pt x="-532" y="17994"/>
                        <a:pt x="1093" y="20392"/>
                        <a:pt x="3027" y="202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6" name="Google Shape;3076;p21"/>
                <p:cNvSpPr/>
                <p:nvPr/>
              </p:nvSpPr>
              <p:spPr>
                <a:xfrm>
                  <a:off x="10201309" y="-1040687"/>
                  <a:ext cx="23208" cy="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8" h="15472" extrusionOk="0">
                      <a:moveTo>
                        <a:pt x="3264" y="18048"/>
                      </a:moveTo>
                      <a:cubicBezTo>
                        <a:pt x="8138" y="18203"/>
                        <a:pt x="12393" y="15108"/>
                        <a:pt x="16416" y="12555"/>
                      </a:cubicBezTo>
                      <a:cubicBezTo>
                        <a:pt x="20903" y="9770"/>
                        <a:pt x="24771" y="6831"/>
                        <a:pt x="28407" y="3040"/>
                      </a:cubicBezTo>
                      <a:cubicBezTo>
                        <a:pt x="29490" y="1880"/>
                        <a:pt x="28561" y="-519"/>
                        <a:pt x="26782" y="100"/>
                      </a:cubicBezTo>
                      <a:cubicBezTo>
                        <a:pt x="21909" y="1647"/>
                        <a:pt x="17345" y="3582"/>
                        <a:pt x="12703" y="5748"/>
                      </a:cubicBezTo>
                      <a:cubicBezTo>
                        <a:pt x="8293" y="7759"/>
                        <a:pt x="3574" y="9229"/>
                        <a:pt x="557" y="13097"/>
                      </a:cubicBezTo>
                      <a:cubicBezTo>
                        <a:pt x="-990" y="15108"/>
                        <a:pt x="944" y="17971"/>
                        <a:pt x="3188" y="180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7" name="Google Shape;3077;p21"/>
              <p:cNvSpPr/>
              <p:nvPr/>
            </p:nvSpPr>
            <p:spPr>
              <a:xfrm>
                <a:off x="10282607" y="-1241897"/>
                <a:ext cx="232081" cy="23208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232081" extrusionOk="0">
                    <a:moveTo>
                      <a:pt x="202630" y="20132"/>
                    </a:moveTo>
                    <a:cubicBezTo>
                      <a:pt x="261734" y="68637"/>
                      <a:pt x="241543" y="157447"/>
                      <a:pt x="187623" y="202626"/>
                    </a:cubicBezTo>
                    <a:cubicBezTo>
                      <a:pt x="135017" y="246644"/>
                      <a:pt x="64387" y="244013"/>
                      <a:pt x="24160" y="208428"/>
                    </a:cubicBezTo>
                    <a:cubicBezTo>
                      <a:pt x="-16068" y="172842"/>
                      <a:pt x="-3613" y="106389"/>
                      <a:pt x="43423" y="51231"/>
                    </a:cubicBezTo>
                    <a:cubicBezTo>
                      <a:pt x="90535" y="-3927"/>
                      <a:pt x="160005" y="-14912"/>
                      <a:pt x="202630" y="200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21"/>
              <p:cNvSpPr/>
              <p:nvPr/>
            </p:nvSpPr>
            <p:spPr>
              <a:xfrm>
                <a:off x="10428295" y="-1207662"/>
                <a:ext cx="77360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77360" h="100568" extrusionOk="0">
                    <a:moveTo>
                      <a:pt x="44488" y="54"/>
                    </a:moveTo>
                    <a:cubicBezTo>
                      <a:pt x="75200" y="1679"/>
                      <a:pt x="89744" y="35253"/>
                      <a:pt x="83013" y="62716"/>
                    </a:cubicBezTo>
                    <a:cubicBezTo>
                      <a:pt x="76438" y="89483"/>
                      <a:pt x="52920" y="105419"/>
                      <a:pt x="31415" y="103485"/>
                    </a:cubicBezTo>
                    <a:cubicBezTo>
                      <a:pt x="9908" y="101551"/>
                      <a:pt x="-1851" y="77028"/>
                      <a:pt x="238" y="48018"/>
                    </a:cubicBezTo>
                    <a:cubicBezTo>
                      <a:pt x="2404" y="18930"/>
                      <a:pt x="22286" y="-1184"/>
                      <a:pt x="44411" y="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21"/>
              <p:cNvSpPr/>
              <p:nvPr/>
            </p:nvSpPr>
            <p:spPr>
              <a:xfrm>
                <a:off x="10298439" y="-1170398"/>
                <a:ext cx="100568" cy="139248"/>
              </a:xfrm>
              <a:custGeom>
                <a:avLst/>
                <a:gdLst/>
                <a:ahLst/>
                <a:cxnLst/>
                <a:rect l="l" t="t" r="r" b="b"/>
                <a:pathLst>
                  <a:path w="100568" h="139248" extrusionOk="0">
                    <a:moveTo>
                      <a:pt x="104642" y="143117"/>
                    </a:moveTo>
                    <a:cubicBezTo>
                      <a:pt x="104642" y="143117"/>
                      <a:pt x="39582" y="142266"/>
                      <a:pt x="20706" y="98170"/>
                    </a:cubicBezTo>
                    <a:cubicBezTo>
                      <a:pt x="-181" y="49433"/>
                      <a:pt x="28983" y="0"/>
                      <a:pt x="28983" y="0"/>
                    </a:cubicBezTo>
                    <a:cubicBezTo>
                      <a:pt x="28983" y="0"/>
                      <a:pt x="-19057" y="58407"/>
                      <a:pt x="8561" y="108846"/>
                    </a:cubicBezTo>
                    <a:cubicBezTo>
                      <a:pt x="31614" y="151008"/>
                      <a:pt x="104642" y="143039"/>
                      <a:pt x="104642" y="14303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0" name="Google Shape;3080;p21"/>
            <p:cNvGrpSpPr/>
            <p:nvPr/>
          </p:nvGrpSpPr>
          <p:grpSpPr>
            <a:xfrm>
              <a:off x="-251826" y="3461396"/>
              <a:ext cx="503675" cy="689234"/>
              <a:chOff x="18250644" y="2644848"/>
              <a:chExt cx="348275" cy="476616"/>
            </a:xfrm>
          </p:grpSpPr>
          <p:sp>
            <p:nvSpPr>
              <p:cNvPr id="3081" name="Google Shape;3081;p21"/>
              <p:cNvSpPr/>
              <p:nvPr/>
            </p:nvSpPr>
            <p:spPr>
              <a:xfrm>
                <a:off x="18250644" y="2951272"/>
                <a:ext cx="170192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70192" extrusionOk="0">
                    <a:moveTo>
                      <a:pt x="177078" y="102116"/>
                    </a:moveTo>
                    <a:lnTo>
                      <a:pt x="177078" y="170425"/>
                    </a:lnTo>
                    <a:lnTo>
                      <a:pt x="0" y="69005"/>
                    </a:lnTo>
                    <a:lnTo>
                      <a:pt x="154" y="0"/>
                    </a:lnTo>
                    <a:lnTo>
                      <a:pt x="177078" y="102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21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21"/>
              <p:cNvSpPr/>
              <p:nvPr/>
            </p:nvSpPr>
            <p:spPr>
              <a:xfrm>
                <a:off x="18427721" y="2952433"/>
                <a:ext cx="170192" cy="162456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62456" extrusionOk="0">
                    <a:moveTo>
                      <a:pt x="176923" y="0"/>
                    </a:moveTo>
                    <a:lnTo>
                      <a:pt x="176923" y="68309"/>
                    </a:lnTo>
                    <a:lnTo>
                      <a:pt x="0" y="169265"/>
                    </a:lnTo>
                    <a:lnTo>
                      <a:pt x="0" y="100955"/>
                    </a:lnTo>
                    <a:lnTo>
                      <a:pt x="17692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21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21"/>
              <p:cNvSpPr/>
              <p:nvPr/>
            </p:nvSpPr>
            <p:spPr>
              <a:xfrm>
                <a:off x="18250798" y="2644848"/>
                <a:ext cx="348121" cy="402274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402274" extrusionOk="0">
                    <a:moveTo>
                      <a:pt x="353846" y="306425"/>
                    </a:moveTo>
                    <a:lnTo>
                      <a:pt x="353846" y="102116"/>
                    </a:lnTo>
                    <a:lnTo>
                      <a:pt x="176923" y="0"/>
                    </a:lnTo>
                    <a:lnTo>
                      <a:pt x="0" y="102116"/>
                    </a:lnTo>
                    <a:lnTo>
                      <a:pt x="0" y="306425"/>
                    </a:lnTo>
                    <a:lnTo>
                      <a:pt x="176923" y="408540"/>
                    </a:lnTo>
                    <a:lnTo>
                      <a:pt x="353846" y="3064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6" name="Google Shape;3086;p21"/>
              <p:cNvSpPr/>
              <p:nvPr/>
            </p:nvSpPr>
            <p:spPr>
              <a:xfrm>
                <a:off x="18279499" y="2677958"/>
                <a:ext cx="293969" cy="340385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340385" extrusionOk="0">
                    <a:moveTo>
                      <a:pt x="296445" y="256682"/>
                    </a:moveTo>
                    <a:lnTo>
                      <a:pt x="296445" y="85561"/>
                    </a:lnTo>
                    <a:lnTo>
                      <a:pt x="148222" y="0"/>
                    </a:lnTo>
                    <a:lnTo>
                      <a:pt x="0" y="85561"/>
                    </a:lnTo>
                    <a:lnTo>
                      <a:pt x="0" y="256682"/>
                    </a:lnTo>
                    <a:lnTo>
                      <a:pt x="148222" y="342320"/>
                    </a:lnTo>
                    <a:lnTo>
                      <a:pt x="296445" y="2566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7" name="Google Shape;3087;p21"/>
              <p:cNvSpPr/>
              <p:nvPr/>
            </p:nvSpPr>
            <p:spPr>
              <a:xfrm>
                <a:off x="18335480" y="2802689"/>
                <a:ext cx="239817" cy="216609"/>
              </a:xfrm>
              <a:custGeom>
                <a:avLst/>
                <a:gdLst/>
                <a:ahLst/>
                <a:cxnLst/>
                <a:rect l="l" t="t" r="r" b="b"/>
                <a:pathLst>
                  <a:path w="239817" h="216609" extrusionOk="0">
                    <a:moveTo>
                      <a:pt x="92241" y="217589"/>
                    </a:moveTo>
                    <a:cubicBezTo>
                      <a:pt x="92241" y="217589"/>
                      <a:pt x="18284" y="174886"/>
                      <a:pt x="4746" y="167073"/>
                    </a:cubicBezTo>
                    <a:cubicBezTo>
                      <a:pt x="-8714" y="159259"/>
                      <a:pt x="4050" y="76406"/>
                      <a:pt x="74371" y="30222"/>
                    </a:cubicBezTo>
                    <a:cubicBezTo>
                      <a:pt x="157069" y="-24085"/>
                      <a:pt x="239767" y="7556"/>
                      <a:pt x="239767" y="26973"/>
                    </a:cubicBezTo>
                    <a:cubicBezTo>
                      <a:pt x="239767" y="62636"/>
                      <a:pt x="240464" y="132028"/>
                      <a:pt x="240464" y="132028"/>
                    </a:cubicBezTo>
                    <a:lnTo>
                      <a:pt x="92241" y="217589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21"/>
              <p:cNvSpPr/>
              <p:nvPr/>
            </p:nvSpPr>
            <p:spPr>
              <a:xfrm>
                <a:off x="18279499" y="2677958"/>
                <a:ext cx="293969" cy="255289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255289" extrusionOk="0">
                    <a:moveTo>
                      <a:pt x="0" y="256682"/>
                    </a:moveTo>
                    <a:lnTo>
                      <a:pt x="0" y="85561"/>
                    </a:lnTo>
                    <a:lnTo>
                      <a:pt x="148222" y="0"/>
                    </a:lnTo>
                    <a:lnTo>
                      <a:pt x="296445" y="85561"/>
                    </a:lnTo>
                    <a:lnTo>
                      <a:pt x="296445" y="201911"/>
                    </a:lnTo>
                    <a:lnTo>
                      <a:pt x="278729" y="96546"/>
                    </a:lnTo>
                    <a:lnTo>
                      <a:pt x="148222" y="26844"/>
                    </a:lnTo>
                    <a:lnTo>
                      <a:pt x="24214" y="98170"/>
                    </a:lnTo>
                    <a:lnTo>
                      <a:pt x="0" y="256682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21"/>
              <p:cNvSpPr/>
              <p:nvPr/>
            </p:nvSpPr>
            <p:spPr>
              <a:xfrm>
                <a:off x="18323780" y="2756256"/>
                <a:ext cx="46416" cy="38680"/>
              </a:xfrm>
              <a:custGeom>
                <a:avLst/>
                <a:gdLst/>
                <a:ahLst/>
                <a:cxnLst/>
                <a:rect l="l" t="t" r="r" b="b"/>
                <a:pathLst>
                  <a:path w="46416" h="38680" extrusionOk="0">
                    <a:moveTo>
                      <a:pt x="49789" y="5251"/>
                    </a:moveTo>
                    <a:cubicBezTo>
                      <a:pt x="35013" y="-13238"/>
                      <a:pt x="-10862" y="21652"/>
                      <a:pt x="2367" y="39522"/>
                    </a:cubicBezTo>
                    <a:cubicBezTo>
                      <a:pt x="14126" y="55458"/>
                      <a:pt x="66963" y="26757"/>
                      <a:pt x="49789" y="5251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21"/>
              <p:cNvSpPr/>
              <p:nvPr/>
            </p:nvSpPr>
            <p:spPr>
              <a:xfrm>
                <a:off x="18304292" y="2807808"/>
                <a:ext cx="15472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30944" extrusionOk="0">
                    <a:moveTo>
                      <a:pt x="10019" y="270"/>
                    </a:moveTo>
                    <a:cubicBezTo>
                      <a:pt x="-5530" y="3287"/>
                      <a:pt x="-1740" y="33999"/>
                      <a:pt x="12881" y="31601"/>
                    </a:cubicBezTo>
                    <a:cubicBezTo>
                      <a:pt x="25955" y="29435"/>
                      <a:pt x="28044" y="-3288"/>
                      <a:pt x="10019" y="27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1" name="Google Shape;3091;p21"/>
            <p:cNvGrpSpPr/>
            <p:nvPr/>
          </p:nvGrpSpPr>
          <p:grpSpPr>
            <a:xfrm>
              <a:off x="1640281" y="4852931"/>
              <a:ext cx="1460795" cy="999021"/>
              <a:chOff x="7523731" y="-2657894"/>
              <a:chExt cx="1460795" cy="999021"/>
            </a:xfrm>
          </p:grpSpPr>
          <p:sp>
            <p:nvSpPr>
              <p:cNvPr id="3092" name="Google Shape;3092;p21"/>
              <p:cNvSpPr/>
              <p:nvPr/>
            </p:nvSpPr>
            <p:spPr>
              <a:xfrm>
                <a:off x="8470699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21"/>
              <p:cNvSpPr/>
              <p:nvPr/>
            </p:nvSpPr>
            <p:spPr>
              <a:xfrm>
                <a:off x="7523731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21"/>
              <p:cNvSpPr/>
              <p:nvPr/>
            </p:nvSpPr>
            <p:spPr>
              <a:xfrm>
                <a:off x="7565553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21"/>
              <p:cNvSpPr/>
              <p:nvPr/>
            </p:nvSpPr>
            <p:spPr>
              <a:xfrm>
                <a:off x="7565553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21"/>
              <p:cNvSpPr/>
              <p:nvPr/>
            </p:nvSpPr>
            <p:spPr>
              <a:xfrm>
                <a:off x="7647104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21"/>
              <p:cNvSpPr/>
              <p:nvPr/>
            </p:nvSpPr>
            <p:spPr>
              <a:xfrm>
                <a:off x="7565553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2" y="173442"/>
                    </a:lnTo>
                    <a:lnTo>
                      <a:pt x="266275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21"/>
              <p:cNvSpPr/>
              <p:nvPr/>
            </p:nvSpPr>
            <p:spPr>
              <a:xfrm>
                <a:off x="7630017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21"/>
              <p:cNvSpPr/>
              <p:nvPr/>
            </p:nvSpPr>
            <p:spPr>
              <a:xfrm>
                <a:off x="7601695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21"/>
              <p:cNvSpPr/>
              <p:nvPr/>
            </p:nvSpPr>
            <p:spPr>
              <a:xfrm>
                <a:off x="7997246" y="-265789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21"/>
              <p:cNvSpPr/>
              <p:nvPr/>
            </p:nvSpPr>
            <p:spPr>
              <a:xfrm>
                <a:off x="8039005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21"/>
              <p:cNvSpPr/>
              <p:nvPr/>
            </p:nvSpPr>
            <p:spPr>
              <a:xfrm>
                <a:off x="8039005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3" name="Google Shape;3103;p21"/>
              <p:cNvSpPr/>
              <p:nvPr/>
            </p:nvSpPr>
            <p:spPr>
              <a:xfrm>
                <a:off x="8120618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4" name="Google Shape;3104;p21"/>
              <p:cNvSpPr/>
              <p:nvPr/>
            </p:nvSpPr>
            <p:spPr>
              <a:xfrm>
                <a:off x="8039005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21"/>
              <p:cNvSpPr/>
              <p:nvPr/>
            </p:nvSpPr>
            <p:spPr>
              <a:xfrm>
                <a:off x="8103532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21"/>
              <p:cNvSpPr/>
              <p:nvPr/>
            </p:nvSpPr>
            <p:spPr>
              <a:xfrm>
                <a:off x="8075147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21"/>
              <p:cNvSpPr/>
              <p:nvPr/>
            </p:nvSpPr>
            <p:spPr>
              <a:xfrm>
                <a:off x="8512520" y="-260961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21"/>
              <p:cNvSpPr/>
              <p:nvPr/>
            </p:nvSpPr>
            <p:spPr>
              <a:xfrm>
                <a:off x="8594071" y="-242809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21"/>
              <p:cNvSpPr/>
              <p:nvPr/>
            </p:nvSpPr>
            <p:spPr>
              <a:xfrm>
                <a:off x="8512520" y="-260961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21"/>
              <p:cNvSpPr/>
              <p:nvPr/>
            </p:nvSpPr>
            <p:spPr>
              <a:xfrm>
                <a:off x="8576985" y="-249561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21"/>
              <p:cNvSpPr/>
              <p:nvPr/>
            </p:nvSpPr>
            <p:spPr>
              <a:xfrm>
                <a:off x="8548663" y="-242052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21"/>
              <p:cNvSpPr/>
              <p:nvPr/>
            </p:nvSpPr>
            <p:spPr>
              <a:xfrm>
                <a:off x="7760489" y="-22478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21"/>
              <p:cNvSpPr/>
              <p:nvPr/>
            </p:nvSpPr>
            <p:spPr>
              <a:xfrm>
                <a:off x="7802310" y="-21996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5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5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21"/>
              <p:cNvSpPr/>
              <p:nvPr/>
            </p:nvSpPr>
            <p:spPr>
              <a:xfrm>
                <a:off x="7883861" y="-20180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1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21"/>
              <p:cNvSpPr/>
              <p:nvPr/>
            </p:nvSpPr>
            <p:spPr>
              <a:xfrm>
                <a:off x="7802310" y="-21996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5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5" y="48196"/>
                    </a:lnTo>
                    <a:lnTo>
                      <a:pt x="43400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21"/>
              <p:cNvSpPr/>
              <p:nvPr/>
            </p:nvSpPr>
            <p:spPr>
              <a:xfrm>
                <a:off x="7866774" y="-20856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21"/>
              <p:cNvSpPr/>
              <p:nvPr/>
            </p:nvSpPr>
            <p:spPr>
              <a:xfrm>
                <a:off x="7838453" y="-20104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21"/>
              <p:cNvSpPr/>
              <p:nvPr/>
            </p:nvSpPr>
            <p:spPr>
              <a:xfrm>
                <a:off x="8233941" y="-224789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21"/>
              <p:cNvSpPr/>
              <p:nvPr/>
            </p:nvSpPr>
            <p:spPr>
              <a:xfrm>
                <a:off x="8275762" y="-219961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Google Shape;3120;p21"/>
              <p:cNvSpPr/>
              <p:nvPr/>
            </p:nvSpPr>
            <p:spPr>
              <a:xfrm>
                <a:off x="8357313" y="-201803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21"/>
              <p:cNvSpPr/>
              <p:nvPr/>
            </p:nvSpPr>
            <p:spPr>
              <a:xfrm>
                <a:off x="8275762" y="-219961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21"/>
              <p:cNvSpPr/>
              <p:nvPr/>
            </p:nvSpPr>
            <p:spPr>
              <a:xfrm>
                <a:off x="8340227" y="-208561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21"/>
              <p:cNvSpPr/>
              <p:nvPr/>
            </p:nvSpPr>
            <p:spPr>
              <a:xfrm>
                <a:off x="8311905" y="-201046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4" name="Google Shape;3124;p21"/>
            <p:cNvGrpSpPr/>
            <p:nvPr/>
          </p:nvGrpSpPr>
          <p:grpSpPr>
            <a:xfrm>
              <a:off x="8650366" y="-293869"/>
              <a:ext cx="987280" cy="1819145"/>
              <a:chOff x="-499696" y="1470506"/>
              <a:chExt cx="987280" cy="1819145"/>
            </a:xfrm>
          </p:grpSpPr>
          <p:sp>
            <p:nvSpPr>
              <p:cNvPr id="3125" name="Google Shape;3125;p21"/>
              <p:cNvSpPr/>
              <p:nvPr/>
            </p:nvSpPr>
            <p:spPr>
              <a:xfrm>
                <a:off x="-499696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21"/>
              <p:cNvSpPr/>
              <p:nvPr/>
            </p:nvSpPr>
            <p:spPr>
              <a:xfrm>
                <a:off x="-457875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21"/>
              <p:cNvSpPr/>
              <p:nvPr/>
            </p:nvSpPr>
            <p:spPr>
              <a:xfrm>
                <a:off x="-376324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21"/>
              <p:cNvSpPr/>
              <p:nvPr/>
            </p:nvSpPr>
            <p:spPr>
              <a:xfrm>
                <a:off x="-457875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21"/>
              <p:cNvSpPr/>
              <p:nvPr/>
            </p:nvSpPr>
            <p:spPr>
              <a:xfrm>
                <a:off x="-393410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21"/>
              <p:cNvSpPr/>
              <p:nvPr/>
            </p:nvSpPr>
            <p:spPr>
              <a:xfrm>
                <a:off x="-421733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21"/>
              <p:cNvSpPr/>
              <p:nvPr/>
            </p:nvSpPr>
            <p:spPr>
              <a:xfrm>
                <a:off x="-26244" y="147050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21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21"/>
              <p:cNvSpPr/>
              <p:nvPr/>
            </p:nvSpPr>
            <p:spPr>
              <a:xfrm>
                <a:off x="15578" y="151878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21"/>
              <p:cNvSpPr/>
              <p:nvPr/>
            </p:nvSpPr>
            <p:spPr>
              <a:xfrm>
                <a:off x="97128" y="170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21"/>
              <p:cNvSpPr/>
              <p:nvPr/>
            </p:nvSpPr>
            <p:spPr>
              <a:xfrm>
                <a:off x="15578" y="151878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21"/>
              <p:cNvSpPr/>
              <p:nvPr/>
            </p:nvSpPr>
            <p:spPr>
              <a:xfrm>
                <a:off x="80105" y="1632782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7" name="Google Shape;3137;p21"/>
              <p:cNvSpPr/>
              <p:nvPr/>
            </p:nvSpPr>
            <p:spPr>
              <a:xfrm>
                <a:off x="51720" y="170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21"/>
              <p:cNvSpPr/>
              <p:nvPr/>
            </p:nvSpPr>
            <p:spPr>
              <a:xfrm>
                <a:off x="-262939" y="188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21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21"/>
              <p:cNvSpPr/>
              <p:nvPr/>
            </p:nvSpPr>
            <p:spPr>
              <a:xfrm>
                <a:off x="-221118" y="1928848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21"/>
              <p:cNvSpPr/>
              <p:nvPr/>
            </p:nvSpPr>
            <p:spPr>
              <a:xfrm>
                <a:off x="-139567" y="2110371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21"/>
              <p:cNvSpPr/>
              <p:nvPr/>
            </p:nvSpPr>
            <p:spPr>
              <a:xfrm>
                <a:off x="-221118" y="1928848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21"/>
              <p:cNvSpPr/>
              <p:nvPr/>
            </p:nvSpPr>
            <p:spPr>
              <a:xfrm>
                <a:off x="-156653" y="204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21"/>
              <p:cNvSpPr/>
              <p:nvPr/>
            </p:nvSpPr>
            <p:spPr>
              <a:xfrm>
                <a:off x="-184975" y="2117941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21"/>
              <p:cNvSpPr/>
              <p:nvPr/>
            </p:nvSpPr>
            <p:spPr>
              <a:xfrm>
                <a:off x="-499696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21"/>
              <p:cNvSpPr/>
              <p:nvPr/>
            </p:nvSpPr>
            <p:spPr>
              <a:xfrm>
                <a:off x="-457875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21"/>
              <p:cNvSpPr/>
              <p:nvPr/>
            </p:nvSpPr>
            <p:spPr>
              <a:xfrm>
                <a:off x="-376324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21"/>
              <p:cNvSpPr/>
              <p:nvPr/>
            </p:nvSpPr>
            <p:spPr>
              <a:xfrm>
                <a:off x="-457875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519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21"/>
              <p:cNvSpPr/>
              <p:nvPr/>
            </p:nvSpPr>
            <p:spPr>
              <a:xfrm>
                <a:off x="-393410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21"/>
              <p:cNvSpPr/>
              <p:nvPr/>
            </p:nvSpPr>
            <p:spPr>
              <a:xfrm>
                <a:off x="-421733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2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21"/>
              <p:cNvSpPr/>
              <p:nvPr/>
            </p:nvSpPr>
            <p:spPr>
              <a:xfrm>
                <a:off x="-26244" y="2290568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21"/>
              <p:cNvSpPr/>
              <p:nvPr/>
            </p:nvSpPr>
            <p:spPr>
              <a:xfrm>
                <a:off x="15578" y="2338847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21"/>
              <p:cNvSpPr/>
              <p:nvPr/>
            </p:nvSpPr>
            <p:spPr>
              <a:xfrm>
                <a:off x="97128" y="252043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4" name="Google Shape;3154;p21"/>
              <p:cNvSpPr/>
              <p:nvPr/>
            </p:nvSpPr>
            <p:spPr>
              <a:xfrm>
                <a:off x="15578" y="2338847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5" name="Google Shape;3155;p21"/>
              <p:cNvSpPr/>
              <p:nvPr/>
            </p:nvSpPr>
            <p:spPr>
              <a:xfrm>
                <a:off x="80105" y="2452844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21"/>
              <p:cNvSpPr/>
              <p:nvPr/>
            </p:nvSpPr>
            <p:spPr>
              <a:xfrm>
                <a:off x="51720" y="252800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21"/>
              <p:cNvSpPr/>
              <p:nvPr/>
            </p:nvSpPr>
            <p:spPr>
              <a:xfrm>
                <a:off x="-262939" y="2700630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21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21"/>
              <p:cNvSpPr/>
              <p:nvPr/>
            </p:nvSpPr>
            <p:spPr>
              <a:xfrm>
                <a:off x="-221118" y="2748910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21"/>
              <p:cNvSpPr/>
              <p:nvPr/>
            </p:nvSpPr>
            <p:spPr>
              <a:xfrm>
                <a:off x="-139567" y="293043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30" y="54302"/>
                    </a:cubicBezTo>
                    <a:cubicBezTo>
                      <a:pt x="282162" y="-43250"/>
                      <a:pt x="430771" y="13532"/>
                      <a:pt x="430771" y="48500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21"/>
              <p:cNvSpPr/>
              <p:nvPr/>
            </p:nvSpPr>
            <p:spPr>
              <a:xfrm>
                <a:off x="-221118" y="2748910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5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21"/>
              <p:cNvSpPr/>
              <p:nvPr/>
            </p:nvSpPr>
            <p:spPr>
              <a:xfrm>
                <a:off x="-156653" y="2862906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6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21"/>
              <p:cNvSpPr/>
              <p:nvPr/>
            </p:nvSpPr>
            <p:spPr>
              <a:xfrm>
                <a:off x="-184975" y="293800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4" name="Google Shape;3164;p21"/>
            <p:cNvGrpSpPr/>
            <p:nvPr/>
          </p:nvGrpSpPr>
          <p:grpSpPr>
            <a:xfrm rot="658303" flipH="1">
              <a:off x="8290933" y="4086479"/>
              <a:ext cx="1007440" cy="1331106"/>
              <a:chOff x="-2848625" y="4826078"/>
              <a:chExt cx="1152979" cy="1523403"/>
            </a:xfrm>
          </p:grpSpPr>
          <p:sp>
            <p:nvSpPr>
              <p:cNvPr id="3165" name="Google Shape;3165;p21"/>
              <p:cNvSpPr/>
              <p:nvPr/>
            </p:nvSpPr>
            <p:spPr>
              <a:xfrm>
                <a:off x="-2310506" y="4826078"/>
                <a:ext cx="76064" cy="192163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371329" extrusionOk="0">
                    <a:moveTo>
                      <a:pt x="0" y="377287"/>
                    </a:moveTo>
                    <a:lnTo>
                      <a:pt x="147758" y="377287"/>
                    </a:lnTo>
                    <a:cubicBezTo>
                      <a:pt x="147758" y="377287"/>
                      <a:pt x="119909" y="348973"/>
                      <a:pt x="110780" y="327544"/>
                    </a:cubicBezTo>
                    <a:cubicBezTo>
                      <a:pt x="101729" y="306115"/>
                      <a:pt x="110471" y="170657"/>
                      <a:pt x="114726" y="133756"/>
                    </a:cubicBezTo>
                    <a:cubicBezTo>
                      <a:pt x="118980" y="96933"/>
                      <a:pt x="162225" y="36050"/>
                      <a:pt x="137005" y="16091"/>
                    </a:cubicBezTo>
                    <a:cubicBezTo>
                      <a:pt x="120605" y="3094"/>
                      <a:pt x="93297" y="0"/>
                      <a:pt x="73879" y="0"/>
                    </a:cubicBezTo>
                    <a:cubicBezTo>
                      <a:pt x="54462" y="0"/>
                      <a:pt x="27076" y="3094"/>
                      <a:pt x="10676" y="16091"/>
                    </a:cubicBezTo>
                    <a:cubicBezTo>
                      <a:pt x="-14544" y="36050"/>
                      <a:pt x="28701" y="96933"/>
                      <a:pt x="32956" y="133756"/>
                    </a:cubicBezTo>
                    <a:cubicBezTo>
                      <a:pt x="37288" y="170657"/>
                      <a:pt x="46029" y="306115"/>
                      <a:pt x="36901" y="327544"/>
                    </a:cubicBezTo>
                    <a:cubicBezTo>
                      <a:pt x="27850" y="348973"/>
                      <a:pt x="0" y="377287"/>
                      <a:pt x="0" y="377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21"/>
              <p:cNvSpPr/>
              <p:nvPr/>
            </p:nvSpPr>
            <p:spPr>
              <a:xfrm>
                <a:off x="-2310506" y="4826078"/>
                <a:ext cx="76064" cy="192163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371329" extrusionOk="0">
                    <a:moveTo>
                      <a:pt x="0" y="377287"/>
                    </a:moveTo>
                    <a:lnTo>
                      <a:pt x="147758" y="377287"/>
                    </a:lnTo>
                    <a:cubicBezTo>
                      <a:pt x="147758" y="377287"/>
                      <a:pt x="119909" y="348973"/>
                      <a:pt x="110780" y="327544"/>
                    </a:cubicBezTo>
                    <a:cubicBezTo>
                      <a:pt x="101729" y="306115"/>
                      <a:pt x="110471" y="170657"/>
                      <a:pt x="114726" y="133756"/>
                    </a:cubicBezTo>
                    <a:cubicBezTo>
                      <a:pt x="118980" y="96933"/>
                      <a:pt x="162225" y="36050"/>
                      <a:pt x="137005" y="16091"/>
                    </a:cubicBezTo>
                    <a:cubicBezTo>
                      <a:pt x="120605" y="3094"/>
                      <a:pt x="93297" y="0"/>
                      <a:pt x="73879" y="0"/>
                    </a:cubicBezTo>
                    <a:cubicBezTo>
                      <a:pt x="54462" y="0"/>
                      <a:pt x="27076" y="3094"/>
                      <a:pt x="10676" y="16091"/>
                    </a:cubicBezTo>
                    <a:cubicBezTo>
                      <a:pt x="-14544" y="36050"/>
                      <a:pt x="28701" y="96933"/>
                      <a:pt x="32956" y="133756"/>
                    </a:cubicBezTo>
                    <a:cubicBezTo>
                      <a:pt x="37288" y="170657"/>
                      <a:pt x="46029" y="306115"/>
                      <a:pt x="36901" y="327544"/>
                    </a:cubicBezTo>
                    <a:cubicBezTo>
                      <a:pt x="27850" y="348973"/>
                      <a:pt x="0" y="377287"/>
                      <a:pt x="0" y="377287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21"/>
              <p:cNvSpPr/>
              <p:nvPr/>
            </p:nvSpPr>
            <p:spPr>
              <a:xfrm>
                <a:off x="-2310506" y="5006202"/>
                <a:ext cx="76064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146984" h="23208" extrusionOk="0">
                    <a:moveTo>
                      <a:pt x="0" y="29087"/>
                    </a:moveTo>
                    <a:lnTo>
                      <a:pt x="147758" y="29087"/>
                    </a:lnTo>
                    <a:cubicBezTo>
                      <a:pt x="147758" y="29087"/>
                      <a:pt x="134375" y="15472"/>
                      <a:pt x="123080" y="0"/>
                    </a:cubicBezTo>
                    <a:lnTo>
                      <a:pt x="16478" y="10521"/>
                    </a:lnTo>
                    <a:cubicBezTo>
                      <a:pt x="7736" y="21197"/>
                      <a:pt x="0" y="29087"/>
                      <a:pt x="0" y="29087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21"/>
              <p:cNvSpPr/>
              <p:nvPr/>
            </p:nvSpPr>
            <p:spPr>
              <a:xfrm>
                <a:off x="-2467619" y="5014045"/>
                <a:ext cx="388329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270761" extrusionOk="0">
                    <a:moveTo>
                      <a:pt x="755192" y="272773"/>
                    </a:moveTo>
                    <a:cubicBezTo>
                      <a:pt x="737864" y="110548"/>
                      <a:pt x="605113" y="0"/>
                      <a:pt x="377596" y="0"/>
                    </a:cubicBezTo>
                    <a:cubicBezTo>
                      <a:pt x="150079" y="0"/>
                      <a:pt x="17329" y="110471"/>
                      <a:pt x="0" y="272773"/>
                    </a:cubicBezTo>
                    <a:cubicBezTo>
                      <a:pt x="0" y="272773"/>
                      <a:pt x="196186" y="219858"/>
                      <a:pt x="377596" y="219858"/>
                    </a:cubicBezTo>
                    <a:cubicBezTo>
                      <a:pt x="559006" y="219858"/>
                      <a:pt x="755192" y="272773"/>
                      <a:pt x="755192" y="2727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21"/>
              <p:cNvSpPr/>
              <p:nvPr/>
            </p:nvSpPr>
            <p:spPr>
              <a:xfrm>
                <a:off x="-2467619" y="5014045"/>
                <a:ext cx="388329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270761" extrusionOk="0">
                    <a:moveTo>
                      <a:pt x="755192" y="272773"/>
                    </a:moveTo>
                    <a:cubicBezTo>
                      <a:pt x="737864" y="110548"/>
                      <a:pt x="605113" y="0"/>
                      <a:pt x="377596" y="0"/>
                    </a:cubicBezTo>
                    <a:cubicBezTo>
                      <a:pt x="150079" y="0"/>
                      <a:pt x="17329" y="110471"/>
                      <a:pt x="0" y="272773"/>
                    </a:cubicBezTo>
                    <a:cubicBezTo>
                      <a:pt x="0" y="272773"/>
                      <a:pt x="196186" y="219858"/>
                      <a:pt x="377596" y="219858"/>
                    </a:cubicBezTo>
                    <a:cubicBezTo>
                      <a:pt x="559006" y="219858"/>
                      <a:pt x="755192" y="272773"/>
                      <a:pt x="755192" y="272773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21"/>
              <p:cNvSpPr/>
              <p:nvPr/>
            </p:nvSpPr>
            <p:spPr>
              <a:xfrm>
                <a:off x="-2467659" y="5077589"/>
                <a:ext cx="388329" cy="76064"/>
              </a:xfrm>
              <a:custGeom>
                <a:avLst/>
                <a:gdLst/>
                <a:ahLst/>
                <a:cxnLst/>
                <a:rect l="l" t="t" r="r" b="b"/>
                <a:pathLst>
                  <a:path w="750395" h="146984" extrusionOk="0">
                    <a:moveTo>
                      <a:pt x="0" y="149935"/>
                    </a:moveTo>
                    <a:cubicBezTo>
                      <a:pt x="0" y="149935"/>
                      <a:pt x="196263" y="97020"/>
                      <a:pt x="377596" y="97020"/>
                    </a:cubicBezTo>
                    <a:cubicBezTo>
                      <a:pt x="558929" y="97020"/>
                      <a:pt x="755270" y="149935"/>
                      <a:pt x="755270" y="149935"/>
                    </a:cubicBezTo>
                    <a:cubicBezTo>
                      <a:pt x="750705" y="107232"/>
                      <a:pt x="738173" y="68088"/>
                      <a:pt x="717982" y="33662"/>
                    </a:cubicBezTo>
                    <a:cubicBezTo>
                      <a:pt x="611379" y="9526"/>
                      <a:pt x="295362" y="-45168"/>
                      <a:pt x="17870" y="74277"/>
                    </a:cubicBezTo>
                    <a:cubicBezTo>
                      <a:pt x="8819" y="97949"/>
                      <a:pt x="2862" y="123246"/>
                      <a:pt x="0" y="14993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1" name="Google Shape;3171;p21"/>
              <p:cNvSpPr/>
              <p:nvPr/>
            </p:nvSpPr>
            <p:spPr>
              <a:xfrm>
                <a:off x="-2616288" y="5093042"/>
                <a:ext cx="684581" cy="212180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410010" extrusionOk="0">
                    <a:moveTo>
                      <a:pt x="1330058" y="416741"/>
                    </a:moveTo>
                    <a:cubicBezTo>
                      <a:pt x="1299500" y="153870"/>
                      <a:pt x="1065794" y="0"/>
                      <a:pt x="664990" y="0"/>
                    </a:cubicBezTo>
                    <a:cubicBezTo>
                      <a:pt x="264186" y="0"/>
                      <a:pt x="30403" y="153947"/>
                      <a:pt x="0" y="416741"/>
                    </a:cubicBezTo>
                    <a:cubicBezTo>
                      <a:pt x="0" y="416741"/>
                      <a:pt x="345569" y="331103"/>
                      <a:pt x="664990" y="331103"/>
                    </a:cubicBezTo>
                    <a:cubicBezTo>
                      <a:pt x="984411" y="331103"/>
                      <a:pt x="1330058" y="416741"/>
                      <a:pt x="1330058" y="4167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2" name="Google Shape;3172;p21"/>
              <p:cNvSpPr/>
              <p:nvPr/>
            </p:nvSpPr>
            <p:spPr>
              <a:xfrm>
                <a:off x="-2616288" y="5093042"/>
                <a:ext cx="684581" cy="212180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410010" extrusionOk="0">
                    <a:moveTo>
                      <a:pt x="1330058" y="416741"/>
                    </a:moveTo>
                    <a:cubicBezTo>
                      <a:pt x="1299500" y="153870"/>
                      <a:pt x="1065794" y="0"/>
                      <a:pt x="664990" y="0"/>
                    </a:cubicBezTo>
                    <a:cubicBezTo>
                      <a:pt x="264186" y="0"/>
                      <a:pt x="30403" y="153947"/>
                      <a:pt x="0" y="416741"/>
                    </a:cubicBezTo>
                    <a:cubicBezTo>
                      <a:pt x="0" y="416741"/>
                      <a:pt x="345569" y="331103"/>
                      <a:pt x="664990" y="331103"/>
                    </a:cubicBezTo>
                    <a:cubicBezTo>
                      <a:pt x="984411" y="331103"/>
                      <a:pt x="1330058" y="416741"/>
                      <a:pt x="1330058" y="416741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21"/>
              <p:cNvSpPr/>
              <p:nvPr/>
            </p:nvSpPr>
            <p:spPr>
              <a:xfrm>
                <a:off x="-2616328" y="5192241"/>
                <a:ext cx="684581" cy="116099"/>
              </a:xfrm>
              <a:custGeom>
                <a:avLst/>
                <a:gdLst/>
                <a:ahLst/>
                <a:cxnLst/>
                <a:rect l="l" t="t" r="r" b="b"/>
                <a:pathLst>
                  <a:path w="1322862" h="224345" extrusionOk="0">
                    <a:moveTo>
                      <a:pt x="0" y="224976"/>
                    </a:moveTo>
                    <a:cubicBezTo>
                      <a:pt x="0" y="224976"/>
                      <a:pt x="345569" y="139261"/>
                      <a:pt x="664990" y="139261"/>
                    </a:cubicBezTo>
                    <a:cubicBezTo>
                      <a:pt x="984411" y="139261"/>
                      <a:pt x="1330057" y="224976"/>
                      <a:pt x="1330057" y="224976"/>
                    </a:cubicBezTo>
                    <a:cubicBezTo>
                      <a:pt x="1322708" y="161618"/>
                      <a:pt x="1303523" y="104604"/>
                      <a:pt x="1273043" y="54551"/>
                    </a:cubicBezTo>
                    <a:cubicBezTo>
                      <a:pt x="1105248" y="16335"/>
                      <a:pt x="589796" y="-72552"/>
                      <a:pt x="26457" y="116440"/>
                    </a:cubicBezTo>
                    <a:cubicBezTo>
                      <a:pt x="13306" y="150169"/>
                      <a:pt x="4487" y="186373"/>
                      <a:pt x="0" y="22497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21"/>
              <p:cNvSpPr/>
              <p:nvPr/>
            </p:nvSpPr>
            <p:spPr>
              <a:xfrm>
                <a:off x="-2460776" y="5121354"/>
                <a:ext cx="104088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85096" extrusionOk="0">
                    <a:moveTo>
                      <a:pt x="107531" y="86297"/>
                    </a:moveTo>
                    <a:cubicBezTo>
                      <a:pt x="166325" y="77168"/>
                      <a:pt x="211581" y="58060"/>
                      <a:pt x="201137" y="25878"/>
                    </a:cubicBezTo>
                    <a:cubicBezTo>
                      <a:pt x="190152" y="-7929"/>
                      <a:pt x="130585" y="-889"/>
                      <a:pt x="94844" y="4681"/>
                    </a:cubicBezTo>
                    <a:cubicBezTo>
                      <a:pt x="59104" y="10251"/>
                      <a:pt x="232" y="21701"/>
                      <a:pt x="0" y="57209"/>
                    </a:cubicBezTo>
                    <a:cubicBezTo>
                      <a:pt x="-154" y="91093"/>
                      <a:pt x="48737" y="95502"/>
                      <a:pt x="107531" y="8629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21"/>
              <p:cNvSpPr/>
              <p:nvPr/>
            </p:nvSpPr>
            <p:spPr>
              <a:xfrm>
                <a:off x="-2751690" y="5216259"/>
                <a:ext cx="956812" cy="332282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642091" extrusionOk="0">
                    <a:moveTo>
                      <a:pt x="1822031" y="302092"/>
                    </a:moveTo>
                    <a:cubicBezTo>
                      <a:pt x="1729817" y="76277"/>
                      <a:pt x="1410164" y="0"/>
                      <a:pt x="926739" y="0"/>
                    </a:cubicBezTo>
                    <a:cubicBezTo>
                      <a:pt x="443313" y="0"/>
                      <a:pt x="123738" y="76355"/>
                      <a:pt x="31447" y="302092"/>
                    </a:cubicBezTo>
                    <a:cubicBezTo>
                      <a:pt x="-60767" y="527908"/>
                      <a:pt x="79178" y="648744"/>
                      <a:pt x="79178" y="648744"/>
                    </a:cubicBezTo>
                    <a:cubicBezTo>
                      <a:pt x="79178" y="648744"/>
                      <a:pt x="284338" y="546938"/>
                      <a:pt x="926739" y="546938"/>
                    </a:cubicBezTo>
                    <a:cubicBezTo>
                      <a:pt x="1569139" y="546938"/>
                      <a:pt x="1774377" y="648744"/>
                      <a:pt x="1774377" y="648744"/>
                    </a:cubicBezTo>
                    <a:cubicBezTo>
                      <a:pt x="1774377" y="648744"/>
                      <a:pt x="1914322" y="527908"/>
                      <a:pt x="1822108" y="3020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21"/>
              <p:cNvSpPr/>
              <p:nvPr/>
            </p:nvSpPr>
            <p:spPr>
              <a:xfrm>
                <a:off x="-2751690" y="5216259"/>
                <a:ext cx="956812" cy="332282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642091" extrusionOk="0">
                    <a:moveTo>
                      <a:pt x="1822031" y="302092"/>
                    </a:moveTo>
                    <a:cubicBezTo>
                      <a:pt x="1729817" y="76277"/>
                      <a:pt x="1410164" y="0"/>
                      <a:pt x="926739" y="0"/>
                    </a:cubicBezTo>
                    <a:cubicBezTo>
                      <a:pt x="443313" y="0"/>
                      <a:pt x="123738" y="76355"/>
                      <a:pt x="31447" y="302092"/>
                    </a:cubicBezTo>
                    <a:cubicBezTo>
                      <a:pt x="-60767" y="527908"/>
                      <a:pt x="79178" y="648744"/>
                      <a:pt x="79178" y="648744"/>
                    </a:cubicBezTo>
                    <a:cubicBezTo>
                      <a:pt x="79178" y="648744"/>
                      <a:pt x="284338" y="546938"/>
                      <a:pt x="926739" y="546938"/>
                    </a:cubicBezTo>
                    <a:cubicBezTo>
                      <a:pt x="1569139" y="546938"/>
                      <a:pt x="1774377" y="648744"/>
                      <a:pt x="1774377" y="648744"/>
                    </a:cubicBezTo>
                    <a:cubicBezTo>
                      <a:pt x="1774377" y="648744"/>
                      <a:pt x="1914322" y="527908"/>
                      <a:pt x="1822108" y="302092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21"/>
              <p:cNvSpPr/>
              <p:nvPr/>
            </p:nvSpPr>
            <p:spPr>
              <a:xfrm>
                <a:off x="-2751350" y="5327870"/>
                <a:ext cx="956812" cy="184156"/>
              </a:xfrm>
              <a:custGeom>
                <a:avLst/>
                <a:gdLst/>
                <a:ahLst/>
                <a:cxnLst/>
                <a:rect l="l" t="t" r="r" b="b"/>
                <a:pathLst>
                  <a:path w="1848913" h="355857" extrusionOk="0">
                    <a:moveTo>
                      <a:pt x="0" y="179633"/>
                    </a:moveTo>
                    <a:cubicBezTo>
                      <a:pt x="7891" y="295828"/>
                      <a:pt x="78443" y="356788"/>
                      <a:pt x="78443" y="356788"/>
                    </a:cubicBezTo>
                    <a:cubicBezTo>
                      <a:pt x="78443" y="356788"/>
                      <a:pt x="283603" y="254982"/>
                      <a:pt x="926004" y="254982"/>
                    </a:cubicBezTo>
                    <a:cubicBezTo>
                      <a:pt x="1568405" y="254982"/>
                      <a:pt x="1773642" y="356788"/>
                      <a:pt x="1773642" y="356788"/>
                    </a:cubicBezTo>
                    <a:cubicBezTo>
                      <a:pt x="1773642" y="356788"/>
                      <a:pt x="1890766" y="255601"/>
                      <a:pt x="1840017" y="65449"/>
                    </a:cubicBezTo>
                    <a:cubicBezTo>
                      <a:pt x="1552855" y="21508"/>
                      <a:pt x="664913" y="-103119"/>
                      <a:pt x="0" y="179633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21"/>
              <p:cNvSpPr/>
              <p:nvPr/>
            </p:nvSpPr>
            <p:spPr>
              <a:xfrm>
                <a:off x="-2606524" y="5242459"/>
                <a:ext cx="196166" cy="88074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170192" extrusionOk="0">
                    <a:moveTo>
                      <a:pt x="203304" y="163177"/>
                    </a:moveTo>
                    <a:cubicBezTo>
                      <a:pt x="314548" y="145848"/>
                      <a:pt x="400032" y="109798"/>
                      <a:pt x="380227" y="48915"/>
                    </a:cubicBezTo>
                    <a:cubicBezTo>
                      <a:pt x="359495" y="-14984"/>
                      <a:pt x="246858" y="-1678"/>
                      <a:pt x="179245" y="8843"/>
                    </a:cubicBezTo>
                    <a:cubicBezTo>
                      <a:pt x="111632" y="19364"/>
                      <a:pt x="310" y="40947"/>
                      <a:pt x="1" y="108173"/>
                    </a:cubicBezTo>
                    <a:cubicBezTo>
                      <a:pt x="-309" y="172228"/>
                      <a:pt x="92137" y="180505"/>
                      <a:pt x="203304" y="16317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21"/>
              <p:cNvSpPr/>
              <p:nvPr/>
            </p:nvSpPr>
            <p:spPr>
              <a:xfrm>
                <a:off x="-2678597" y="5984735"/>
                <a:ext cx="812690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487370" extrusionOk="0">
                    <a:moveTo>
                      <a:pt x="0" y="0"/>
                    </a:moveTo>
                    <a:cubicBezTo>
                      <a:pt x="36050" y="310447"/>
                      <a:pt x="312149" y="492244"/>
                      <a:pt x="785518" y="492244"/>
                    </a:cubicBezTo>
                    <a:cubicBezTo>
                      <a:pt x="1258886" y="492244"/>
                      <a:pt x="1534985" y="310447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21"/>
              <p:cNvSpPr/>
              <p:nvPr/>
            </p:nvSpPr>
            <p:spPr>
              <a:xfrm>
                <a:off x="-2678597" y="5984735"/>
                <a:ext cx="812690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487370" extrusionOk="0">
                    <a:moveTo>
                      <a:pt x="0" y="0"/>
                    </a:moveTo>
                    <a:cubicBezTo>
                      <a:pt x="36050" y="310447"/>
                      <a:pt x="312149" y="492244"/>
                      <a:pt x="785518" y="492244"/>
                    </a:cubicBezTo>
                    <a:cubicBezTo>
                      <a:pt x="1258886" y="492244"/>
                      <a:pt x="1534985" y="310447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21"/>
              <p:cNvSpPr/>
              <p:nvPr/>
            </p:nvSpPr>
            <p:spPr>
              <a:xfrm>
                <a:off x="-2623571" y="5984735"/>
                <a:ext cx="756642" cy="252214"/>
              </a:xfrm>
              <a:custGeom>
                <a:avLst/>
                <a:gdLst/>
                <a:ahLst/>
                <a:cxnLst/>
                <a:rect l="l" t="t" r="r" b="b"/>
                <a:pathLst>
                  <a:path w="1462111" h="487370" extrusionOk="0">
                    <a:moveTo>
                      <a:pt x="0" y="255986"/>
                    </a:moveTo>
                    <a:cubicBezTo>
                      <a:pt x="125788" y="407921"/>
                      <a:pt x="356709" y="492244"/>
                      <a:pt x="679147" y="492244"/>
                    </a:cubicBezTo>
                    <a:cubicBezTo>
                      <a:pt x="1152438" y="492244"/>
                      <a:pt x="1428615" y="310447"/>
                      <a:pt x="1464510" y="0"/>
                    </a:cubicBezTo>
                    <a:cubicBezTo>
                      <a:pt x="1464510" y="0"/>
                      <a:pt x="1403473" y="15163"/>
                      <a:pt x="1306849" y="33652"/>
                    </a:cubicBezTo>
                    <a:cubicBezTo>
                      <a:pt x="1236915" y="290179"/>
                      <a:pt x="987119" y="437937"/>
                      <a:pt x="587165" y="437937"/>
                    </a:cubicBezTo>
                    <a:cubicBezTo>
                      <a:pt x="323134" y="437937"/>
                      <a:pt x="124628" y="373574"/>
                      <a:pt x="0" y="255986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21"/>
              <p:cNvSpPr/>
              <p:nvPr/>
            </p:nvSpPr>
            <p:spPr>
              <a:xfrm>
                <a:off x="-2678636" y="5984735"/>
                <a:ext cx="812690" cy="112095"/>
              </a:xfrm>
              <a:custGeom>
                <a:avLst/>
                <a:gdLst/>
                <a:ahLst/>
                <a:cxnLst/>
                <a:rect l="l" t="t" r="r" b="b"/>
                <a:pathLst>
                  <a:path w="1570416" h="216609" extrusionOk="0">
                    <a:moveTo>
                      <a:pt x="0" y="0"/>
                    </a:moveTo>
                    <a:cubicBezTo>
                      <a:pt x="2089" y="17948"/>
                      <a:pt x="4951" y="35508"/>
                      <a:pt x="8742" y="52528"/>
                    </a:cubicBezTo>
                    <a:cubicBezTo>
                      <a:pt x="565272" y="292422"/>
                      <a:pt x="1256410" y="213051"/>
                      <a:pt x="1522530" y="167099"/>
                    </a:cubicBezTo>
                    <a:cubicBezTo>
                      <a:pt x="1547672" y="116582"/>
                      <a:pt x="1563918" y="60805"/>
                      <a:pt x="1570958" y="0"/>
                    </a:cubicBezTo>
                    <a:cubicBezTo>
                      <a:pt x="1570958" y="0"/>
                      <a:pt x="1162804" y="101187"/>
                      <a:pt x="785518" y="101187"/>
                    </a:cubicBezTo>
                    <a:cubicBezTo>
                      <a:pt x="408231" y="10118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21"/>
              <p:cNvSpPr/>
              <p:nvPr/>
            </p:nvSpPr>
            <p:spPr>
              <a:xfrm>
                <a:off x="-2809605" y="5681354"/>
                <a:ext cx="1072911" cy="372316"/>
              </a:xfrm>
              <a:custGeom>
                <a:avLst/>
                <a:gdLst/>
                <a:ahLst/>
                <a:cxnLst/>
                <a:rect l="l" t="t" r="r" b="b"/>
                <a:pathLst>
                  <a:path w="2073258" h="719451" extrusionOk="0">
                    <a:moveTo>
                      <a:pt x="35252" y="388504"/>
                    </a:moveTo>
                    <a:cubicBezTo>
                      <a:pt x="138605" y="641550"/>
                      <a:pt x="496862" y="727110"/>
                      <a:pt x="1038694" y="727110"/>
                    </a:cubicBezTo>
                    <a:cubicBezTo>
                      <a:pt x="1580526" y="727110"/>
                      <a:pt x="1938705" y="641550"/>
                      <a:pt x="2042058" y="388504"/>
                    </a:cubicBezTo>
                    <a:cubicBezTo>
                      <a:pt x="2145412" y="135458"/>
                      <a:pt x="1988602" y="0"/>
                      <a:pt x="1988602" y="0"/>
                    </a:cubicBezTo>
                    <a:cubicBezTo>
                      <a:pt x="1988602" y="0"/>
                      <a:pt x="1758687" y="114107"/>
                      <a:pt x="1038694" y="114107"/>
                    </a:cubicBezTo>
                    <a:cubicBezTo>
                      <a:pt x="318700" y="114107"/>
                      <a:pt x="88708" y="0"/>
                      <a:pt x="88708" y="0"/>
                    </a:cubicBezTo>
                    <a:cubicBezTo>
                      <a:pt x="88708" y="0"/>
                      <a:pt x="-68102" y="135458"/>
                      <a:pt x="35252" y="388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21"/>
              <p:cNvSpPr/>
              <p:nvPr/>
            </p:nvSpPr>
            <p:spPr>
              <a:xfrm>
                <a:off x="-2809605" y="5681354"/>
                <a:ext cx="1072911" cy="372316"/>
              </a:xfrm>
              <a:custGeom>
                <a:avLst/>
                <a:gdLst/>
                <a:ahLst/>
                <a:cxnLst/>
                <a:rect l="l" t="t" r="r" b="b"/>
                <a:pathLst>
                  <a:path w="2073258" h="719451" extrusionOk="0">
                    <a:moveTo>
                      <a:pt x="35252" y="388504"/>
                    </a:moveTo>
                    <a:cubicBezTo>
                      <a:pt x="138605" y="641550"/>
                      <a:pt x="496862" y="727110"/>
                      <a:pt x="1038694" y="727110"/>
                    </a:cubicBezTo>
                    <a:cubicBezTo>
                      <a:pt x="1580526" y="727110"/>
                      <a:pt x="1938705" y="641550"/>
                      <a:pt x="2042058" y="388504"/>
                    </a:cubicBezTo>
                    <a:cubicBezTo>
                      <a:pt x="2145412" y="135458"/>
                      <a:pt x="1988602" y="0"/>
                      <a:pt x="1988602" y="0"/>
                    </a:cubicBezTo>
                    <a:cubicBezTo>
                      <a:pt x="1988602" y="0"/>
                      <a:pt x="1758687" y="114107"/>
                      <a:pt x="1038694" y="114107"/>
                    </a:cubicBezTo>
                    <a:cubicBezTo>
                      <a:pt x="318700" y="114107"/>
                      <a:pt x="88708" y="0"/>
                      <a:pt x="88708" y="0"/>
                    </a:cubicBezTo>
                    <a:cubicBezTo>
                      <a:pt x="88708" y="0"/>
                      <a:pt x="-68102" y="135458"/>
                      <a:pt x="35252" y="388504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21"/>
              <p:cNvSpPr/>
              <p:nvPr/>
            </p:nvSpPr>
            <p:spPr>
              <a:xfrm>
                <a:off x="-2804295" y="5681314"/>
                <a:ext cx="1068908" cy="376319"/>
              </a:xfrm>
              <a:custGeom>
                <a:avLst/>
                <a:gdLst/>
                <a:ahLst/>
                <a:cxnLst/>
                <a:rect l="l" t="t" r="r" b="b"/>
                <a:pathLst>
                  <a:path w="2065522" h="727187" extrusionOk="0">
                    <a:moveTo>
                      <a:pt x="0" y="310602"/>
                    </a:moveTo>
                    <a:cubicBezTo>
                      <a:pt x="5647" y="335203"/>
                      <a:pt x="13770" y="361196"/>
                      <a:pt x="24987" y="388581"/>
                    </a:cubicBezTo>
                    <a:cubicBezTo>
                      <a:pt x="128418" y="641627"/>
                      <a:pt x="486597" y="727188"/>
                      <a:pt x="1028507" y="727188"/>
                    </a:cubicBezTo>
                    <a:cubicBezTo>
                      <a:pt x="1570416" y="727188"/>
                      <a:pt x="1928440" y="641627"/>
                      <a:pt x="2031871" y="388581"/>
                    </a:cubicBezTo>
                    <a:cubicBezTo>
                      <a:pt x="2135225" y="135458"/>
                      <a:pt x="1978338" y="0"/>
                      <a:pt x="1978338" y="0"/>
                    </a:cubicBezTo>
                    <a:cubicBezTo>
                      <a:pt x="1978338" y="0"/>
                      <a:pt x="1952035" y="13074"/>
                      <a:pt x="1889373" y="30325"/>
                    </a:cubicBezTo>
                    <a:cubicBezTo>
                      <a:pt x="1909874" y="95153"/>
                      <a:pt x="1916836" y="186593"/>
                      <a:pt x="1872431" y="302789"/>
                    </a:cubicBezTo>
                    <a:cubicBezTo>
                      <a:pt x="1775808" y="555912"/>
                      <a:pt x="1440992" y="641395"/>
                      <a:pt x="934669" y="641395"/>
                    </a:cubicBezTo>
                    <a:cubicBezTo>
                      <a:pt x="428345" y="641395"/>
                      <a:pt x="100491" y="557691"/>
                      <a:pt x="0" y="310602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21"/>
              <p:cNvSpPr/>
              <p:nvPr/>
            </p:nvSpPr>
            <p:spPr>
              <a:xfrm>
                <a:off x="-2782925" y="5681354"/>
                <a:ext cx="1040884" cy="148126"/>
              </a:xfrm>
              <a:custGeom>
                <a:avLst/>
                <a:gdLst/>
                <a:ahLst/>
                <a:cxnLst/>
                <a:rect l="l" t="t" r="r" b="b"/>
                <a:pathLst>
                  <a:path w="2011370" h="286233" extrusionOk="0">
                    <a:moveTo>
                      <a:pt x="0" y="44946"/>
                    </a:moveTo>
                    <a:cubicBezTo>
                      <a:pt x="766874" y="498124"/>
                      <a:pt x="1838315" y="205933"/>
                      <a:pt x="2016399" y="143117"/>
                    </a:cubicBezTo>
                    <a:cubicBezTo>
                      <a:pt x="1993810" y="48969"/>
                      <a:pt x="1937027" y="0"/>
                      <a:pt x="1937027" y="0"/>
                    </a:cubicBezTo>
                    <a:cubicBezTo>
                      <a:pt x="1937027" y="0"/>
                      <a:pt x="1707112" y="114029"/>
                      <a:pt x="987119" y="114029"/>
                    </a:cubicBezTo>
                    <a:cubicBezTo>
                      <a:pt x="267125" y="114029"/>
                      <a:pt x="37133" y="0"/>
                      <a:pt x="37133" y="0"/>
                    </a:cubicBezTo>
                    <a:cubicBezTo>
                      <a:pt x="37133" y="0"/>
                      <a:pt x="19495" y="15240"/>
                      <a:pt x="0" y="4494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21"/>
              <p:cNvSpPr/>
              <p:nvPr/>
            </p:nvSpPr>
            <p:spPr>
              <a:xfrm>
                <a:off x="-2848625" y="5357924"/>
                <a:ext cx="1152979" cy="424360"/>
              </a:xfrm>
              <a:custGeom>
                <a:avLst/>
                <a:gdLst/>
                <a:ahLst/>
                <a:cxnLst/>
                <a:rect l="l" t="t" r="r" b="b"/>
                <a:pathLst>
                  <a:path w="2227979" h="820020" extrusionOk="0">
                    <a:moveTo>
                      <a:pt x="1114048" y="824894"/>
                    </a:moveTo>
                    <a:cubicBezTo>
                      <a:pt x="1763102" y="824894"/>
                      <a:pt x="2282422" y="706223"/>
                      <a:pt x="2223629" y="372413"/>
                    </a:cubicBezTo>
                    <a:cubicBezTo>
                      <a:pt x="2161972" y="22280"/>
                      <a:pt x="1508818" y="0"/>
                      <a:pt x="1114048" y="0"/>
                    </a:cubicBezTo>
                    <a:cubicBezTo>
                      <a:pt x="719278" y="0"/>
                      <a:pt x="66202" y="22280"/>
                      <a:pt x="4545" y="372413"/>
                    </a:cubicBezTo>
                    <a:cubicBezTo>
                      <a:pt x="-54249" y="706223"/>
                      <a:pt x="465072" y="824894"/>
                      <a:pt x="1114048" y="8248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8" name="Google Shape;3188;p21"/>
              <p:cNvSpPr/>
              <p:nvPr/>
            </p:nvSpPr>
            <p:spPr>
              <a:xfrm>
                <a:off x="-2848625" y="5357924"/>
                <a:ext cx="1152979" cy="424360"/>
              </a:xfrm>
              <a:custGeom>
                <a:avLst/>
                <a:gdLst/>
                <a:ahLst/>
                <a:cxnLst/>
                <a:rect l="l" t="t" r="r" b="b"/>
                <a:pathLst>
                  <a:path w="2227979" h="820020" extrusionOk="0">
                    <a:moveTo>
                      <a:pt x="1114048" y="824894"/>
                    </a:moveTo>
                    <a:cubicBezTo>
                      <a:pt x="1763102" y="824894"/>
                      <a:pt x="2282422" y="706223"/>
                      <a:pt x="2223629" y="372413"/>
                    </a:cubicBezTo>
                    <a:cubicBezTo>
                      <a:pt x="2161972" y="22280"/>
                      <a:pt x="1508818" y="0"/>
                      <a:pt x="1114048" y="0"/>
                    </a:cubicBezTo>
                    <a:cubicBezTo>
                      <a:pt x="719278" y="0"/>
                      <a:pt x="66202" y="22280"/>
                      <a:pt x="4545" y="372413"/>
                    </a:cubicBezTo>
                    <a:cubicBezTo>
                      <a:pt x="-54249" y="706223"/>
                      <a:pt x="465072" y="824894"/>
                      <a:pt x="1114048" y="824894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9" name="Google Shape;3189;p21"/>
              <p:cNvSpPr/>
              <p:nvPr/>
            </p:nvSpPr>
            <p:spPr>
              <a:xfrm>
                <a:off x="-2800853" y="5389059"/>
                <a:ext cx="1104939" cy="392333"/>
              </a:xfrm>
              <a:custGeom>
                <a:avLst/>
                <a:gdLst/>
                <a:ahLst/>
                <a:cxnLst/>
                <a:rect l="l" t="t" r="r" b="b"/>
                <a:pathLst>
                  <a:path w="2135147" h="758132" extrusionOk="0">
                    <a:moveTo>
                      <a:pt x="0" y="554287"/>
                    </a:moveTo>
                    <a:cubicBezTo>
                      <a:pt x="171663" y="705836"/>
                      <a:pt x="564499" y="764708"/>
                      <a:pt x="1021776" y="764708"/>
                    </a:cubicBezTo>
                    <a:cubicBezTo>
                      <a:pt x="1670830" y="764708"/>
                      <a:pt x="2190073" y="646037"/>
                      <a:pt x="2131279" y="312227"/>
                    </a:cubicBezTo>
                    <a:cubicBezTo>
                      <a:pt x="2101573" y="143194"/>
                      <a:pt x="1933933" y="50594"/>
                      <a:pt x="1724054" y="0"/>
                    </a:cubicBezTo>
                    <a:cubicBezTo>
                      <a:pt x="1840791" y="55158"/>
                      <a:pt x="1924495" y="136000"/>
                      <a:pt x="1944222" y="254129"/>
                    </a:cubicBezTo>
                    <a:cubicBezTo>
                      <a:pt x="2000076" y="587939"/>
                      <a:pt x="1506826" y="706610"/>
                      <a:pt x="890341" y="706610"/>
                    </a:cubicBezTo>
                    <a:cubicBezTo>
                      <a:pt x="516690" y="706610"/>
                      <a:pt x="188218" y="662979"/>
                      <a:pt x="0" y="554287"/>
                    </a:cubicBezTo>
                    <a:close/>
                  </a:path>
                </a:pathLst>
              </a:custGeom>
              <a:solidFill>
                <a:srgbClr val="000000">
                  <a:alpha val="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21"/>
              <p:cNvSpPr/>
              <p:nvPr/>
            </p:nvSpPr>
            <p:spPr>
              <a:xfrm>
                <a:off x="-2729337" y="5434718"/>
                <a:ext cx="336285" cy="128109"/>
              </a:xfrm>
              <a:custGeom>
                <a:avLst/>
                <a:gdLst/>
                <a:ahLst/>
                <a:cxnLst/>
                <a:rect l="l" t="t" r="r" b="b"/>
                <a:pathLst>
                  <a:path w="649827" h="247553" extrusionOk="0">
                    <a:moveTo>
                      <a:pt x="344481" y="237965"/>
                    </a:moveTo>
                    <a:cubicBezTo>
                      <a:pt x="535407" y="209729"/>
                      <a:pt x="683397" y="155112"/>
                      <a:pt x="652840" y="67695"/>
                    </a:cubicBezTo>
                    <a:cubicBezTo>
                      <a:pt x="620735" y="-23977"/>
                      <a:pt x="427721" y="-1620"/>
                      <a:pt x="311603" y="15554"/>
                    </a:cubicBezTo>
                    <a:cubicBezTo>
                      <a:pt x="195485" y="32728"/>
                      <a:pt x="4250" y="67154"/>
                      <a:pt x="73" y="164241"/>
                    </a:cubicBezTo>
                    <a:cubicBezTo>
                      <a:pt x="-3873" y="256764"/>
                      <a:pt x="153556" y="266202"/>
                      <a:pt x="344481" y="23796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21"/>
              <p:cNvSpPr/>
              <p:nvPr/>
            </p:nvSpPr>
            <p:spPr>
              <a:xfrm>
                <a:off x="-2364799" y="5429941"/>
                <a:ext cx="500425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967005" h="1028893" extrusionOk="0">
                    <a:moveTo>
                      <a:pt x="494231" y="32"/>
                    </a:moveTo>
                    <a:cubicBezTo>
                      <a:pt x="872369" y="-4610"/>
                      <a:pt x="1042175" y="504267"/>
                      <a:pt x="944392" y="789804"/>
                    </a:cubicBezTo>
                    <a:cubicBezTo>
                      <a:pt x="846608" y="1075341"/>
                      <a:pt x="182933" y="1139705"/>
                      <a:pt x="46547" y="800093"/>
                    </a:cubicBezTo>
                    <a:cubicBezTo>
                      <a:pt x="-89762" y="460481"/>
                      <a:pt x="77414" y="5137"/>
                      <a:pt x="494154" y="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21"/>
              <p:cNvSpPr/>
              <p:nvPr/>
            </p:nvSpPr>
            <p:spPr>
              <a:xfrm>
                <a:off x="-2155915" y="5429941"/>
                <a:ext cx="292248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564730" h="1028893" extrusionOk="0">
                    <a:moveTo>
                      <a:pt x="0" y="1026528"/>
                    </a:moveTo>
                    <a:cubicBezTo>
                      <a:pt x="227440" y="1049968"/>
                      <a:pt x="482806" y="958528"/>
                      <a:pt x="540595" y="789805"/>
                    </a:cubicBezTo>
                    <a:cubicBezTo>
                      <a:pt x="638378" y="504268"/>
                      <a:pt x="468572" y="-4686"/>
                      <a:pt x="90434" y="33"/>
                    </a:cubicBezTo>
                    <a:cubicBezTo>
                      <a:pt x="65524" y="342"/>
                      <a:pt x="41465" y="2276"/>
                      <a:pt x="18335" y="5680"/>
                    </a:cubicBezTo>
                    <a:cubicBezTo>
                      <a:pt x="345492" y="61612"/>
                      <a:pt x="487603" y="523144"/>
                      <a:pt x="396317" y="789805"/>
                    </a:cubicBezTo>
                    <a:cubicBezTo>
                      <a:pt x="350675" y="923252"/>
                      <a:pt x="181333" y="1008348"/>
                      <a:pt x="0" y="10265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21"/>
              <p:cNvSpPr/>
              <p:nvPr/>
            </p:nvSpPr>
            <p:spPr>
              <a:xfrm>
                <a:off x="-2155915" y="5429941"/>
                <a:ext cx="292248" cy="532452"/>
              </a:xfrm>
              <a:custGeom>
                <a:avLst/>
                <a:gdLst/>
                <a:ahLst/>
                <a:cxnLst/>
                <a:rect l="l" t="t" r="r" b="b"/>
                <a:pathLst>
                  <a:path w="564730" h="1028893" extrusionOk="0">
                    <a:moveTo>
                      <a:pt x="0" y="1026528"/>
                    </a:moveTo>
                    <a:cubicBezTo>
                      <a:pt x="227440" y="1049968"/>
                      <a:pt x="482806" y="958528"/>
                      <a:pt x="540595" y="789805"/>
                    </a:cubicBezTo>
                    <a:cubicBezTo>
                      <a:pt x="638378" y="504268"/>
                      <a:pt x="468572" y="-4686"/>
                      <a:pt x="90434" y="33"/>
                    </a:cubicBezTo>
                    <a:cubicBezTo>
                      <a:pt x="65524" y="342"/>
                      <a:pt x="41465" y="2276"/>
                      <a:pt x="18335" y="5680"/>
                    </a:cubicBezTo>
                    <a:cubicBezTo>
                      <a:pt x="345492" y="61612"/>
                      <a:pt x="487603" y="523144"/>
                      <a:pt x="396317" y="789805"/>
                    </a:cubicBezTo>
                    <a:cubicBezTo>
                      <a:pt x="350675" y="923252"/>
                      <a:pt x="181333" y="1008348"/>
                      <a:pt x="0" y="102652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21"/>
              <p:cNvSpPr/>
              <p:nvPr/>
            </p:nvSpPr>
            <p:spPr>
              <a:xfrm>
                <a:off x="-2261363" y="5882326"/>
                <a:ext cx="316269" cy="460391"/>
              </a:xfrm>
              <a:custGeom>
                <a:avLst/>
                <a:gdLst/>
                <a:ahLst/>
                <a:cxnLst/>
                <a:rect l="l" t="t" r="r" b="b"/>
                <a:pathLst>
                  <a:path w="611147" h="889644" extrusionOk="0">
                    <a:moveTo>
                      <a:pt x="0" y="93377"/>
                    </a:moveTo>
                    <a:cubicBezTo>
                      <a:pt x="0" y="93377"/>
                      <a:pt x="49588" y="43712"/>
                      <a:pt x="103586" y="39302"/>
                    </a:cubicBezTo>
                    <a:cubicBezTo>
                      <a:pt x="157583" y="34893"/>
                      <a:pt x="224190" y="59571"/>
                      <a:pt x="278188" y="54465"/>
                    </a:cubicBezTo>
                    <a:cubicBezTo>
                      <a:pt x="332108" y="49359"/>
                      <a:pt x="425018" y="467"/>
                      <a:pt x="461300" y="3"/>
                    </a:cubicBezTo>
                    <a:cubicBezTo>
                      <a:pt x="497582" y="-384"/>
                      <a:pt x="557846" y="36981"/>
                      <a:pt x="575948" y="68467"/>
                    </a:cubicBezTo>
                    <a:cubicBezTo>
                      <a:pt x="594051" y="100030"/>
                      <a:pt x="628863" y="235256"/>
                      <a:pt x="611844" y="287319"/>
                    </a:cubicBezTo>
                    <a:cubicBezTo>
                      <a:pt x="586082" y="366305"/>
                      <a:pt x="493482" y="373654"/>
                      <a:pt x="463930" y="412798"/>
                    </a:cubicBezTo>
                    <a:cubicBezTo>
                      <a:pt x="434379" y="451865"/>
                      <a:pt x="446834" y="555528"/>
                      <a:pt x="398329" y="602486"/>
                    </a:cubicBezTo>
                    <a:cubicBezTo>
                      <a:pt x="349824" y="649444"/>
                      <a:pt x="282907" y="645189"/>
                      <a:pt x="279116" y="716670"/>
                    </a:cubicBezTo>
                    <a:cubicBezTo>
                      <a:pt x="275326" y="788074"/>
                      <a:pt x="313078" y="882840"/>
                      <a:pt x="212664" y="892355"/>
                    </a:cubicBezTo>
                    <a:cubicBezTo>
                      <a:pt x="112250" y="901871"/>
                      <a:pt x="193788" y="677912"/>
                      <a:pt x="165474" y="618577"/>
                    </a:cubicBezTo>
                    <a:cubicBezTo>
                      <a:pt x="137160" y="559242"/>
                      <a:pt x="50671" y="540288"/>
                      <a:pt x="41388" y="442814"/>
                    </a:cubicBezTo>
                    <a:cubicBezTo>
                      <a:pt x="32105" y="345417"/>
                      <a:pt x="94457" y="243843"/>
                      <a:pt x="100027" y="162769"/>
                    </a:cubicBezTo>
                    <a:cubicBezTo>
                      <a:pt x="101497" y="140954"/>
                      <a:pt x="0" y="93222"/>
                      <a:pt x="0" y="93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21"/>
              <p:cNvSpPr/>
              <p:nvPr/>
            </p:nvSpPr>
            <p:spPr>
              <a:xfrm>
                <a:off x="-2262003" y="5877080"/>
                <a:ext cx="320272" cy="472401"/>
              </a:xfrm>
              <a:custGeom>
                <a:avLst/>
                <a:gdLst/>
                <a:ahLst/>
                <a:cxnLst/>
                <a:rect l="l" t="t" r="r" b="b"/>
                <a:pathLst>
                  <a:path w="618883" h="912852" extrusionOk="0">
                    <a:moveTo>
                      <a:pt x="77" y="103673"/>
                    </a:moveTo>
                    <a:cubicBezTo>
                      <a:pt x="1006" y="101352"/>
                      <a:pt x="1625" y="101662"/>
                      <a:pt x="2166" y="100811"/>
                    </a:cubicBezTo>
                    <a:lnTo>
                      <a:pt x="3945" y="99031"/>
                    </a:lnTo>
                    <a:cubicBezTo>
                      <a:pt x="22202" y="81161"/>
                      <a:pt x="42935" y="65921"/>
                      <a:pt x="66298" y="55323"/>
                    </a:cubicBezTo>
                    <a:cubicBezTo>
                      <a:pt x="142653" y="20820"/>
                      <a:pt x="226434" y="74199"/>
                      <a:pt x="304336" y="50759"/>
                    </a:cubicBezTo>
                    <a:cubicBezTo>
                      <a:pt x="342397" y="40392"/>
                      <a:pt x="379685" y="23296"/>
                      <a:pt x="417591" y="10454"/>
                    </a:cubicBezTo>
                    <a:cubicBezTo>
                      <a:pt x="430743" y="6199"/>
                      <a:pt x="443507" y="1635"/>
                      <a:pt x="459211" y="165"/>
                    </a:cubicBezTo>
                    <a:cubicBezTo>
                      <a:pt x="474142" y="-918"/>
                      <a:pt x="489227" y="3491"/>
                      <a:pt x="502843" y="8906"/>
                    </a:cubicBezTo>
                    <a:cubicBezTo>
                      <a:pt x="535566" y="23063"/>
                      <a:pt x="566974" y="43332"/>
                      <a:pt x="586005" y="74431"/>
                    </a:cubicBezTo>
                    <a:cubicBezTo>
                      <a:pt x="601322" y="105917"/>
                      <a:pt x="608130" y="140032"/>
                      <a:pt x="615092" y="173607"/>
                    </a:cubicBezTo>
                    <a:cubicBezTo>
                      <a:pt x="620121" y="200296"/>
                      <a:pt x="623680" y="227372"/>
                      <a:pt x="623912" y="254913"/>
                    </a:cubicBezTo>
                    <a:cubicBezTo>
                      <a:pt x="627625" y="316105"/>
                      <a:pt x="585850" y="358498"/>
                      <a:pt x="534174" y="382867"/>
                    </a:cubicBezTo>
                    <a:cubicBezTo>
                      <a:pt x="496422" y="402516"/>
                      <a:pt x="461223" y="413733"/>
                      <a:pt x="453487" y="460846"/>
                    </a:cubicBezTo>
                    <a:cubicBezTo>
                      <a:pt x="438633" y="527376"/>
                      <a:pt x="440954" y="603653"/>
                      <a:pt x="372336" y="641096"/>
                    </a:cubicBezTo>
                    <a:cubicBezTo>
                      <a:pt x="349205" y="655872"/>
                      <a:pt x="323134" y="665619"/>
                      <a:pt x="306192" y="683180"/>
                    </a:cubicBezTo>
                    <a:cubicBezTo>
                      <a:pt x="287935" y="701514"/>
                      <a:pt x="288245" y="727662"/>
                      <a:pt x="289637" y="752495"/>
                    </a:cubicBezTo>
                    <a:cubicBezTo>
                      <a:pt x="291030" y="792490"/>
                      <a:pt x="303408" y="838365"/>
                      <a:pt x="282133" y="877355"/>
                    </a:cubicBezTo>
                    <a:cubicBezTo>
                      <a:pt x="267744" y="901723"/>
                      <a:pt x="239894" y="911625"/>
                      <a:pt x="213437" y="913714"/>
                    </a:cubicBezTo>
                    <a:cubicBezTo>
                      <a:pt x="169574" y="918356"/>
                      <a:pt x="152400" y="878515"/>
                      <a:pt x="150853" y="841923"/>
                    </a:cubicBezTo>
                    <a:cubicBezTo>
                      <a:pt x="147139" y="787384"/>
                      <a:pt x="158434" y="733774"/>
                      <a:pt x="160368" y="679931"/>
                    </a:cubicBezTo>
                    <a:cubicBezTo>
                      <a:pt x="160600" y="663994"/>
                      <a:pt x="161064" y="649296"/>
                      <a:pt x="156036" y="635448"/>
                    </a:cubicBezTo>
                    <a:cubicBezTo>
                      <a:pt x="147062" y="615412"/>
                      <a:pt x="131126" y="600946"/>
                      <a:pt x="114493" y="586093"/>
                    </a:cubicBezTo>
                    <a:cubicBezTo>
                      <a:pt x="78134" y="556309"/>
                      <a:pt x="39454" y="516159"/>
                      <a:pt x="33961" y="465720"/>
                    </a:cubicBezTo>
                    <a:cubicBezTo>
                      <a:pt x="18489" y="361902"/>
                      <a:pt x="85096" y="269611"/>
                      <a:pt x="95927" y="171209"/>
                    </a:cubicBezTo>
                    <a:cubicBezTo>
                      <a:pt x="91827" y="161307"/>
                      <a:pt x="78598" y="152333"/>
                      <a:pt x="69547" y="145602"/>
                    </a:cubicBezTo>
                    <a:cubicBezTo>
                      <a:pt x="53843" y="134308"/>
                      <a:pt x="35276" y="123787"/>
                      <a:pt x="18334" y="114194"/>
                    </a:cubicBezTo>
                    <a:lnTo>
                      <a:pt x="9515" y="109320"/>
                    </a:lnTo>
                    <a:lnTo>
                      <a:pt x="5106" y="106922"/>
                    </a:lnTo>
                    <a:lnTo>
                      <a:pt x="2862" y="105762"/>
                    </a:lnTo>
                    <a:lnTo>
                      <a:pt x="1779" y="105143"/>
                    </a:lnTo>
                    <a:lnTo>
                      <a:pt x="1238" y="104833"/>
                    </a:lnTo>
                    <a:cubicBezTo>
                      <a:pt x="1238" y="104833"/>
                      <a:pt x="541" y="104679"/>
                      <a:pt x="0" y="103673"/>
                    </a:cubicBezTo>
                    <a:lnTo>
                      <a:pt x="0" y="103673"/>
                    </a:lnTo>
                    <a:close/>
                    <a:moveTo>
                      <a:pt x="2398" y="103286"/>
                    </a:moveTo>
                    <a:cubicBezTo>
                      <a:pt x="2243" y="102435"/>
                      <a:pt x="1857" y="102513"/>
                      <a:pt x="2398" y="102667"/>
                    </a:cubicBezTo>
                    <a:lnTo>
                      <a:pt x="2940" y="102899"/>
                    </a:lnTo>
                    <a:lnTo>
                      <a:pt x="4100" y="103441"/>
                    </a:lnTo>
                    <a:lnTo>
                      <a:pt x="6421" y="104447"/>
                    </a:lnTo>
                    <a:cubicBezTo>
                      <a:pt x="26844" y="114271"/>
                      <a:pt x="109620" y="149470"/>
                      <a:pt x="106216" y="174999"/>
                    </a:cubicBezTo>
                    <a:cubicBezTo>
                      <a:pt x="98867" y="266285"/>
                      <a:pt x="46726" y="350917"/>
                      <a:pt x="52373" y="443440"/>
                    </a:cubicBezTo>
                    <a:cubicBezTo>
                      <a:pt x="53843" y="499139"/>
                      <a:pt x="89583" y="535267"/>
                      <a:pt x="130275" y="568222"/>
                    </a:cubicBezTo>
                    <a:cubicBezTo>
                      <a:pt x="150234" y="585396"/>
                      <a:pt x="171972" y="605742"/>
                      <a:pt x="181023" y="631812"/>
                    </a:cubicBezTo>
                    <a:cubicBezTo>
                      <a:pt x="185897" y="648136"/>
                      <a:pt x="185665" y="665387"/>
                      <a:pt x="185278" y="680859"/>
                    </a:cubicBezTo>
                    <a:cubicBezTo>
                      <a:pt x="183654" y="721319"/>
                      <a:pt x="177310" y="761778"/>
                      <a:pt x="174835" y="801541"/>
                    </a:cubicBezTo>
                    <a:cubicBezTo>
                      <a:pt x="174448" y="829778"/>
                      <a:pt x="169497" y="865828"/>
                      <a:pt x="190693" y="886638"/>
                    </a:cubicBezTo>
                    <a:cubicBezTo>
                      <a:pt x="204231" y="895689"/>
                      <a:pt x="223804" y="890893"/>
                      <a:pt x="238425" y="886251"/>
                    </a:cubicBezTo>
                    <a:cubicBezTo>
                      <a:pt x="301009" y="863894"/>
                      <a:pt x="260550" y="762938"/>
                      <a:pt x="273778" y="711107"/>
                    </a:cubicBezTo>
                    <a:cubicBezTo>
                      <a:pt x="278575" y="681323"/>
                      <a:pt x="305109" y="660359"/>
                      <a:pt x="330329" y="648600"/>
                    </a:cubicBezTo>
                    <a:cubicBezTo>
                      <a:pt x="410087" y="613014"/>
                      <a:pt x="423935" y="582998"/>
                      <a:pt x="438324" y="498907"/>
                    </a:cubicBezTo>
                    <a:cubicBezTo>
                      <a:pt x="443894" y="472295"/>
                      <a:pt x="446215" y="444136"/>
                      <a:pt x="462461" y="420928"/>
                    </a:cubicBezTo>
                    <a:cubicBezTo>
                      <a:pt x="480485" y="399112"/>
                      <a:pt x="507097" y="389597"/>
                      <a:pt x="530692" y="376368"/>
                    </a:cubicBezTo>
                    <a:cubicBezTo>
                      <a:pt x="565118" y="358730"/>
                      <a:pt x="598460" y="332505"/>
                      <a:pt x="608362" y="293593"/>
                    </a:cubicBezTo>
                    <a:cubicBezTo>
                      <a:pt x="616098" y="255454"/>
                      <a:pt x="607202" y="214917"/>
                      <a:pt x="599311" y="177011"/>
                    </a:cubicBezTo>
                    <a:cubicBezTo>
                      <a:pt x="591575" y="145370"/>
                      <a:pt x="583297" y="113034"/>
                      <a:pt x="568908" y="84255"/>
                    </a:cubicBezTo>
                    <a:cubicBezTo>
                      <a:pt x="559238" y="68706"/>
                      <a:pt x="544231" y="56638"/>
                      <a:pt x="528836" y="46194"/>
                    </a:cubicBezTo>
                    <a:cubicBezTo>
                      <a:pt x="508954" y="33430"/>
                      <a:pt x="483812" y="20356"/>
                      <a:pt x="460527" y="20820"/>
                    </a:cubicBezTo>
                    <a:cubicBezTo>
                      <a:pt x="408927" y="29252"/>
                      <a:pt x="360732" y="56561"/>
                      <a:pt x="308900" y="68319"/>
                    </a:cubicBezTo>
                    <a:cubicBezTo>
                      <a:pt x="229296" y="91605"/>
                      <a:pt x="147604" y="34745"/>
                      <a:pt x="69392" y="62749"/>
                    </a:cubicBezTo>
                    <a:cubicBezTo>
                      <a:pt x="45565" y="71878"/>
                      <a:pt x="23518" y="86344"/>
                      <a:pt x="3945" y="102822"/>
                    </a:cubicBezTo>
                    <a:cubicBezTo>
                      <a:pt x="3249" y="103131"/>
                      <a:pt x="2708" y="104601"/>
                      <a:pt x="2398" y="103441"/>
                    </a:cubicBezTo>
                    <a:lnTo>
                      <a:pt x="2398" y="1034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21"/>
              <p:cNvSpPr/>
              <p:nvPr/>
            </p:nvSpPr>
            <p:spPr>
              <a:xfrm>
                <a:off x="-2195093" y="5888572"/>
                <a:ext cx="21618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417746" h="69624" extrusionOk="0">
                    <a:moveTo>
                      <a:pt x="155" y="41616"/>
                    </a:moveTo>
                    <a:cubicBezTo>
                      <a:pt x="37442" y="40146"/>
                      <a:pt x="75117" y="51518"/>
                      <a:pt x="110625" y="59409"/>
                    </a:cubicBezTo>
                    <a:cubicBezTo>
                      <a:pt x="170038" y="74958"/>
                      <a:pt x="216300" y="43627"/>
                      <a:pt x="267667" y="19104"/>
                    </a:cubicBezTo>
                    <a:cubicBezTo>
                      <a:pt x="309364" y="-1010"/>
                      <a:pt x="337601" y="-10680"/>
                      <a:pt x="379530" y="17789"/>
                    </a:cubicBezTo>
                    <a:cubicBezTo>
                      <a:pt x="395698" y="28233"/>
                      <a:pt x="410165" y="40610"/>
                      <a:pt x="423007" y="54535"/>
                    </a:cubicBezTo>
                    <a:lnTo>
                      <a:pt x="422001" y="55696"/>
                    </a:lnTo>
                    <a:cubicBezTo>
                      <a:pt x="392759" y="39063"/>
                      <a:pt x="358179" y="13689"/>
                      <a:pt x="324527" y="16242"/>
                    </a:cubicBezTo>
                    <a:cubicBezTo>
                      <a:pt x="308049" y="18949"/>
                      <a:pt x="290566" y="25834"/>
                      <a:pt x="273392" y="32488"/>
                    </a:cubicBezTo>
                    <a:cubicBezTo>
                      <a:pt x="238889" y="46799"/>
                      <a:pt x="202529" y="58481"/>
                      <a:pt x="165938" y="66758"/>
                    </a:cubicBezTo>
                    <a:cubicBezTo>
                      <a:pt x="147604" y="70704"/>
                      <a:pt x="128263" y="74262"/>
                      <a:pt x="108769" y="72173"/>
                    </a:cubicBezTo>
                    <a:cubicBezTo>
                      <a:pt x="89661" y="70239"/>
                      <a:pt x="71868" y="63818"/>
                      <a:pt x="53765" y="58635"/>
                    </a:cubicBezTo>
                    <a:cubicBezTo>
                      <a:pt x="36050" y="53220"/>
                      <a:pt x="18180" y="48501"/>
                      <a:pt x="0" y="43163"/>
                    </a:cubicBezTo>
                    <a:lnTo>
                      <a:pt x="232" y="41616"/>
                    </a:lnTo>
                    <a:lnTo>
                      <a:pt x="232" y="41616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21"/>
              <p:cNvSpPr/>
              <p:nvPr/>
            </p:nvSpPr>
            <p:spPr>
              <a:xfrm>
                <a:off x="-2128662" y="6052766"/>
                <a:ext cx="128109" cy="184156"/>
              </a:xfrm>
              <a:custGeom>
                <a:avLst/>
                <a:gdLst/>
                <a:ahLst/>
                <a:cxnLst/>
                <a:rect l="l" t="t" r="r" b="b"/>
                <a:pathLst>
                  <a:path w="247553" h="355857" extrusionOk="0">
                    <a:moveTo>
                      <a:pt x="252968" y="2244"/>
                    </a:moveTo>
                    <a:cubicBezTo>
                      <a:pt x="216300" y="29010"/>
                      <a:pt x="183654" y="63436"/>
                      <a:pt x="169961" y="107376"/>
                    </a:cubicBezTo>
                    <a:cubicBezTo>
                      <a:pt x="157428" y="154566"/>
                      <a:pt x="163308" y="208254"/>
                      <a:pt x="131048" y="248946"/>
                    </a:cubicBezTo>
                    <a:cubicBezTo>
                      <a:pt x="121765" y="261323"/>
                      <a:pt x="109774" y="272618"/>
                      <a:pt x="96623" y="280586"/>
                    </a:cubicBezTo>
                    <a:cubicBezTo>
                      <a:pt x="76819" y="292422"/>
                      <a:pt x="56318" y="303485"/>
                      <a:pt x="38835" y="318648"/>
                    </a:cubicBezTo>
                    <a:cubicBezTo>
                      <a:pt x="24987" y="330484"/>
                      <a:pt x="11991" y="343944"/>
                      <a:pt x="2243" y="360345"/>
                    </a:cubicBezTo>
                    <a:lnTo>
                      <a:pt x="0" y="359803"/>
                    </a:lnTo>
                    <a:cubicBezTo>
                      <a:pt x="7040" y="314238"/>
                      <a:pt x="45565" y="281050"/>
                      <a:pt x="83627" y="259312"/>
                    </a:cubicBezTo>
                    <a:cubicBezTo>
                      <a:pt x="93065" y="254052"/>
                      <a:pt x="101806" y="247089"/>
                      <a:pt x="109697" y="239740"/>
                    </a:cubicBezTo>
                    <a:cubicBezTo>
                      <a:pt x="136696" y="211426"/>
                      <a:pt x="154489" y="174138"/>
                      <a:pt x="156887" y="134685"/>
                    </a:cubicBezTo>
                    <a:cubicBezTo>
                      <a:pt x="158202" y="115035"/>
                      <a:pt x="155108" y="94148"/>
                      <a:pt x="162379" y="75040"/>
                    </a:cubicBezTo>
                    <a:cubicBezTo>
                      <a:pt x="176536" y="36669"/>
                      <a:pt x="212896" y="8123"/>
                      <a:pt x="252040" y="0"/>
                    </a:cubicBezTo>
                    <a:cubicBezTo>
                      <a:pt x="252040" y="0"/>
                      <a:pt x="252968" y="2166"/>
                      <a:pt x="252968" y="2166"/>
                    </a:cubicBezTo>
                    <a:lnTo>
                      <a:pt x="252968" y="2166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21"/>
              <p:cNvSpPr/>
              <p:nvPr/>
            </p:nvSpPr>
            <p:spPr>
              <a:xfrm>
                <a:off x="-2225707" y="5912946"/>
                <a:ext cx="132112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54152" extrusionOk="0">
                    <a:moveTo>
                      <a:pt x="258229" y="24515"/>
                    </a:moveTo>
                    <a:cubicBezTo>
                      <a:pt x="169342" y="101644"/>
                      <a:pt x="93142" y="18172"/>
                      <a:pt x="77" y="5098"/>
                    </a:cubicBezTo>
                    <a:cubicBezTo>
                      <a:pt x="77" y="5098"/>
                      <a:pt x="0" y="3550"/>
                      <a:pt x="0" y="3550"/>
                    </a:cubicBezTo>
                    <a:cubicBezTo>
                      <a:pt x="22667" y="-3025"/>
                      <a:pt x="47577" y="224"/>
                      <a:pt x="69624" y="7651"/>
                    </a:cubicBezTo>
                    <a:cubicBezTo>
                      <a:pt x="97242" y="16547"/>
                      <a:pt x="119909" y="35036"/>
                      <a:pt x="145360" y="47723"/>
                    </a:cubicBezTo>
                    <a:cubicBezTo>
                      <a:pt x="172514" y="57858"/>
                      <a:pt x="198661" y="39214"/>
                      <a:pt x="224732" y="32716"/>
                    </a:cubicBezTo>
                    <a:cubicBezTo>
                      <a:pt x="235408" y="29234"/>
                      <a:pt x="246161" y="25521"/>
                      <a:pt x="257610" y="23123"/>
                    </a:cubicBezTo>
                    <a:lnTo>
                      <a:pt x="258306" y="24515"/>
                    </a:lnTo>
                    <a:lnTo>
                      <a:pt x="258306" y="24515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21"/>
              <p:cNvSpPr/>
              <p:nvPr/>
            </p:nvSpPr>
            <p:spPr>
              <a:xfrm>
                <a:off x="-2112014" y="6002823"/>
                <a:ext cx="108092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08873" h="54152" extrusionOk="0">
                    <a:moveTo>
                      <a:pt x="387" y="32878"/>
                    </a:moveTo>
                    <a:cubicBezTo>
                      <a:pt x="19418" y="31176"/>
                      <a:pt x="39222" y="35354"/>
                      <a:pt x="56164" y="43245"/>
                    </a:cubicBezTo>
                    <a:cubicBezTo>
                      <a:pt x="72951" y="53766"/>
                      <a:pt x="91672" y="48273"/>
                      <a:pt x="107995" y="39454"/>
                    </a:cubicBezTo>
                    <a:cubicBezTo>
                      <a:pt x="122926" y="32337"/>
                      <a:pt x="142807" y="21197"/>
                      <a:pt x="157815" y="14467"/>
                    </a:cubicBezTo>
                    <a:cubicBezTo>
                      <a:pt x="175299" y="7040"/>
                      <a:pt x="193943" y="1315"/>
                      <a:pt x="213283" y="0"/>
                    </a:cubicBezTo>
                    <a:lnTo>
                      <a:pt x="213747" y="1470"/>
                    </a:lnTo>
                    <a:cubicBezTo>
                      <a:pt x="180869" y="21119"/>
                      <a:pt x="148764" y="41311"/>
                      <a:pt x="111012" y="48737"/>
                    </a:cubicBezTo>
                    <a:cubicBezTo>
                      <a:pt x="91440" y="51058"/>
                      <a:pt x="72719" y="57556"/>
                      <a:pt x="52682" y="54771"/>
                    </a:cubicBezTo>
                    <a:cubicBezTo>
                      <a:pt x="33497" y="50748"/>
                      <a:pt x="17406" y="43399"/>
                      <a:pt x="0" y="34348"/>
                    </a:cubicBezTo>
                    <a:cubicBezTo>
                      <a:pt x="0" y="34348"/>
                      <a:pt x="310" y="32801"/>
                      <a:pt x="310" y="32801"/>
                    </a:cubicBezTo>
                    <a:lnTo>
                      <a:pt x="310" y="3280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21"/>
              <p:cNvSpPr/>
              <p:nvPr/>
            </p:nvSpPr>
            <p:spPr>
              <a:xfrm>
                <a:off x="-2228626" y="6041161"/>
                <a:ext cx="28024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54152" h="208873" extrusionOk="0">
                    <a:moveTo>
                      <a:pt x="29934" y="696"/>
                    </a:moveTo>
                    <a:cubicBezTo>
                      <a:pt x="32022" y="19804"/>
                      <a:pt x="29779" y="39067"/>
                      <a:pt x="23899" y="57169"/>
                    </a:cubicBezTo>
                    <a:cubicBezTo>
                      <a:pt x="18484" y="70089"/>
                      <a:pt x="11445" y="83162"/>
                      <a:pt x="12682" y="97629"/>
                    </a:cubicBezTo>
                    <a:cubicBezTo>
                      <a:pt x="13611" y="111244"/>
                      <a:pt x="19181" y="124937"/>
                      <a:pt x="22198" y="137624"/>
                    </a:cubicBezTo>
                    <a:cubicBezTo>
                      <a:pt x="24441" y="144664"/>
                      <a:pt x="28773" y="154721"/>
                      <a:pt x="31403" y="161529"/>
                    </a:cubicBezTo>
                    <a:cubicBezTo>
                      <a:pt x="37592" y="177233"/>
                      <a:pt x="46179" y="191622"/>
                      <a:pt x="57087" y="208718"/>
                    </a:cubicBezTo>
                    <a:lnTo>
                      <a:pt x="55772" y="210575"/>
                    </a:lnTo>
                    <a:cubicBezTo>
                      <a:pt x="25292" y="203226"/>
                      <a:pt x="3012" y="173133"/>
                      <a:pt x="691" y="141956"/>
                    </a:cubicBezTo>
                    <a:cubicBezTo>
                      <a:pt x="-2403" y="121997"/>
                      <a:pt x="5875" y="102425"/>
                      <a:pt x="6184" y="82853"/>
                    </a:cubicBezTo>
                    <a:cubicBezTo>
                      <a:pt x="5178" y="63358"/>
                      <a:pt x="2780" y="43709"/>
                      <a:pt x="12141" y="25297"/>
                    </a:cubicBezTo>
                    <a:cubicBezTo>
                      <a:pt x="16009" y="16400"/>
                      <a:pt x="20728" y="7813"/>
                      <a:pt x="27690" y="0"/>
                    </a:cubicBezTo>
                    <a:lnTo>
                      <a:pt x="29934" y="696"/>
                    </a:lnTo>
                    <a:lnTo>
                      <a:pt x="29934" y="696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21"/>
              <p:cNvSpPr/>
              <p:nvPr/>
            </p:nvSpPr>
            <p:spPr>
              <a:xfrm>
                <a:off x="-2146110" y="6259542"/>
                <a:ext cx="16014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26457" y="0"/>
                    </a:moveTo>
                    <a:cubicBezTo>
                      <a:pt x="32646" y="10598"/>
                      <a:pt x="35508" y="22202"/>
                      <a:pt x="34658" y="34116"/>
                    </a:cubicBezTo>
                    <a:cubicBezTo>
                      <a:pt x="33884" y="39995"/>
                      <a:pt x="31640" y="45875"/>
                      <a:pt x="31099" y="51677"/>
                    </a:cubicBezTo>
                    <a:cubicBezTo>
                      <a:pt x="29938" y="63435"/>
                      <a:pt x="34890" y="75349"/>
                      <a:pt x="33188" y="87340"/>
                    </a:cubicBezTo>
                    <a:cubicBezTo>
                      <a:pt x="32646" y="106139"/>
                      <a:pt x="20346" y="126639"/>
                      <a:pt x="851" y="129733"/>
                    </a:cubicBezTo>
                    <a:cubicBezTo>
                      <a:pt x="851" y="129733"/>
                      <a:pt x="0" y="128418"/>
                      <a:pt x="0" y="128418"/>
                    </a:cubicBezTo>
                    <a:cubicBezTo>
                      <a:pt x="6808" y="117975"/>
                      <a:pt x="10830" y="109465"/>
                      <a:pt x="13770" y="99563"/>
                    </a:cubicBezTo>
                    <a:cubicBezTo>
                      <a:pt x="18180" y="84245"/>
                      <a:pt x="26612" y="68077"/>
                      <a:pt x="26070" y="51677"/>
                    </a:cubicBezTo>
                    <a:cubicBezTo>
                      <a:pt x="23982" y="40459"/>
                      <a:pt x="19031" y="29552"/>
                      <a:pt x="21042" y="17715"/>
                    </a:cubicBezTo>
                    <a:cubicBezTo>
                      <a:pt x="21661" y="11991"/>
                      <a:pt x="22357" y="6189"/>
                      <a:pt x="24833" y="155"/>
                    </a:cubicBezTo>
                    <a:lnTo>
                      <a:pt x="26380" y="0"/>
                    </a:lnTo>
                    <a:lnTo>
                      <a:pt x="26380" y="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21"/>
              <p:cNvSpPr/>
              <p:nvPr/>
            </p:nvSpPr>
            <p:spPr>
              <a:xfrm>
                <a:off x="-2262003" y="5877080"/>
                <a:ext cx="320272" cy="472401"/>
              </a:xfrm>
              <a:custGeom>
                <a:avLst/>
                <a:gdLst/>
                <a:ahLst/>
                <a:cxnLst/>
                <a:rect l="l" t="t" r="r" b="b"/>
                <a:pathLst>
                  <a:path w="618883" h="912852" extrusionOk="0">
                    <a:moveTo>
                      <a:pt x="77" y="103673"/>
                    </a:moveTo>
                    <a:cubicBezTo>
                      <a:pt x="1006" y="101352"/>
                      <a:pt x="1625" y="101662"/>
                      <a:pt x="2166" y="100811"/>
                    </a:cubicBezTo>
                    <a:lnTo>
                      <a:pt x="3945" y="99031"/>
                    </a:lnTo>
                    <a:cubicBezTo>
                      <a:pt x="22202" y="81161"/>
                      <a:pt x="42935" y="65921"/>
                      <a:pt x="66298" y="55323"/>
                    </a:cubicBezTo>
                    <a:cubicBezTo>
                      <a:pt x="142653" y="20820"/>
                      <a:pt x="226434" y="74199"/>
                      <a:pt x="304336" y="50759"/>
                    </a:cubicBezTo>
                    <a:cubicBezTo>
                      <a:pt x="342397" y="40392"/>
                      <a:pt x="379685" y="23296"/>
                      <a:pt x="417591" y="10454"/>
                    </a:cubicBezTo>
                    <a:cubicBezTo>
                      <a:pt x="430743" y="6199"/>
                      <a:pt x="443507" y="1635"/>
                      <a:pt x="459211" y="165"/>
                    </a:cubicBezTo>
                    <a:cubicBezTo>
                      <a:pt x="474142" y="-918"/>
                      <a:pt x="489227" y="3491"/>
                      <a:pt x="502843" y="8906"/>
                    </a:cubicBezTo>
                    <a:cubicBezTo>
                      <a:pt x="535566" y="23063"/>
                      <a:pt x="566974" y="43332"/>
                      <a:pt x="586005" y="74431"/>
                    </a:cubicBezTo>
                    <a:cubicBezTo>
                      <a:pt x="601322" y="105917"/>
                      <a:pt x="608130" y="140032"/>
                      <a:pt x="615092" y="173607"/>
                    </a:cubicBezTo>
                    <a:cubicBezTo>
                      <a:pt x="620121" y="200296"/>
                      <a:pt x="623680" y="227372"/>
                      <a:pt x="623912" y="254913"/>
                    </a:cubicBezTo>
                    <a:cubicBezTo>
                      <a:pt x="627625" y="316105"/>
                      <a:pt x="585850" y="358498"/>
                      <a:pt x="534174" y="382867"/>
                    </a:cubicBezTo>
                    <a:cubicBezTo>
                      <a:pt x="496422" y="402516"/>
                      <a:pt x="461223" y="413733"/>
                      <a:pt x="453487" y="460846"/>
                    </a:cubicBezTo>
                    <a:cubicBezTo>
                      <a:pt x="438633" y="527376"/>
                      <a:pt x="440954" y="603653"/>
                      <a:pt x="372336" y="641096"/>
                    </a:cubicBezTo>
                    <a:cubicBezTo>
                      <a:pt x="349205" y="655872"/>
                      <a:pt x="323134" y="665619"/>
                      <a:pt x="306192" y="683180"/>
                    </a:cubicBezTo>
                    <a:cubicBezTo>
                      <a:pt x="287935" y="701514"/>
                      <a:pt x="288245" y="727662"/>
                      <a:pt x="289637" y="752495"/>
                    </a:cubicBezTo>
                    <a:cubicBezTo>
                      <a:pt x="291030" y="792490"/>
                      <a:pt x="303408" y="838365"/>
                      <a:pt x="282133" y="877355"/>
                    </a:cubicBezTo>
                    <a:cubicBezTo>
                      <a:pt x="267744" y="901723"/>
                      <a:pt x="239894" y="911625"/>
                      <a:pt x="213437" y="913714"/>
                    </a:cubicBezTo>
                    <a:cubicBezTo>
                      <a:pt x="169574" y="918356"/>
                      <a:pt x="152400" y="878515"/>
                      <a:pt x="150853" y="841923"/>
                    </a:cubicBezTo>
                    <a:cubicBezTo>
                      <a:pt x="147139" y="787384"/>
                      <a:pt x="158434" y="733774"/>
                      <a:pt x="160368" y="679931"/>
                    </a:cubicBezTo>
                    <a:cubicBezTo>
                      <a:pt x="160600" y="663994"/>
                      <a:pt x="161064" y="649296"/>
                      <a:pt x="156036" y="635448"/>
                    </a:cubicBezTo>
                    <a:cubicBezTo>
                      <a:pt x="147062" y="615412"/>
                      <a:pt x="131126" y="600946"/>
                      <a:pt x="114493" y="586093"/>
                    </a:cubicBezTo>
                    <a:cubicBezTo>
                      <a:pt x="78134" y="556309"/>
                      <a:pt x="39454" y="516159"/>
                      <a:pt x="33961" y="465720"/>
                    </a:cubicBezTo>
                    <a:cubicBezTo>
                      <a:pt x="18489" y="361902"/>
                      <a:pt x="85096" y="269611"/>
                      <a:pt x="95927" y="171209"/>
                    </a:cubicBezTo>
                    <a:cubicBezTo>
                      <a:pt x="91827" y="161307"/>
                      <a:pt x="78598" y="152333"/>
                      <a:pt x="69547" y="145602"/>
                    </a:cubicBezTo>
                    <a:cubicBezTo>
                      <a:pt x="53843" y="134308"/>
                      <a:pt x="35276" y="123787"/>
                      <a:pt x="18334" y="114194"/>
                    </a:cubicBezTo>
                    <a:lnTo>
                      <a:pt x="9515" y="109320"/>
                    </a:lnTo>
                    <a:lnTo>
                      <a:pt x="5106" y="106922"/>
                    </a:lnTo>
                    <a:lnTo>
                      <a:pt x="2862" y="105762"/>
                    </a:lnTo>
                    <a:lnTo>
                      <a:pt x="1779" y="105143"/>
                    </a:lnTo>
                    <a:lnTo>
                      <a:pt x="1238" y="104833"/>
                    </a:lnTo>
                    <a:cubicBezTo>
                      <a:pt x="1238" y="104833"/>
                      <a:pt x="541" y="104679"/>
                      <a:pt x="0" y="103673"/>
                    </a:cubicBezTo>
                    <a:lnTo>
                      <a:pt x="0" y="103673"/>
                    </a:lnTo>
                    <a:close/>
                    <a:moveTo>
                      <a:pt x="2398" y="103286"/>
                    </a:moveTo>
                    <a:cubicBezTo>
                      <a:pt x="2243" y="102435"/>
                      <a:pt x="1857" y="102513"/>
                      <a:pt x="2398" y="102667"/>
                    </a:cubicBezTo>
                    <a:lnTo>
                      <a:pt x="2940" y="102899"/>
                    </a:lnTo>
                    <a:lnTo>
                      <a:pt x="4100" y="103441"/>
                    </a:lnTo>
                    <a:lnTo>
                      <a:pt x="6421" y="104447"/>
                    </a:lnTo>
                    <a:cubicBezTo>
                      <a:pt x="26844" y="114271"/>
                      <a:pt x="109620" y="149470"/>
                      <a:pt x="106216" y="174999"/>
                    </a:cubicBezTo>
                    <a:cubicBezTo>
                      <a:pt x="98867" y="266285"/>
                      <a:pt x="46726" y="350917"/>
                      <a:pt x="52373" y="443440"/>
                    </a:cubicBezTo>
                    <a:cubicBezTo>
                      <a:pt x="53843" y="499139"/>
                      <a:pt x="89583" y="535267"/>
                      <a:pt x="130275" y="568222"/>
                    </a:cubicBezTo>
                    <a:cubicBezTo>
                      <a:pt x="150234" y="585396"/>
                      <a:pt x="171972" y="605742"/>
                      <a:pt x="181023" y="631812"/>
                    </a:cubicBezTo>
                    <a:cubicBezTo>
                      <a:pt x="185897" y="648136"/>
                      <a:pt x="185665" y="665387"/>
                      <a:pt x="185278" y="680859"/>
                    </a:cubicBezTo>
                    <a:cubicBezTo>
                      <a:pt x="183654" y="721319"/>
                      <a:pt x="177310" y="761778"/>
                      <a:pt x="174835" y="801541"/>
                    </a:cubicBezTo>
                    <a:cubicBezTo>
                      <a:pt x="174448" y="829778"/>
                      <a:pt x="169497" y="865828"/>
                      <a:pt x="190693" y="886638"/>
                    </a:cubicBezTo>
                    <a:cubicBezTo>
                      <a:pt x="204231" y="895689"/>
                      <a:pt x="223804" y="890893"/>
                      <a:pt x="238425" y="886251"/>
                    </a:cubicBezTo>
                    <a:cubicBezTo>
                      <a:pt x="301009" y="863894"/>
                      <a:pt x="260550" y="762938"/>
                      <a:pt x="273778" y="711107"/>
                    </a:cubicBezTo>
                    <a:cubicBezTo>
                      <a:pt x="278575" y="681323"/>
                      <a:pt x="305109" y="660359"/>
                      <a:pt x="330329" y="648600"/>
                    </a:cubicBezTo>
                    <a:cubicBezTo>
                      <a:pt x="410087" y="613014"/>
                      <a:pt x="423935" y="582998"/>
                      <a:pt x="438324" y="498907"/>
                    </a:cubicBezTo>
                    <a:cubicBezTo>
                      <a:pt x="443894" y="472295"/>
                      <a:pt x="446215" y="444136"/>
                      <a:pt x="462461" y="420928"/>
                    </a:cubicBezTo>
                    <a:cubicBezTo>
                      <a:pt x="480485" y="399112"/>
                      <a:pt x="507097" y="389597"/>
                      <a:pt x="530692" y="376368"/>
                    </a:cubicBezTo>
                    <a:cubicBezTo>
                      <a:pt x="565118" y="358730"/>
                      <a:pt x="598460" y="332505"/>
                      <a:pt x="608362" y="293593"/>
                    </a:cubicBezTo>
                    <a:cubicBezTo>
                      <a:pt x="616098" y="255454"/>
                      <a:pt x="607202" y="214917"/>
                      <a:pt x="599311" y="177011"/>
                    </a:cubicBezTo>
                    <a:cubicBezTo>
                      <a:pt x="591575" y="145370"/>
                      <a:pt x="583297" y="113034"/>
                      <a:pt x="568908" y="84255"/>
                    </a:cubicBezTo>
                    <a:cubicBezTo>
                      <a:pt x="559238" y="68706"/>
                      <a:pt x="544231" y="56638"/>
                      <a:pt x="528836" y="46194"/>
                    </a:cubicBezTo>
                    <a:cubicBezTo>
                      <a:pt x="508954" y="33430"/>
                      <a:pt x="483812" y="20356"/>
                      <a:pt x="460527" y="20820"/>
                    </a:cubicBezTo>
                    <a:cubicBezTo>
                      <a:pt x="408927" y="29252"/>
                      <a:pt x="360732" y="56561"/>
                      <a:pt x="308900" y="68319"/>
                    </a:cubicBezTo>
                    <a:cubicBezTo>
                      <a:pt x="229296" y="91605"/>
                      <a:pt x="147604" y="34745"/>
                      <a:pt x="69392" y="62749"/>
                    </a:cubicBezTo>
                    <a:cubicBezTo>
                      <a:pt x="45565" y="71878"/>
                      <a:pt x="23518" y="86344"/>
                      <a:pt x="3945" y="102822"/>
                    </a:cubicBezTo>
                    <a:cubicBezTo>
                      <a:pt x="3249" y="103131"/>
                      <a:pt x="2708" y="104601"/>
                      <a:pt x="2398" y="103441"/>
                    </a:cubicBezTo>
                    <a:lnTo>
                      <a:pt x="2398" y="103441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03" name="Google Shape;3203;p21"/>
          <p:cNvSpPr/>
          <p:nvPr/>
        </p:nvSpPr>
        <p:spPr>
          <a:xfrm>
            <a:off x="1233099" y="194751"/>
            <a:ext cx="847251" cy="154566"/>
          </a:xfrm>
          <a:custGeom>
            <a:avLst/>
            <a:gdLst/>
            <a:ahLst/>
            <a:cxnLst/>
            <a:rect l="l" t="t" r="r" b="b"/>
            <a:pathLst>
              <a:path w="1144934" h="208873" extrusionOk="0">
                <a:moveTo>
                  <a:pt x="3510" y="209434"/>
                </a:moveTo>
                <a:cubicBezTo>
                  <a:pt x="63696" y="209434"/>
                  <a:pt x="1077195" y="216087"/>
                  <a:pt x="1140862" y="214075"/>
                </a:cubicBezTo>
                <a:cubicBezTo>
                  <a:pt x="1145427" y="213921"/>
                  <a:pt x="1147902" y="207190"/>
                  <a:pt x="1143338" y="204947"/>
                </a:cubicBezTo>
                <a:cubicBezTo>
                  <a:pt x="1103188" y="185065"/>
                  <a:pt x="1057623" y="189088"/>
                  <a:pt x="1015925" y="175008"/>
                </a:cubicBezTo>
                <a:cubicBezTo>
                  <a:pt x="991402" y="166731"/>
                  <a:pt x="976317" y="150717"/>
                  <a:pt x="959297" y="132305"/>
                </a:cubicBezTo>
                <a:cubicBezTo>
                  <a:pt x="944599" y="116369"/>
                  <a:pt x="927502" y="104223"/>
                  <a:pt x="906538" y="97880"/>
                </a:cubicBezTo>
                <a:cubicBezTo>
                  <a:pt x="887971" y="92310"/>
                  <a:pt x="867935" y="91614"/>
                  <a:pt x="849136" y="96101"/>
                </a:cubicBezTo>
                <a:cubicBezTo>
                  <a:pt x="828558" y="100974"/>
                  <a:pt x="810688" y="112811"/>
                  <a:pt x="791116" y="120160"/>
                </a:cubicBezTo>
                <a:cubicBezTo>
                  <a:pt x="742456" y="138571"/>
                  <a:pt x="695112" y="121088"/>
                  <a:pt x="660377" y="85038"/>
                </a:cubicBezTo>
                <a:cubicBezTo>
                  <a:pt x="631676" y="55332"/>
                  <a:pt x="603517" y="27327"/>
                  <a:pt x="564527" y="11314"/>
                </a:cubicBezTo>
                <a:cubicBezTo>
                  <a:pt x="531881" y="-2070"/>
                  <a:pt x="495677" y="-4855"/>
                  <a:pt x="463030" y="9921"/>
                </a:cubicBezTo>
                <a:cubicBezTo>
                  <a:pt x="425820" y="26786"/>
                  <a:pt x="400369" y="60670"/>
                  <a:pt x="365402" y="81015"/>
                </a:cubicBezTo>
                <a:cubicBezTo>
                  <a:pt x="324014" y="105229"/>
                  <a:pt x="274503" y="99505"/>
                  <a:pt x="228783" y="106776"/>
                </a:cubicBezTo>
                <a:cubicBezTo>
                  <a:pt x="182908" y="114126"/>
                  <a:pt x="147941" y="152574"/>
                  <a:pt x="107869" y="174776"/>
                </a:cubicBezTo>
                <a:cubicBezTo>
                  <a:pt x="94176" y="182357"/>
                  <a:pt x="80174" y="188701"/>
                  <a:pt x="64160" y="188314"/>
                </a:cubicBezTo>
                <a:cubicBezTo>
                  <a:pt x="55186" y="188082"/>
                  <a:pt x="46367" y="185684"/>
                  <a:pt x="37548" y="184524"/>
                </a:cubicBezTo>
                <a:cubicBezTo>
                  <a:pt x="23778" y="182822"/>
                  <a:pt x="10627" y="183209"/>
                  <a:pt x="1343" y="194735"/>
                </a:cubicBezTo>
                <a:cubicBezTo>
                  <a:pt x="-900" y="197520"/>
                  <a:pt x="-436" y="209434"/>
                  <a:pt x="3510" y="2094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5" name="Google Shape;3205;p22"/>
          <p:cNvGrpSpPr/>
          <p:nvPr/>
        </p:nvGrpSpPr>
        <p:grpSpPr>
          <a:xfrm>
            <a:off x="-236571" y="1017723"/>
            <a:ext cx="10134846" cy="2172799"/>
            <a:chOff x="-236571" y="1017723"/>
            <a:chExt cx="10134846" cy="2172799"/>
          </a:xfrm>
        </p:grpSpPr>
        <p:sp>
          <p:nvSpPr>
            <p:cNvPr id="3206" name="Google Shape;3206;p22"/>
            <p:cNvSpPr/>
            <p:nvPr/>
          </p:nvSpPr>
          <p:spPr>
            <a:xfrm flipH="1">
              <a:off x="8389748" y="2997121"/>
              <a:ext cx="1508527" cy="193401"/>
            </a:xfrm>
            <a:custGeom>
              <a:avLst/>
              <a:gdLst/>
              <a:ahLst/>
              <a:cxnLst/>
              <a:rect l="l" t="t" r="r" b="b"/>
              <a:pathLst>
                <a:path w="1508527" h="193401" extrusionOk="0">
                  <a:moveTo>
                    <a:pt x="1513" y="200582"/>
                  </a:moveTo>
                  <a:cubicBezTo>
                    <a:pt x="47078" y="200582"/>
                    <a:pt x="1183812" y="192691"/>
                    <a:pt x="1504858" y="192691"/>
                  </a:cubicBezTo>
                  <a:cubicBezTo>
                    <a:pt x="1527292" y="192691"/>
                    <a:pt x="1498901" y="153779"/>
                    <a:pt x="1486523" y="151071"/>
                  </a:cubicBezTo>
                  <a:cubicBezTo>
                    <a:pt x="1447070" y="142407"/>
                    <a:pt x="1405914" y="141943"/>
                    <a:pt x="1365764" y="137843"/>
                  </a:cubicBezTo>
                  <a:cubicBezTo>
                    <a:pt x="1325459" y="133665"/>
                    <a:pt x="1288017" y="124769"/>
                    <a:pt x="1250729" y="108987"/>
                  </a:cubicBezTo>
                  <a:cubicBezTo>
                    <a:pt x="1219166" y="95681"/>
                    <a:pt x="1187603" y="80209"/>
                    <a:pt x="1153409" y="74871"/>
                  </a:cubicBezTo>
                  <a:cubicBezTo>
                    <a:pt x="1087266" y="64505"/>
                    <a:pt x="1029246" y="100323"/>
                    <a:pt x="967203" y="116182"/>
                  </a:cubicBezTo>
                  <a:cubicBezTo>
                    <a:pt x="926898" y="126471"/>
                    <a:pt x="890307" y="122293"/>
                    <a:pt x="854411" y="100787"/>
                  </a:cubicBezTo>
                  <a:cubicBezTo>
                    <a:pt x="825711" y="83613"/>
                    <a:pt x="799640" y="62958"/>
                    <a:pt x="769702" y="47718"/>
                  </a:cubicBezTo>
                  <a:cubicBezTo>
                    <a:pt x="655827" y="-9838"/>
                    <a:pt x="517043" y="-15099"/>
                    <a:pt x="398217" y="30698"/>
                  </a:cubicBezTo>
                  <a:cubicBezTo>
                    <a:pt x="369826" y="41684"/>
                    <a:pt x="342440" y="55531"/>
                    <a:pt x="316989" y="72318"/>
                  </a:cubicBezTo>
                  <a:cubicBezTo>
                    <a:pt x="286663" y="92200"/>
                    <a:pt x="260593" y="117574"/>
                    <a:pt x="230190" y="137224"/>
                  </a:cubicBezTo>
                  <a:cubicBezTo>
                    <a:pt x="162887" y="180778"/>
                    <a:pt x="79647" y="166621"/>
                    <a:pt x="6154" y="191608"/>
                  </a:cubicBezTo>
                  <a:cubicBezTo>
                    <a:pt x="2132" y="192923"/>
                    <a:pt x="-2433" y="200505"/>
                    <a:pt x="1513" y="200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7" name="Google Shape;3207;p22"/>
            <p:cNvSpPr/>
            <p:nvPr/>
          </p:nvSpPr>
          <p:spPr>
            <a:xfrm flipH="1">
              <a:off x="-236571" y="1017723"/>
              <a:ext cx="1144934" cy="208873"/>
            </a:xfrm>
            <a:custGeom>
              <a:avLst/>
              <a:gdLst/>
              <a:ahLst/>
              <a:cxnLst/>
              <a:rect l="l" t="t" r="r" b="b"/>
              <a:pathLst>
                <a:path w="1144934" h="208873" extrusionOk="0">
                  <a:moveTo>
                    <a:pt x="3510" y="209434"/>
                  </a:moveTo>
                  <a:cubicBezTo>
                    <a:pt x="63696" y="209434"/>
                    <a:pt x="1077195" y="216087"/>
                    <a:pt x="1140862" y="214075"/>
                  </a:cubicBezTo>
                  <a:cubicBezTo>
                    <a:pt x="1145427" y="213921"/>
                    <a:pt x="1147902" y="207190"/>
                    <a:pt x="1143338" y="204947"/>
                  </a:cubicBezTo>
                  <a:cubicBezTo>
                    <a:pt x="1103188" y="185065"/>
                    <a:pt x="1057623" y="189088"/>
                    <a:pt x="1015925" y="175008"/>
                  </a:cubicBezTo>
                  <a:cubicBezTo>
                    <a:pt x="991402" y="166731"/>
                    <a:pt x="976317" y="150717"/>
                    <a:pt x="959297" y="132305"/>
                  </a:cubicBezTo>
                  <a:cubicBezTo>
                    <a:pt x="944599" y="116369"/>
                    <a:pt x="927502" y="104223"/>
                    <a:pt x="906538" y="97880"/>
                  </a:cubicBezTo>
                  <a:cubicBezTo>
                    <a:pt x="887971" y="92310"/>
                    <a:pt x="867935" y="91614"/>
                    <a:pt x="849136" y="96101"/>
                  </a:cubicBezTo>
                  <a:cubicBezTo>
                    <a:pt x="828558" y="100974"/>
                    <a:pt x="810688" y="112811"/>
                    <a:pt x="791116" y="120160"/>
                  </a:cubicBezTo>
                  <a:cubicBezTo>
                    <a:pt x="742456" y="138571"/>
                    <a:pt x="695112" y="121088"/>
                    <a:pt x="660377" y="85038"/>
                  </a:cubicBezTo>
                  <a:cubicBezTo>
                    <a:pt x="631676" y="55332"/>
                    <a:pt x="603517" y="27327"/>
                    <a:pt x="564527" y="11314"/>
                  </a:cubicBezTo>
                  <a:cubicBezTo>
                    <a:pt x="531881" y="-2070"/>
                    <a:pt x="495677" y="-4855"/>
                    <a:pt x="463030" y="9921"/>
                  </a:cubicBezTo>
                  <a:cubicBezTo>
                    <a:pt x="425820" y="26786"/>
                    <a:pt x="400369" y="60670"/>
                    <a:pt x="365402" y="81015"/>
                  </a:cubicBezTo>
                  <a:cubicBezTo>
                    <a:pt x="324014" y="105229"/>
                    <a:pt x="274503" y="99505"/>
                    <a:pt x="228783" y="106776"/>
                  </a:cubicBezTo>
                  <a:cubicBezTo>
                    <a:pt x="182908" y="114126"/>
                    <a:pt x="147941" y="152574"/>
                    <a:pt x="107869" y="174776"/>
                  </a:cubicBezTo>
                  <a:cubicBezTo>
                    <a:pt x="94176" y="182357"/>
                    <a:pt x="80174" y="188701"/>
                    <a:pt x="64160" y="188314"/>
                  </a:cubicBezTo>
                  <a:cubicBezTo>
                    <a:pt x="55186" y="188082"/>
                    <a:pt x="46367" y="185684"/>
                    <a:pt x="37548" y="184524"/>
                  </a:cubicBezTo>
                  <a:cubicBezTo>
                    <a:pt x="23778" y="182822"/>
                    <a:pt x="10627" y="183209"/>
                    <a:pt x="1343" y="194735"/>
                  </a:cubicBezTo>
                  <a:cubicBezTo>
                    <a:pt x="-900" y="197520"/>
                    <a:pt x="-436" y="209434"/>
                    <a:pt x="3510" y="2094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8" name="Google Shape;3208;p22"/>
          <p:cNvGrpSpPr/>
          <p:nvPr/>
        </p:nvGrpSpPr>
        <p:grpSpPr>
          <a:xfrm>
            <a:off x="610950" y="-270907"/>
            <a:ext cx="9536483" cy="5708922"/>
            <a:chOff x="610950" y="-270907"/>
            <a:chExt cx="9536483" cy="5708922"/>
          </a:xfrm>
        </p:grpSpPr>
        <p:grpSp>
          <p:nvGrpSpPr>
            <p:cNvPr id="3209" name="Google Shape;3209;p22"/>
            <p:cNvGrpSpPr/>
            <p:nvPr/>
          </p:nvGrpSpPr>
          <p:grpSpPr>
            <a:xfrm flipH="1">
              <a:off x="610950" y="4848994"/>
              <a:ext cx="1460732" cy="589021"/>
              <a:chOff x="-2431454" y="-3967356"/>
              <a:chExt cx="1460732" cy="589021"/>
            </a:xfrm>
          </p:grpSpPr>
          <p:sp>
            <p:nvSpPr>
              <p:cNvPr id="3210" name="Google Shape;3210;p22"/>
              <p:cNvSpPr/>
              <p:nvPr/>
            </p:nvSpPr>
            <p:spPr>
              <a:xfrm>
                <a:off x="-2431454" y="-39673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22"/>
              <p:cNvSpPr/>
              <p:nvPr/>
            </p:nvSpPr>
            <p:spPr>
              <a:xfrm>
                <a:off x="-2389695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22"/>
              <p:cNvSpPr/>
              <p:nvPr/>
            </p:nvSpPr>
            <p:spPr>
              <a:xfrm>
                <a:off x="-2389695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7" y="461223"/>
                    </a:moveTo>
                    <a:lnTo>
                      <a:pt x="532627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4938"/>
                    </a:lnTo>
                    <a:lnTo>
                      <a:pt x="532627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22"/>
              <p:cNvSpPr/>
              <p:nvPr/>
            </p:nvSpPr>
            <p:spPr>
              <a:xfrm>
                <a:off x="-2308082" y="-373755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22"/>
              <p:cNvSpPr/>
              <p:nvPr/>
            </p:nvSpPr>
            <p:spPr>
              <a:xfrm>
                <a:off x="-2389695" y="-39190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7" y="153715"/>
                    </a:lnTo>
                    <a:lnTo>
                      <a:pt x="532627" y="362820"/>
                    </a:lnTo>
                    <a:lnTo>
                      <a:pt x="500831" y="173442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22"/>
              <p:cNvSpPr/>
              <p:nvPr/>
            </p:nvSpPr>
            <p:spPr>
              <a:xfrm>
                <a:off x="-2325168" y="-38050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22"/>
              <p:cNvSpPr/>
              <p:nvPr/>
            </p:nvSpPr>
            <p:spPr>
              <a:xfrm>
                <a:off x="-2353553" y="-372998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9" y="5971"/>
                      <a:pt x="-3205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22"/>
              <p:cNvSpPr/>
              <p:nvPr/>
            </p:nvSpPr>
            <p:spPr>
              <a:xfrm>
                <a:off x="-1958001" y="-39673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22"/>
              <p:cNvSpPr/>
              <p:nvPr/>
            </p:nvSpPr>
            <p:spPr>
              <a:xfrm>
                <a:off x="-1916180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22"/>
              <p:cNvSpPr/>
              <p:nvPr/>
            </p:nvSpPr>
            <p:spPr>
              <a:xfrm>
                <a:off x="-1834629" y="-373755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22"/>
              <p:cNvSpPr/>
              <p:nvPr/>
            </p:nvSpPr>
            <p:spPr>
              <a:xfrm>
                <a:off x="-1916180" y="-39190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22"/>
              <p:cNvSpPr/>
              <p:nvPr/>
            </p:nvSpPr>
            <p:spPr>
              <a:xfrm>
                <a:off x="-1851715" y="-38050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3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2" name="Google Shape;3222;p22"/>
              <p:cNvSpPr/>
              <p:nvPr/>
            </p:nvSpPr>
            <p:spPr>
              <a:xfrm>
                <a:off x="-1880037" y="-372998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1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3" name="Google Shape;3223;p22"/>
              <p:cNvSpPr/>
              <p:nvPr/>
            </p:nvSpPr>
            <p:spPr>
              <a:xfrm>
                <a:off x="-1484549" y="-3967356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22"/>
              <p:cNvSpPr/>
              <p:nvPr/>
            </p:nvSpPr>
            <p:spPr>
              <a:xfrm>
                <a:off x="-1442728" y="-391907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22"/>
              <p:cNvSpPr/>
              <p:nvPr/>
            </p:nvSpPr>
            <p:spPr>
              <a:xfrm>
                <a:off x="-1361177" y="-3737553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1"/>
                      <a:pt x="432009" y="237181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22"/>
              <p:cNvSpPr/>
              <p:nvPr/>
            </p:nvSpPr>
            <p:spPr>
              <a:xfrm>
                <a:off x="-1442728" y="-391907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22"/>
              <p:cNvSpPr/>
              <p:nvPr/>
            </p:nvSpPr>
            <p:spPr>
              <a:xfrm>
                <a:off x="-1378263" y="-3805080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22"/>
              <p:cNvSpPr/>
              <p:nvPr/>
            </p:nvSpPr>
            <p:spPr>
              <a:xfrm>
                <a:off x="-1406585" y="-3729983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9" name="Google Shape;3229;p22"/>
            <p:cNvGrpSpPr/>
            <p:nvPr/>
          </p:nvGrpSpPr>
          <p:grpSpPr>
            <a:xfrm rot="10800000">
              <a:off x="8522879" y="-270907"/>
              <a:ext cx="987343" cy="999021"/>
              <a:chOff x="9348718" y="-2703544"/>
              <a:chExt cx="987343" cy="999021"/>
            </a:xfrm>
          </p:grpSpPr>
          <p:sp>
            <p:nvSpPr>
              <p:cNvPr id="3230" name="Google Shape;3230;p22"/>
              <p:cNvSpPr/>
              <p:nvPr/>
            </p:nvSpPr>
            <p:spPr>
              <a:xfrm>
                <a:off x="9585476" y="-2703544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22"/>
              <p:cNvSpPr/>
              <p:nvPr/>
            </p:nvSpPr>
            <p:spPr>
              <a:xfrm>
                <a:off x="9627297" y="-265526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22"/>
              <p:cNvSpPr/>
              <p:nvPr/>
            </p:nvSpPr>
            <p:spPr>
              <a:xfrm>
                <a:off x="9627297" y="-2655264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549" y="461223"/>
                    </a:moveTo>
                    <a:lnTo>
                      <a:pt x="532549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4938"/>
                    </a:lnTo>
                    <a:lnTo>
                      <a:pt x="532549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22"/>
              <p:cNvSpPr/>
              <p:nvPr/>
            </p:nvSpPr>
            <p:spPr>
              <a:xfrm>
                <a:off x="9708848" y="-2473742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3"/>
                      <a:pt x="8538" y="300230"/>
                    </a:cubicBezTo>
                    <a:cubicBezTo>
                      <a:pt x="-15676" y="286228"/>
                      <a:pt x="7300" y="137309"/>
                      <a:pt x="133629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22"/>
              <p:cNvSpPr/>
              <p:nvPr/>
            </p:nvSpPr>
            <p:spPr>
              <a:xfrm>
                <a:off x="9627297" y="-2655264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549" y="153715"/>
                    </a:lnTo>
                    <a:lnTo>
                      <a:pt x="532549" y="362820"/>
                    </a:lnTo>
                    <a:lnTo>
                      <a:pt x="500754" y="173442"/>
                    </a:lnTo>
                    <a:lnTo>
                      <a:pt x="266274" y="48196"/>
                    </a:lnTo>
                    <a:lnTo>
                      <a:pt x="43399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22"/>
              <p:cNvSpPr/>
              <p:nvPr/>
            </p:nvSpPr>
            <p:spPr>
              <a:xfrm>
                <a:off x="9691762" y="-2541268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2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22"/>
              <p:cNvSpPr/>
              <p:nvPr/>
            </p:nvSpPr>
            <p:spPr>
              <a:xfrm>
                <a:off x="9663440" y="-2466172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1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22"/>
              <p:cNvSpPr/>
              <p:nvPr/>
            </p:nvSpPr>
            <p:spPr>
              <a:xfrm>
                <a:off x="9348718" y="-229354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22"/>
              <p:cNvSpPr/>
              <p:nvPr/>
            </p:nvSpPr>
            <p:spPr>
              <a:xfrm>
                <a:off x="9390540" y="-224526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274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274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9" name="Google Shape;3239;p22"/>
              <p:cNvSpPr/>
              <p:nvPr/>
            </p:nvSpPr>
            <p:spPr>
              <a:xfrm>
                <a:off x="9472090" y="-206368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0" name="Google Shape;3240;p22"/>
              <p:cNvSpPr/>
              <p:nvPr/>
            </p:nvSpPr>
            <p:spPr>
              <a:xfrm>
                <a:off x="9390540" y="-224526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274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274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22"/>
              <p:cNvSpPr/>
              <p:nvPr/>
            </p:nvSpPr>
            <p:spPr>
              <a:xfrm>
                <a:off x="9822234" y="-2293545"/>
                <a:ext cx="513828" cy="589021"/>
              </a:xfrm>
              <a:custGeom>
                <a:avLst/>
                <a:gdLst/>
                <a:ahLst/>
                <a:cxnLst/>
                <a:rect l="l" t="t" r="r" b="b"/>
                <a:pathLst>
                  <a:path w="634355" h="727187" extrusionOk="0">
                    <a:moveTo>
                      <a:pt x="635748" y="550574"/>
                    </a:moveTo>
                    <a:lnTo>
                      <a:pt x="635748" y="183499"/>
                    </a:lnTo>
                    <a:lnTo>
                      <a:pt x="317874" y="0"/>
                    </a:lnTo>
                    <a:lnTo>
                      <a:pt x="0" y="183499"/>
                    </a:lnTo>
                    <a:lnTo>
                      <a:pt x="0" y="550574"/>
                    </a:lnTo>
                    <a:lnTo>
                      <a:pt x="317874" y="734073"/>
                    </a:lnTo>
                    <a:lnTo>
                      <a:pt x="635748" y="5505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22"/>
              <p:cNvSpPr/>
              <p:nvPr/>
            </p:nvSpPr>
            <p:spPr>
              <a:xfrm>
                <a:off x="9863992" y="-2245266"/>
                <a:ext cx="426101" cy="495029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611147" extrusionOk="0">
                    <a:moveTo>
                      <a:pt x="532626" y="461223"/>
                    </a:moveTo>
                    <a:lnTo>
                      <a:pt x="532626" y="153715"/>
                    </a:lnTo>
                    <a:lnTo>
                      <a:pt x="266352" y="0"/>
                    </a:lnTo>
                    <a:lnTo>
                      <a:pt x="0" y="153715"/>
                    </a:lnTo>
                    <a:lnTo>
                      <a:pt x="0" y="461223"/>
                    </a:lnTo>
                    <a:lnTo>
                      <a:pt x="266352" y="615015"/>
                    </a:lnTo>
                    <a:lnTo>
                      <a:pt x="532626" y="461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22"/>
              <p:cNvSpPr/>
              <p:nvPr/>
            </p:nvSpPr>
            <p:spPr>
              <a:xfrm>
                <a:off x="9945605" y="-2063680"/>
                <a:ext cx="344640" cy="313310"/>
              </a:xfrm>
              <a:custGeom>
                <a:avLst/>
                <a:gdLst/>
                <a:ahLst/>
                <a:cxnLst/>
                <a:rect l="l" t="t" r="r" b="b"/>
                <a:pathLst>
                  <a:path w="425482" h="386802" extrusionOk="0">
                    <a:moveTo>
                      <a:pt x="165657" y="390974"/>
                    </a:moveTo>
                    <a:cubicBezTo>
                      <a:pt x="165657" y="390974"/>
                      <a:pt x="32752" y="314232"/>
                      <a:pt x="8538" y="300230"/>
                    </a:cubicBezTo>
                    <a:cubicBezTo>
                      <a:pt x="-15676" y="286228"/>
                      <a:pt x="7300" y="137309"/>
                      <a:pt x="133630" y="54301"/>
                    </a:cubicBezTo>
                    <a:cubicBezTo>
                      <a:pt x="282162" y="-43250"/>
                      <a:pt x="430771" y="13533"/>
                      <a:pt x="430771" y="48499"/>
                    </a:cubicBezTo>
                    <a:cubicBezTo>
                      <a:pt x="430771" y="112554"/>
                      <a:pt x="432009" y="237182"/>
                      <a:pt x="432009" y="237182"/>
                    </a:cubicBezTo>
                    <a:lnTo>
                      <a:pt x="165734" y="39089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22"/>
              <p:cNvSpPr/>
              <p:nvPr/>
            </p:nvSpPr>
            <p:spPr>
              <a:xfrm>
                <a:off x="9863992" y="-2245266"/>
                <a:ext cx="426101" cy="369705"/>
              </a:xfrm>
              <a:custGeom>
                <a:avLst/>
                <a:gdLst/>
                <a:ahLst/>
                <a:cxnLst/>
                <a:rect l="l" t="t" r="r" b="b"/>
                <a:pathLst>
                  <a:path w="526050" h="456426" extrusionOk="0">
                    <a:moveTo>
                      <a:pt x="0" y="461223"/>
                    </a:moveTo>
                    <a:lnTo>
                      <a:pt x="0" y="153715"/>
                    </a:lnTo>
                    <a:lnTo>
                      <a:pt x="266352" y="0"/>
                    </a:lnTo>
                    <a:lnTo>
                      <a:pt x="532626" y="153715"/>
                    </a:lnTo>
                    <a:lnTo>
                      <a:pt x="532626" y="362820"/>
                    </a:lnTo>
                    <a:lnTo>
                      <a:pt x="500831" y="173519"/>
                    </a:lnTo>
                    <a:lnTo>
                      <a:pt x="266352" y="48196"/>
                    </a:lnTo>
                    <a:lnTo>
                      <a:pt x="43477" y="176382"/>
                    </a:lnTo>
                    <a:lnTo>
                      <a:pt x="0" y="461223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22"/>
              <p:cNvSpPr/>
              <p:nvPr/>
            </p:nvSpPr>
            <p:spPr>
              <a:xfrm>
                <a:off x="9928519" y="-21312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6" y="9430"/>
                    </a:moveTo>
                    <a:cubicBezTo>
                      <a:pt x="62961" y="-23758"/>
                      <a:pt x="-19505" y="38827"/>
                      <a:pt x="4244" y="70931"/>
                    </a:cubicBezTo>
                    <a:cubicBezTo>
                      <a:pt x="25442" y="99555"/>
                      <a:pt x="120363" y="47955"/>
                      <a:pt x="89496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22"/>
              <p:cNvSpPr/>
              <p:nvPr/>
            </p:nvSpPr>
            <p:spPr>
              <a:xfrm>
                <a:off x="9900198" y="-205611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1" y="479"/>
                    </a:moveTo>
                    <a:cubicBezTo>
                      <a:pt x="-9858" y="5972"/>
                      <a:pt x="-3206" y="61052"/>
                      <a:pt x="23097" y="56720"/>
                    </a:cubicBezTo>
                    <a:cubicBezTo>
                      <a:pt x="46537" y="52852"/>
                      <a:pt x="50405" y="-5865"/>
                      <a:pt x="17991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22"/>
              <p:cNvSpPr/>
              <p:nvPr/>
            </p:nvSpPr>
            <p:spPr>
              <a:xfrm>
                <a:off x="9455067" y="-2131269"/>
                <a:ext cx="75194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92832" h="77360" extrusionOk="0">
                    <a:moveTo>
                      <a:pt x="89495" y="9430"/>
                    </a:moveTo>
                    <a:cubicBezTo>
                      <a:pt x="62961" y="-23758"/>
                      <a:pt x="-19505" y="38827"/>
                      <a:pt x="4245" y="70931"/>
                    </a:cubicBezTo>
                    <a:cubicBezTo>
                      <a:pt x="25441" y="99555"/>
                      <a:pt x="120362" y="47955"/>
                      <a:pt x="89495" y="9430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22"/>
              <p:cNvSpPr/>
              <p:nvPr/>
            </p:nvSpPr>
            <p:spPr>
              <a:xfrm>
                <a:off x="9426683" y="-2056110"/>
                <a:ext cx="31331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4152" extrusionOk="0">
                    <a:moveTo>
                      <a:pt x="17992" y="479"/>
                    </a:moveTo>
                    <a:cubicBezTo>
                      <a:pt x="-9859" y="5972"/>
                      <a:pt x="-3206" y="61052"/>
                      <a:pt x="23097" y="56720"/>
                    </a:cubicBezTo>
                    <a:cubicBezTo>
                      <a:pt x="46538" y="52852"/>
                      <a:pt x="50406" y="-5865"/>
                      <a:pt x="17992" y="479"/>
                    </a:cubicBez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9" name="Google Shape;3249;p22"/>
            <p:cNvGrpSpPr/>
            <p:nvPr/>
          </p:nvGrpSpPr>
          <p:grpSpPr>
            <a:xfrm rot="10800000">
              <a:off x="8298525" y="4421416"/>
              <a:ext cx="1848908" cy="452289"/>
              <a:chOff x="-3837717" y="1963853"/>
              <a:chExt cx="1848908" cy="452289"/>
            </a:xfrm>
          </p:grpSpPr>
          <p:sp>
            <p:nvSpPr>
              <p:cNvPr id="3250" name="Google Shape;3250;p22"/>
              <p:cNvSpPr/>
              <p:nvPr/>
            </p:nvSpPr>
            <p:spPr>
              <a:xfrm>
                <a:off x="-2229655" y="1963853"/>
                <a:ext cx="184156" cy="160136"/>
              </a:xfrm>
              <a:custGeom>
                <a:avLst/>
                <a:gdLst/>
                <a:ahLst/>
                <a:cxnLst/>
                <a:rect l="l" t="t" r="r" b="b"/>
                <a:pathLst>
                  <a:path w="355857" h="309441" extrusionOk="0">
                    <a:moveTo>
                      <a:pt x="207409" y="31896"/>
                    </a:moveTo>
                    <a:cubicBezTo>
                      <a:pt x="161379" y="43268"/>
                      <a:pt x="116046" y="60442"/>
                      <a:pt x="79764" y="91850"/>
                    </a:cubicBezTo>
                    <a:cubicBezTo>
                      <a:pt x="20119" y="143604"/>
                      <a:pt x="-9355" y="224368"/>
                      <a:pt x="2636" y="302115"/>
                    </a:cubicBezTo>
                    <a:cubicBezTo>
                      <a:pt x="2790" y="303276"/>
                      <a:pt x="3255" y="304127"/>
                      <a:pt x="3874" y="304823"/>
                    </a:cubicBezTo>
                    <a:cubicBezTo>
                      <a:pt x="2326" y="306370"/>
                      <a:pt x="2404" y="309387"/>
                      <a:pt x="5034" y="309929"/>
                    </a:cubicBezTo>
                    <a:cubicBezTo>
                      <a:pt x="194722" y="344741"/>
                      <a:pt x="278039" y="133006"/>
                      <a:pt x="361666" y="6908"/>
                    </a:cubicBezTo>
                    <a:cubicBezTo>
                      <a:pt x="364605" y="2344"/>
                      <a:pt x="357875" y="-2298"/>
                      <a:pt x="354316" y="1261"/>
                    </a:cubicBezTo>
                    <a:cubicBezTo>
                      <a:pt x="352769" y="2808"/>
                      <a:pt x="351299" y="4510"/>
                      <a:pt x="349675" y="6057"/>
                    </a:cubicBezTo>
                    <a:cubicBezTo>
                      <a:pt x="302021" y="11086"/>
                      <a:pt x="253516" y="20446"/>
                      <a:pt x="207254" y="318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22"/>
              <p:cNvSpPr/>
              <p:nvPr/>
            </p:nvSpPr>
            <p:spPr>
              <a:xfrm>
                <a:off x="-2248537" y="1981504"/>
                <a:ext cx="184156" cy="152129"/>
              </a:xfrm>
              <a:custGeom>
                <a:avLst/>
                <a:gdLst/>
                <a:ahLst/>
                <a:cxnLst/>
                <a:rect l="l" t="t" r="r" b="b"/>
                <a:pathLst>
                  <a:path w="355857" h="293969" extrusionOk="0">
                    <a:moveTo>
                      <a:pt x="117736" y="138879"/>
                    </a:moveTo>
                    <a:cubicBezTo>
                      <a:pt x="100330" y="174310"/>
                      <a:pt x="88880" y="209045"/>
                      <a:pt x="84858" y="247802"/>
                    </a:cubicBezTo>
                    <a:cubicBezTo>
                      <a:pt x="118819" y="227766"/>
                      <a:pt x="150227" y="204016"/>
                      <a:pt x="179469" y="176708"/>
                    </a:cubicBezTo>
                    <a:cubicBezTo>
                      <a:pt x="186819" y="116212"/>
                      <a:pt x="210027" y="59430"/>
                      <a:pt x="258609" y="20982"/>
                    </a:cubicBezTo>
                    <a:cubicBezTo>
                      <a:pt x="261317" y="18815"/>
                      <a:pt x="265107" y="22297"/>
                      <a:pt x="262555" y="24927"/>
                    </a:cubicBezTo>
                    <a:cubicBezTo>
                      <a:pt x="239192" y="48986"/>
                      <a:pt x="219697" y="70956"/>
                      <a:pt x="207087" y="102519"/>
                    </a:cubicBezTo>
                    <a:cubicBezTo>
                      <a:pt x="198113" y="125031"/>
                      <a:pt x="191228" y="148704"/>
                      <a:pt x="184575" y="172144"/>
                    </a:cubicBezTo>
                    <a:cubicBezTo>
                      <a:pt x="191847" y="165181"/>
                      <a:pt x="198964" y="158064"/>
                      <a:pt x="206004" y="150715"/>
                    </a:cubicBezTo>
                    <a:cubicBezTo>
                      <a:pt x="254664" y="99657"/>
                      <a:pt x="293963" y="36840"/>
                      <a:pt x="355851" y="404"/>
                    </a:cubicBezTo>
                    <a:cubicBezTo>
                      <a:pt x="358946" y="-1376"/>
                      <a:pt x="361421" y="3189"/>
                      <a:pt x="358559" y="5123"/>
                    </a:cubicBezTo>
                    <a:cubicBezTo>
                      <a:pt x="291719" y="50456"/>
                      <a:pt x="249713" y="126037"/>
                      <a:pt x="192002" y="181659"/>
                    </a:cubicBezTo>
                    <a:cubicBezTo>
                      <a:pt x="178696" y="194501"/>
                      <a:pt x="164771" y="206879"/>
                      <a:pt x="150227" y="218637"/>
                    </a:cubicBezTo>
                    <a:cubicBezTo>
                      <a:pt x="187438" y="202469"/>
                      <a:pt x="219155" y="180499"/>
                      <a:pt x="251028" y="154119"/>
                    </a:cubicBezTo>
                    <a:cubicBezTo>
                      <a:pt x="254200" y="151489"/>
                      <a:pt x="258455" y="155589"/>
                      <a:pt x="255592" y="158683"/>
                    </a:cubicBezTo>
                    <a:cubicBezTo>
                      <a:pt x="223797" y="193263"/>
                      <a:pt x="181094" y="216239"/>
                      <a:pt x="136380" y="229313"/>
                    </a:cubicBezTo>
                    <a:cubicBezTo>
                      <a:pt x="97003" y="259020"/>
                      <a:pt x="53604" y="283233"/>
                      <a:pt x="5950" y="296075"/>
                    </a:cubicBezTo>
                    <a:cubicBezTo>
                      <a:pt x="-316" y="297777"/>
                      <a:pt x="-2405" y="288649"/>
                      <a:pt x="3475" y="286483"/>
                    </a:cubicBezTo>
                    <a:cubicBezTo>
                      <a:pt x="30551" y="276658"/>
                      <a:pt x="55925" y="264667"/>
                      <a:pt x="80062" y="250819"/>
                    </a:cubicBezTo>
                    <a:cubicBezTo>
                      <a:pt x="79752" y="210824"/>
                      <a:pt x="90118" y="169359"/>
                      <a:pt x="112321" y="136017"/>
                    </a:cubicBezTo>
                    <a:cubicBezTo>
                      <a:pt x="114564" y="132690"/>
                      <a:pt x="119438" y="135552"/>
                      <a:pt x="117659" y="1391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22"/>
              <p:cNvSpPr/>
              <p:nvPr/>
            </p:nvSpPr>
            <p:spPr>
              <a:xfrm>
                <a:off x="-2497302" y="2212020"/>
                <a:ext cx="164139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317177" h="123776" extrusionOk="0">
                    <a:moveTo>
                      <a:pt x="225904" y="25916"/>
                    </a:moveTo>
                    <a:cubicBezTo>
                      <a:pt x="197512" y="11372"/>
                      <a:pt x="166955" y="77"/>
                      <a:pt x="134618" y="0"/>
                    </a:cubicBezTo>
                    <a:cubicBezTo>
                      <a:pt x="81472" y="0"/>
                      <a:pt x="30878" y="27927"/>
                      <a:pt x="2641" y="72719"/>
                    </a:cubicBezTo>
                    <a:cubicBezTo>
                      <a:pt x="2177" y="73338"/>
                      <a:pt x="2100" y="73957"/>
                      <a:pt x="2100" y="74653"/>
                    </a:cubicBezTo>
                    <a:cubicBezTo>
                      <a:pt x="630" y="74730"/>
                      <a:pt x="-685" y="76277"/>
                      <a:pt x="398" y="77747"/>
                    </a:cubicBezTo>
                    <a:cubicBezTo>
                      <a:pt x="81317" y="179167"/>
                      <a:pt x="217162" y="108537"/>
                      <a:pt x="315332" y="81461"/>
                    </a:cubicBezTo>
                    <a:cubicBezTo>
                      <a:pt x="318891" y="80455"/>
                      <a:pt x="317498" y="75117"/>
                      <a:pt x="314094" y="75349"/>
                    </a:cubicBezTo>
                    <a:cubicBezTo>
                      <a:pt x="312625" y="75426"/>
                      <a:pt x="311077" y="75659"/>
                      <a:pt x="309607" y="75736"/>
                    </a:cubicBezTo>
                    <a:cubicBezTo>
                      <a:pt x="283228" y="57247"/>
                      <a:pt x="254449" y="40537"/>
                      <a:pt x="225904" y="259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22"/>
              <p:cNvSpPr/>
              <p:nvPr/>
            </p:nvSpPr>
            <p:spPr>
              <a:xfrm>
                <a:off x="-2511938" y="2231663"/>
                <a:ext cx="160136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309441" h="69624" extrusionOk="0">
                    <a:moveTo>
                      <a:pt x="127868" y="3880"/>
                    </a:moveTo>
                    <a:cubicBezTo>
                      <a:pt x="103345" y="14169"/>
                      <a:pt x="82226" y="26779"/>
                      <a:pt x="63040" y="44649"/>
                    </a:cubicBezTo>
                    <a:cubicBezTo>
                      <a:pt x="89111" y="49523"/>
                      <a:pt x="115568" y="51302"/>
                      <a:pt x="142489" y="50374"/>
                    </a:cubicBezTo>
                    <a:cubicBezTo>
                      <a:pt x="172969" y="22911"/>
                      <a:pt x="209793" y="4344"/>
                      <a:pt x="251490" y="6278"/>
                    </a:cubicBezTo>
                    <a:cubicBezTo>
                      <a:pt x="253811" y="6356"/>
                      <a:pt x="254198" y="9837"/>
                      <a:pt x="251800" y="9992"/>
                    </a:cubicBezTo>
                    <a:cubicBezTo>
                      <a:pt x="229365" y="11848"/>
                      <a:pt x="209716" y="14401"/>
                      <a:pt x="189370" y="24845"/>
                    </a:cubicBezTo>
                    <a:cubicBezTo>
                      <a:pt x="174826" y="32349"/>
                      <a:pt x="160901" y="41323"/>
                      <a:pt x="147208" y="50219"/>
                    </a:cubicBezTo>
                    <a:cubicBezTo>
                      <a:pt x="153939" y="49910"/>
                      <a:pt x="160746" y="49445"/>
                      <a:pt x="167554" y="48827"/>
                    </a:cubicBezTo>
                    <a:cubicBezTo>
                      <a:pt x="214821" y="44417"/>
                      <a:pt x="262475" y="29873"/>
                      <a:pt x="310052" y="38692"/>
                    </a:cubicBezTo>
                    <a:cubicBezTo>
                      <a:pt x="312373" y="39157"/>
                      <a:pt x="311677" y="42560"/>
                      <a:pt x="309356" y="42328"/>
                    </a:cubicBezTo>
                    <a:cubicBezTo>
                      <a:pt x="255435" y="35830"/>
                      <a:pt x="200742" y="55634"/>
                      <a:pt x="146822" y="58419"/>
                    </a:cubicBezTo>
                    <a:cubicBezTo>
                      <a:pt x="134366" y="59038"/>
                      <a:pt x="121834" y="59193"/>
                      <a:pt x="109302" y="58729"/>
                    </a:cubicBezTo>
                    <a:cubicBezTo>
                      <a:pt x="135372" y="66929"/>
                      <a:pt x="161133" y="69791"/>
                      <a:pt x="188983" y="70488"/>
                    </a:cubicBezTo>
                    <a:cubicBezTo>
                      <a:pt x="191768" y="70488"/>
                      <a:pt x="192155" y="74510"/>
                      <a:pt x="189292" y="74820"/>
                    </a:cubicBezTo>
                    <a:cubicBezTo>
                      <a:pt x="157884" y="78301"/>
                      <a:pt x="126012" y="71106"/>
                      <a:pt x="97543" y="58032"/>
                    </a:cubicBezTo>
                    <a:cubicBezTo>
                      <a:pt x="64433" y="55712"/>
                      <a:pt x="31709" y="48827"/>
                      <a:pt x="1848" y="34360"/>
                    </a:cubicBezTo>
                    <a:cubicBezTo>
                      <a:pt x="-2097" y="32426"/>
                      <a:pt x="920" y="26856"/>
                      <a:pt x="4865" y="28403"/>
                    </a:cubicBezTo>
                    <a:cubicBezTo>
                      <a:pt x="22890" y="35366"/>
                      <a:pt x="41147" y="40472"/>
                      <a:pt x="59559" y="44108"/>
                    </a:cubicBezTo>
                    <a:cubicBezTo>
                      <a:pt x="77042" y="23684"/>
                      <a:pt x="100637" y="7207"/>
                      <a:pt x="126630" y="90"/>
                    </a:cubicBezTo>
                    <a:cubicBezTo>
                      <a:pt x="129261" y="-607"/>
                      <a:pt x="130498" y="2952"/>
                      <a:pt x="128023" y="40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22"/>
              <p:cNvSpPr/>
              <p:nvPr/>
            </p:nvSpPr>
            <p:spPr>
              <a:xfrm>
                <a:off x="-2347371" y="2320061"/>
                <a:ext cx="88074" cy="96081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85664" extrusionOk="0">
                    <a:moveTo>
                      <a:pt x="96593" y="161702"/>
                    </a:moveTo>
                    <a:cubicBezTo>
                      <a:pt x="72688" y="152651"/>
                      <a:pt x="49635" y="140582"/>
                      <a:pt x="32229" y="121474"/>
                    </a:cubicBezTo>
                    <a:cubicBezTo>
                      <a:pt x="3683" y="89989"/>
                      <a:pt x="-6916" y="44965"/>
                      <a:pt x="4534" y="4196"/>
                    </a:cubicBezTo>
                    <a:cubicBezTo>
                      <a:pt x="4689" y="3577"/>
                      <a:pt x="4998" y="3190"/>
                      <a:pt x="5385" y="2881"/>
                    </a:cubicBezTo>
                    <a:cubicBezTo>
                      <a:pt x="4689" y="1953"/>
                      <a:pt x="4843" y="328"/>
                      <a:pt x="6313" y="251"/>
                    </a:cubicBezTo>
                    <a:cubicBezTo>
                      <a:pt x="109898" y="-6170"/>
                      <a:pt x="140843" y="112268"/>
                      <a:pt x="177434" y="185065"/>
                    </a:cubicBezTo>
                    <a:cubicBezTo>
                      <a:pt x="178749" y="187695"/>
                      <a:pt x="174804" y="189706"/>
                      <a:pt x="173179" y="187618"/>
                    </a:cubicBezTo>
                    <a:cubicBezTo>
                      <a:pt x="172483" y="186689"/>
                      <a:pt x="171787" y="185683"/>
                      <a:pt x="171013" y="184755"/>
                    </a:cubicBezTo>
                    <a:cubicBezTo>
                      <a:pt x="145871" y="179031"/>
                      <a:pt x="120574" y="170908"/>
                      <a:pt x="96593" y="1617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22"/>
              <p:cNvSpPr/>
              <p:nvPr/>
            </p:nvSpPr>
            <p:spPr>
              <a:xfrm>
                <a:off x="-2355083" y="2313310"/>
                <a:ext cx="88074" cy="92078"/>
              </a:xfrm>
              <a:custGeom>
                <a:avLst/>
                <a:gdLst/>
                <a:ahLst/>
                <a:cxnLst/>
                <a:rect l="l" t="t" r="r" b="b"/>
                <a:pathLst>
                  <a:path w="170192" h="177928" extrusionOk="0">
                    <a:moveTo>
                      <a:pt x="53094" y="91202"/>
                    </a:moveTo>
                    <a:cubicBezTo>
                      <a:pt x="46054" y="71165"/>
                      <a:pt x="42186" y="51825"/>
                      <a:pt x="42495" y="30860"/>
                    </a:cubicBezTo>
                    <a:cubicBezTo>
                      <a:pt x="59360" y="43702"/>
                      <a:pt x="74600" y="58478"/>
                      <a:pt x="88525" y="74956"/>
                    </a:cubicBezTo>
                    <a:cubicBezTo>
                      <a:pt x="88525" y="107757"/>
                      <a:pt x="97344" y="139629"/>
                      <a:pt x="120862" y="163224"/>
                    </a:cubicBezTo>
                    <a:cubicBezTo>
                      <a:pt x="122177" y="164539"/>
                      <a:pt x="124420" y="162992"/>
                      <a:pt x="123182" y="161368"/>
                    </a:cubicBezTo>
                    <a:cubicBezTo>
                      <a:pt x="112274" y="147056"/>
                      <a:pt x="103223" y="133982"/>
                      <a:pt x="98504" y="116344"/>
                    </a:cubicBezTo>
                    <a:cubicBezTo>
                      <a:pt x="95178" y="103734"/>
                      <a:pt x="93012" y="90660"/>
                      <a:pt x="90923" y="77741"/>
                    </a:cubicBezTo>
                    <a:cubicBezTo>
                      <a:pt x="94327" y="81918"/>
                      <a:pt x="97731" y="86173"/>
                      <a:pt x="100980" y="90583"/>
                    </a:cubicBezTo>
                    <a:cubicBezTo>
                      <a:pt x="123724" y="120985"/>
                      <a:pt x="140666" y="157035"/>
                      <a:pt x="171378" y="180553"/>
                    </a:cubicBezTo>
                    <a:cubicBezTo>
                      <a:pt x="172925" y="181713"/>
                      <a:pt x="174550" y="179392"/>
                      <a:pt x="173157" y="178232"/>
                    </a:cubicBezTo>
                    <a:cubicBezTo>
                      <a:pt x="140356" y="149763"/>
                      <a:pt x="122796" y="106674"/>
                      <a:pt x="95487" y="73254"/>
                    </a:cubicBezTo>
                    <a:cubicBezTo>
                      <a:pt x="89221" y="65518"/>
                      <a:pt x="82568" y="58014"/>
                      <a:pt x="75528" y="50819"/>
                    </a:cubicBezTo>
                    <a:cubicBezTo>
                      <a:pt x="94327" y="61882"/>
                      <a:pt x="109954" y="75575"/>
                      <a:pt x="125271" y="91743"/>
                    </a:cubicBezTo>
                    <a:cubicBezTo>
                      <a:pt x="126818" y="93368"/>
                      <a:pt x="129371" y="91434"/>
                      <a:pt x="128056" y="89577"/>
                    </a:cubicBezTo>
                    <a:cubicBezTo>
                      <a:pt x="113280" y="69077"/>
                      <a:pt x="91929" y="54069"/>
                      <a:pt x="68875" y="44244"/>
                    </a:cubicBezTo>
                    <a:cubicBezTo>
                      <a:pt x="49767" y="25832"/>
                      <a:pt x="28106" y="10128"/>
                      <a:pt x="3506" y="226"/>
                    </a:cubicBezTo>
                    <a:cubicBezTo>
                      <a:pt x="257" y="-1089"/>
                      <a:pt x="-1445" y="3707"/>
                      <a:pt x="1572" y="5177"/>
                    </a:cubicBezTo>
                    <a:cubicBezTo>
                      <a:pt x="15419" y="12139"/>
                      <a:pt x="28184" y="20185"/>
                      <a:pt x="40252" y="29159"/>
                    </a:cubicBezTo>
                    <a:cubicBezTo>
                      <a:pt x="37544" y="50510"/>
                      <a:pt x="40407" y="73331"/>
                      <a:pt x="50154" y="92594"/>
                    </a:cubicBezTo>
                    <a:cubicBezTo>
                      <a:pt x="51160" y="94528"/>
                      <a:pt x="53945" y="93290"/>
                      <a:pt x="53248" y="912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6" name="Google Shape;3256;p22"/>
              <p:cNvSpPr/>
              <p:nvPr/>
            </p:nvSpPr>
            <p:spPr>
              <a:xfrm>
                <a:off x="-2196986" y="2095442"/>
                <a:ext cx="208177" cy="84071"/>
              </a:xfrm>
              <a:custGeom>
                <a:avLst/>
                <a:gdLst/>
                <a:ahLst/>
                <a:cxnLst/>
                <a:rect l="l" t="t" r="r" b="b"/>
                <a:pathLst>
                  <a:path w="402274" h="162456" extrusionOk="0">
                    <a:moveTo>
                      <a:pt x="598" y="74197"/>
                    </a:moveTo>
                    <a:lnTo>
                      <a:pt x="1139" y="75280"/>
                    </a:lnTo>
                    <a:cubicBezTo>
                      <a:pt x="-21" y="77910"/>
                      <a:pt x="1836" y="81159"/>
                      <a:pt x="4853" y="81469"/>
                    </a:cubicBezTo>
                    <a:cubicBezTo>
                      <a:pt x="39433" y="140185"/>
                      <a:pt x="92038" y="172058"/>
                      <a:pt x="162281" y="165482"/>
                    </a:cubicBezTo>
                    <a:cubicBezTo>
                      <a:pt x="246140" y="157514"/>
                      <a:pt x="318395" y="106533"/>
                      <a:pt x="401712" y="94620"/>
                    </a:cubicBezTo>
                    <a:cubicBezTo>
                      <a:pt x="404729" y="94233"/>
                      <a:pt x="405657" y="91216"/>
                      <a:pt x="405038" y="88818"/>
                    </a:cubicBezTo>
                    <a:cubicBezTo>
                      <a:pt x="407746" y="89127"/>
                      <a:pt x="409525" y="84950"/>
                      <a:pt x="406817" y="83557"/>
                    </a:cubicBezTo>
                    <a:cubicBezTo>
                      <a:pt x="370380" y="65687"/>
                      <a:pt x="333325" y="49287"/>
                      <a:pt x="295883" y="33583"/>
                    </a:cubicBezTo>
                    <a:cubicBezTo>
                      <a:pt x="265403" y="20818"/>
                      <a:pt x="234304" y="6739"/>
                      <a:pt x="201348" y="1633"/>
                    </a:cubicBezTo>
                    <a:cubicBezTo>
                      <a:pt x="132652" y="-9198"/>
                      <a:pt x="65194" y="36135"/>
                      <a:pt x="8102" y="70251"/>
                    </a:cubicBezTo>
                    <a:cubicBezTo>
                      <a:pt x="5085" y="65842"/>
                      <a:pt x="-2110" y="69246"/>
                      <a:pt x="598" y="742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7" name="Google Shape;3257;p22"/>
              <p:cNvSpPr/>
              <p:nvPr/>
            </p:nvSpPr>
            <p:spPr>
              <a:xfrm>
                <a:off x="-2204591" y="2114933"/>
                <a:ext cx="200170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386802" h="85096" extrusionOk="0">
                    <a:moveTo>
                      <a:pt x="3696" y="28086"/>
                    </a:moveTo>
                    <a:cubicBezTo>
                      <a:pt x="27755" y="35899"/>
                      <a:pt x="51505" y="41701"/>
                      <a:pt x="75332" y="45801"/>
                    </a:cubicBezTo>
                    <a:cubicBezTo>
                      <a:pt x="134513" y="23986"/>
                      <a:pt x="189748" y="-9976"/>
                      <a:pt x="255427" y="2789"/>
                    </a:cubicBezTo>
                    <a:cubicBezTo>
                      <a:pt x="257980" y="3253"/>
                      <a:pt x="257284" y="7508"/>
                      <a:pt x="254653" y="7276"/>
                    </a:cubicBezTo>
                    <a:cubicBezTo>
                      <a:pt x="194544" y="2015"/>
                      <a:pt x="138999" y="30793"/>
                      <a:pt x="82372" y="47039"/>
                    </a:cubicBezTo>
                    <a:cubicBezTo>
                      <a:pt x="125848" y="53769"/>
                      <a:pt x="169634" y="54001"/>
                      <a:pt x="215354" y="46730"/>
                    </a:cubicBezTo>
                    <a:cubicBezTo>
                      <a:pt x="275541" y="37137"/>
                      <a:pt x="333406" y="28163"/>
                      <a:pt x="392819" y="46730"/>
                    </a:cubicBezTo>
                    <a:cubicBezTo>
                      <a:pt x="395681" y="47658"/>
                      <a:pt x="394366" y="51835"/>
                      <a:pt x="391504" y="51139"/>
                    </a:cubicBezTo>
                    <a:cubicBezTo>
                      <a:pt x="322189" y="34120"/>
                      <a:pt x="251095" y="60190"/>
                      <a:pt x="181548" y="63904"/>
                    </a:cubicBezTo>
                    <a:cubicBezTo>
                      <a:pt x="173657" y="64290"/>
                      <a:pt x="165379" y="64522"/>
                      <a:pt x="156947" y="64522"/>
                    </a:cubicBezTo>
                    <a:cubicBezTo>
                      <a:pt x="172574" y="68932"/>
                      <a:pt x="188201" y="73574"/>
                      <a:pt x="204524" y="76126"/>
                    </a:cubicBezTo>
                    <a:cubicBezTo>
                      <a:pt x="228273" y="79840"/>
                      <a:pt x="252101" y="81078"/>
                      <a:pt x="276082" y="81774"/>
                    </a:cubicBezTo>
                    <a:cubicBezTo>
                      <a:pt x="278480" y="81774"/>
                      <a:pt x="279022" y="85951"/>
                      <a:pt x="276469" y="86183"/>
                    </a:cubicBezTo>
                    <a:cubicBezTo>
                      <a:pt x="230053" y="90438"/>
                      <a:pt x="171568" y="85951"/>
                      <a:pt x="129175" y="63671"/>
                    </a:cubicBezTo>
                    <a:cubicBezTo>
                      <a:pt x="84615" y="61119"/>
                      <a:pt x="37735" y="52145"/>
                      <a:pt x="1375" y="33269"/>
                    </a:cubicBezTo>
                    <a:cubicBezTo>
                      <a:pt x="-1564" y="31722"/>
                      <a:pt x="679" y="27080"/>
                      <a:pt x="3696" y="2808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22"/>
              <p:cNvSpPr/>
              <p:nvPr/>
            </p:nvSpPr>
            <p:spPr>
              <a:xfrm>
                <a:off x="-2508140" y="2253630"/>
                <a:ext cx="128109" cy="156132"/>
              </a:xfrm>
              <a:custGeom>
                <a:avLst/>
                <a:gdLst/>
                <a:ahLst/>
                <a:cxnLst/>
                <a:rect l="l" t="t" r="r" b="b"/>
                <a:pathLst>
                  <a:path w="247553" h="301705" extrusionOk="0">
                    <a:moveTo>
                      <a:pt x="193399" y="82871"/>
                    </a:moveTo>
                    <a:cubicBezTo>
                      <a:pt x="152475" y="27559"/>
                      <a:pt x="81613" y="6749"/>
                      <a:pt x="16011" y="18"/>
                    </a:cubicBezTo>
                    <a:cubicBezTo>
                      <a:pt x="11989" y="-368"/>
                      <a:pt x="10519" y="5434"/>
                      <a:pt x="13459" y="7136"/>
                    </a:cubicBezTo>
                    <a:cubicBezTo>
                      <a:pt x="11679" y="6053"/>
                      <a:pt x="8662" y="6362"/>
                      <a:pt x="7889" y="8683"/>
                    </a:cubicBezTo>
                    <a:cubicBezTo>
                      <a:pt x="-42860" y="155436"/>
                      <a:pt x="164775" y="228851"/>
                      <a:pt x="244689" y="305592"/>
                    </a:cubicBezTo>
                    <a:cubicBezTo>
                      <a:pt x="249021" y="309847"/>
                      <a:pt x="255829" y="304122"/>
                      <a:pt x="251806" y="299326"/>
                    </a:cubicBezTo>
                    <a:lnTo>
                      <a:pt x="250104" y="297392"/>
                    </a:lnTo>
                    <a:cubicBezTo>
                      <a:pt x="247010" y="255153"/>
                      <a:pt x="239119" y="211599"/>
                      <a:pt x="229681" y="170366"/>
                    </a:cubicBezTo>
                    <a:cubicBezTo>
                      <a:pt x="222641" y="139422"/>
                      <a:pt x="212430" y="108710"/>
                      <a:pt x="193476" y="8279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22"/>
              <p:cNvSpPr/>
              <p:nvPr/>
            </p:nvSpPr>
            <p:spPr>
              <a:xfrm>
                <a:off x="-2509257" y="2243169"/>
                <a:ext cx="116099" cy="148126"/>
              </a:xfrm>
              <a:custGeom>
                <a:avLst/>
                <a:gdLst/>
                <a:ahLst/>
                <a:cxnLst/>
                <a:rect l="l" t="t" r="r" b="b"/>
                <a:pathLst>
                  <a:path w="224345" h="286233" extrusionOk="0">
                    <a:moveTo>
                      <a:pt x="36196" y="60546"/>
                    </a:moveTo>
                    <a:cubicBezTo>
                      <a:pt x="74876" y="98762"/>
                      <a:pt x="134211" y="112532"/>
                      <a:pt x="167476" y="156086"/>
                    </a:cubicBezTo>
                    <a:cubicBezTo>
                      <a:pt x="169487" y="158716"/>
                      <a:pt x="166238" y="163280"/>
                      <a:pt x="163299" y="160882"/>
                    </a:cubicBezTo>
                    <a:cubicBezTo>
                      <a:pt x="126707" y="130557"/>
                      <a:pt x="80678" y="110211"/>
                      <a:pt x="46252" y="77488"/>
                    </a:cubicBezTo>
                    <a:cubicBezTo>
                      <a:pt x="64045" y="106111"/>
                      <a:pt x="84778" y="132646"/>
                      <a:pt x="110848" y="157478"/>
                    </a:cubicBezTo>
                    <a:cubicBezTo>
                      <a:pt x="154170" y="198711"/>
                      <a:pt x="202985" y="234374"/>
                      <a:pt x="230061" y="289223"/>
                    </a:cubicBezTo>
                    <a:cubicBezTo>
                      <a:pt x="231531" y="292240"/>
                      <a:pt x="227044" y="294406"/>
                      <a:pt x="225419" y="291466"/>
                    </a:cubicBezTo>
                    <a:cubicBezTo>
                      <a:pt x="191148" y="230893"/>
                      <a:pt x="130498" y="195540"/>
                      <a:pt x="83618" y="146184"/>
                    </a:cubicBezTo>
                    <a:cubicBezTo>
                      <a:pt x="82148" y="144636"/>
                      <a:pt x="80678" y="142934"/>
                      <a:pt x="79208" y="141310"/>
                    </a:cubicBezTo>
                    <a:cubicBezTo>
                      <a:pt x="91044" y="170707"/>
                      <a:pt x="105124" y="197164"/>
                      <a:pt x="127713" y="221610"/>
                    </a:cubicBezTo>
                    <a:cubicBezTo>
                      <a:pt x="129647" y="223699"/>
                      <a:pt x="126398" y="226484"/>
                      <a:pt x="124464" y="224472"/>
                    </a:cubicBezTo>
                    <a:cubicBezTo>
                      <a:pt x="98703" y="198325"/>
                      <a:pt x="77042" y="165678"/>
                      <a:pt x="68610" y="129551"/>
                    </a:cubicBezTo>
                    <a:cubicBezTo>
                      <a:pt x="37356" y="93579"/>
                      <a:pt x="9351" y="50566"/>
                      <a:pt x="68" y="4382"/>
                    </a:cubicBezTo>
                    <a:cubicBezTo>
                      <a:pt x="-706" y="359"/>
                      <a:pt x="5329" y="-1884"/>
                      <a:pt x="7031" y="2061"/>
                    </a:cubicBezTo>
                    <a:cubicBezTo>
                      <a:pt x="16082" y="22639"/>
                      <a:pt x="25674" y="42056"/>
                      <a:pt x="36196" y="606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22"/>
              <p:cNvSpPr/>
              <p:nvPr/>
            </p:nvSpPr>
            <p:spPr>
              <a:xfrm>
                <a:off x="-3837677" y="2076077"/>
                <a:ext cx="1641394" cy="232197"/>
              </a:xfrm>
              <a:custGeom>
                <a:avLst/>
                <a:gdLst/>
                <a:ahLst/>
                <a:cxnLst/>
                <a:rect l="l" t="t" r="r" b="b"/>
                <a:pathLst>
                  <a:path w="3171776" h="448690" extrusionOk="0">
                    <a:moveTo>
                      <a:pt x="0" y="304336"/>
                    </a:moveTo>
                    <a:lnTo>
                      <a:pt x="0" y="0"/>
                    </a:lnTo>
                    <a:cubicBezTo>
                      <a:pt x="0" y="0"/>
                      <a:pt x="874327" y="197424"/>
                      <a:pt x="941476" y="201292"/>
                    </a:cubicBezTo>
                    <a:cubicBezTo>
                      <a:pt x="1008625" y="205315"/>
                      <a:pt x="1708273" y="230921"/>
                      <a:pt x="1946078" y="175686"/>
                    </a:cubicBezTo>
                    <a:cubicBezTo>
                      <a:pt x="2195488" y="117665"/>
                      <a:pt x="2686882" y="177078"/>
                      <a:pt x="2746062" y="171199"/>
                    </a:cubicBezTo>
                    <a:cubicBezTo>
                      <a:pt x="2798281" y="166015"/>
                      <a:pt x="3057670" y="89351"/>
                      <a:pt x="3132400" y="77438"/>
                    </a:cubicBezTo>
                    <a:cubicBezTo>
                      <a:pt x="3142457" y="75891"/>
                      <a:pt x="3149110" y="75426"/>
                      <a:pt x="3151586" y="76509"/>
                    </a:cubicBezTo>
                    <a:cubicBezTo>
                      <a:pt x="3172396" y="85406"/>
                      <a:pt x="3181215" y="109078"/>
                      <a:pt x="3166516" y="120914"/>
                    </a:cubicBezTo>
                    <a:cubicBezTo>
                      <a:pt x="3151586" y="132750"/>
                      <a:pt x="2855527" y="215681"/>
                      <a:pt x="2815609" y="233396"/>
                    </a:cubicBezTo>
                    <a:cubicBezTo>
                      <a:pt x="2775691" y="251112"/>
                      <a:pt x="2176535" y="225583"/>
                      <a:pt x="2173131" y="234325"/>
                    </a:cubicBezTo>
                    <a:cubicBezTo>
                      <a:pt x="2168954" y="245000"/>
                      <a:pt x="2193400" y="255135"/>
                      <a:pt x="2191930" y="255135"/>
                    </a:cubicBezTo>
                    <a:cubicBezTo>
                      <a:pt x="2213281" y="258693"/>
                      <a:pt x="2545235" y="315166"/>
                      <a:pt x="2576720" y="322670"/>
                    </a:cubicBezTo>
                    <a:cubicBezTo>
                      <a:pt x="2610372" y="330484"/>
                      <a:pt x="2629094" y="337446"/>
                      <a:pt x="2611301" y="353228"/>
                    </a:cubicBezTo>
                    <a:cubicBezTo>
                      <a:pt x="2593508" y="369009"/>
                      <a:pt x="2338915" y="323753"/>
                      <a:pt x="2167175" y="317797"/>
                    </a:cubicBezTo>
                    <a:cubicBezTo>
                      <a:pt x="1995434" y="311762"/>
                      <a:pt x="1130932" y="459830"/>
                      <a:pt x="929640" y="453719"/>
                    </a:cubicBezTo>
                    <a:cubicBezTo>
                      <a:pt x="728348" y="447762"/>
                      <a:pt x="0" y="304336"/>
                      <a:pt x="0" y="304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22"/>
              <p:cNvSpPr/>
              <p:nvPr/>
            </p:nvSpPr>
            <p:spPr>
              <a:xfrm>
                <a:off x="-3020640" y="2209263"/>
                <a:ext cx="356302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688507" h="77360" extrusionOk="0">
                    <a:moveTo>
                      <a:pt x="2903" y="82149"/>
                    </a:moveTo>
                    <a:cubicBezTo>
                      <a:pt x="114921" y="64124"/>
                      <a:pt x="226243" y="42076"/>
                      <a:pt x="338106" y="23201"/>
                    </a:cubicBezTo>
                    <a:cubicBezTo>
                      <a:pt x="396281" y="13376"/>
                      <a:pt x="453218" y="8270"/>
                      <a:pt x="512012" y="14072"/>
                    </a:cubicBezTo>
                    <a:cubicBezTo>
                      <a:pt x="572740" y="20029"/>
                      <a:pt x="632308" y="33257"/>
                      <a:pt x="691720" y="46795"/>
                    </a:cubicBezTo>
                    <a:cubicBezTo>
                      <a:pt x="694583" y="47414"/>
                      <a:pt x="695743" y="43237"/>
                      <a:pt x="692958" y="42386"/>
                    </a:cubicBezTo>
                    <a:cubicBezTo>
                      <a:pt x="580941" y="11132"/>
                      <a:pt x="473642" y="-12540"/>
                      <a:pt x="357214" y="7264"/>
                    </a:cubicBezTo>
                    <a:cubicBezTo>
                      <a:pt x="238389" y="27455"/>
                      <a:pt x="119563" y="52211"/>
                      <a:pt x="1743" y="77430"/>
                    </a:cubicBezTo>
                    <a:cubicBezTo>
                      <a:pt x="-1351" y="78049"/>
                      <a:pt x="41" y="82536"/>
                      <a:pt x="3058" y="82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22"/>
              <p:cNvSpPr/>
              <p:nvPr/>
            </p:nvSpPr>
            <p:spPr>
              <a:xfrm>
                <a:off x="-3293645" y="2230615"/>
                <a:ext cx="464394" cy="44037"/>
              </a:xfrm>
              <a:custGeom>
                <a:avLst/>
                <a:gdLst/>
                <a:ahLst/>
                <a:cxnLst/>
                <a:rect l="l" t="t" r="r" b="b"/>
                <a:pathLst>
                  <a:path w="897380" h="85096" extrusionOk="0">
                    <a:moveTo>
                      <a:pt x="3288" y="76614"/>
                    </a:moveTo>
                    <a:cubicBezTo>
                      <a:pt x="79488" y="77001"/>
                      <a:pt x="154914" y="84041"/>
                      <a:pt x="230882" y="88373"/>
                    </a:cubicBezTo>
                    <a:cubicBezTo>
                      <a:pt x="304065" y="92550"/>
                      <a:pt x="376475" y="89301"/>
                      <a:pt x="449193" y="79399"/>
                    </a:cubicBezTo>
                    <a:cubicBezTo>
                      <a:pt x="598731" y="58976"/>
                      <a:pt x="748965" y="34607"/>
                      <a:pt x="896723" y="4050"/>
                    </a:cubicBezTo>
                    <a:cubicBezTo>
                      <a:pt x="899354" y="3508"/>
                      <a:pt x="898193" y="-360"/>
                      <a:pt x="895640" y="27"/>
                    </a:cubicBezTo>
                    <a:cubicBezTo>
                      <a:pt x="746799" y="24473"/>
                      <a:pt x="597493" y="50234"/>
                      <a:pt x="447801" y="69110"/>
                    </a:cubicBezTo>
                    <a:cubicBezTo>
                      <a:pt x="375469" y="78239"/>
                      <a:pt x="303756" y="81797"/>
                      <a:pt x="230960" y="77697"/>
                    </a:cubicBezTo>
                    <a:cubicBezTo>
                      <a:pt x="155301" y="73365"/>
                      <a:pt x="79101" y="63695"/>
                      <a:pt x="3365" y="69729"/>
                    </a:cubicBezTo>
                    <a:cubicBezTo>
                      <a:pt x="-1044" y="70038"/>
                      <a:pt x="-1199" y="76614"/>
                      <a:pt x="3365" y="76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22"/>
              <p:cNvSpPr/>
              <p:nvPr/>
            </p:nvSpPr>
            <p:spPr>
              <a:xfrm>
                <a:off x="-3435015" y="2210356"/>
                <a:ext cx="436370" cy="48041"/>
              </a:xfrm>
              <a:custGeom>
                <a:avLst/>
                <a:gdLst/>
                <a:ahLst/>
                <a:cxnLst/>
                <a:rect l="l" t="t" r="r" b="b"/>
                <a:pathLst>
                  <a:path w="843228" h="92832" extrusionOk="0">
                    <a:moveTo>
                      <a:pt x="2795" y="92568"/>
                    </a:moveTo>
                    <a:cubicBezTo>
                      <a:pt x="72032" y="95585"/>
                      <a:pt x="143359" y="91794"/>
                      <a:pt x="211900" y="81350"/>
                    </a:cubicBezTo>
                    <a:cubicBezTo>
                      <a:pt x="285006" y="70210"/>
                      <a:pt x="354939" y="45378"/>
                      <a:pt x="427194" y="30215"/>
                    </a:cubicBezTo>
                    <a:cubicBezTo>
                      <a:pt x="499139" y="15052"/>
                      <a:pt x="573715" y="8013"/>
                      <a:pt x="647130" y="14279"/>
                    </a:cubicBezTo>
                    <a:cubicBezTo>
                      <a:pt x="712654" y="19926"/>
                      <a:pt x="783129" y="53965"/>
                      <a:pt x="848344" y="33387"/>
                    </a:cubicBezTo>
                    <a:cubicBezTo>
                      <a:pt x="850974" y="32536"/>
                      <a:pt x="849891" y="28591"/>
                      <a:pt x="847184" y="29287"/>
                    </a:cubicBezTo>
                    <a:cubicBezTo>
                      <a:pt x="807034" y="39576"/>
                      <a:pt x="768972" y="25960"/>
                      <a:pt x="730292" y="15981"/>
                    </a:cubicBezTo>
                    <a:cubicBezTo>
                      <a:pt x="699425" y="8013"/>
                      <a:pt x="667862" y="3139"/>
                      <a:pt x="636067" y="1128"/>
                    </a:cubicBezTo>
                    <a:cubicBezTo>
                      <a:pt x="568763" y="-3127"/>
                      <a:pt x="501460" y="5073"/>
                      <a:pt x="435626" y="18766"/>
                    </a:cubicBezTo>
                    <a:cubicBezTo>
                      <a:pt x="367085" y="33077"/>
                      <a:pt x="300555" y="55976"/>
                      <a:pt x="231704" y="68818"/>
                    </a:cubicBezTo>
                    <a:cubicBezTo>
                      <a:pt x="155736" y="82975"/>
                      <a:pt x="79536" y="81041"/>
                      <a:pt x="2872" y="86611"/>
                    </a:cubicBezTo>
                    <a:cubicBezTo>
                      <a:pt x="-919" y="86920"/>
                      <a:pt x="-996" y="92336"/>
                      <a:pt x="2872" y="9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22"/>
              <p:cNvSpPr/>
              <p:nvPr/>
            </p:nvSpPr>
            <p:spPr>
              <a:xfrm>
                <a:off x="-3206428" y="2244393"/>
                <a:ext cx="156132" cy="12010"/>
              </a:xfrm>
              <a:custGeom>
                <a:avLst/>
                <a:gdLst/>
                <a:ahLst/>
                <a:cxnLst/>
                <a:rect l="l" t="t" r="r" b="b"/>
                <a:pathLst>
                  <a:path w="301705" h="23208" extrusionOk="0">
                    <a:moveTo>
                      <a:pt x="2096" y="6426"/>
                    </a:moveTo>
                    <a:cubicBezTo>
                      <a:pt x="53231" y="15786"/>
                      <a:pt x="106068" y="22981"/>
                      <a:pt x="157900" y="27235"/>
                    </a:cubicBezTo>
                    <a:cubicBezTo>
                      <a:pt x="209190" y="31490"/>
                      <a:pt x="256612" y="18958"/>
                      <a:pt x="305349" y="4105"/>
                    </a:cubicBezTo>
                    <a:cubicBezTo>
                      <a:pt x="307902" y="3331"/>
                      <a:pt x="306819" y="-614"/>
                      <a:pt x="304266" y="82"/>
                    </a:cubicBezTo>
                    <a:cubicBezTo>
                      <a:pt x="253982" y="13620"/>
                      <a:pt x="205167" y="23909"/>
                      <a:pt x="152872" y="18416"/>
                    </a:cubicBezTo>
                    <a:cubicBezTo>
                      <a:pt x="102819" y="13156"/>
                      <a:pt x="53154" y="4337"/>
                      <a:pt x="2947" y="546"/>
                    </a:cubicBezTo>
                    <a:cubicBezTo>
                      <a:pt x="-379" y="314"/>
                      <a:pt x="-1230" y="5807"/>
                      <a:pt x="2173" y="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22"/>
              <p:cNvSpPr/>
              <p:nvPr/>
            </p:nvSpPr>
            <p:spPr>
              <a:xfrm>
                <a:off x="-3235747" y="2228385"/>
                <a:ext cx="156132" cy="20017"/>
              </a:xfrm>
              <a:custGeom>
                <a:avLst/>
                <a:gdLst/>
                <a:ahLst/>
                <a:cxnLst/>
                <a:rect l="l" t="t" r="r" b="b"/>
                <a:pathLst>
                  <a:path w="301705" h="38680" extrusionOk="0">
                    <a:moveTo>
                      <a:pt x="2144" y="43017"/>
                    </a:moveTo>
                    <a:cubicBezTo>
                      <a:pt x="99076" y="7586"/>
                      <a:pt x="198175" y="236"/>
                      <a:pt x="299362" y="21743"/>
                    </a:cubicBezTo>
                    <a:cubicBezTo>
                      <a:pt x="302302" y="22361"/>
                      <a:pt x="303540" y="18029"/>
                      <a:pt x="300600" y="17178"/>
                    </a:cubicBezTo>
                    <a:cubicBezTo>
                      <a:pt x="202275" y="-11909"/>
                      <a:pt x="93738" y="-3864"/>
                      <a:pt x="828" y="39845"/>
                    </a:cubicBezTo>
                    <a:cubicBezTo>
                      <a:pt x="-873" y="40696"/>
                      <a:pt x="287" y="43636"/>
                      <a:pt x="2144" y="4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22"/>
              <p:cNvSpPr/>
              <p:nvPr/>
            </p:nvSpPr>
            <p:spPr>
              <a:xfrm>
                <a:off x="-2527387" y="2133260"/>
                <a:ext cx="304258" cy="52044"/>
              </a:xfrm>
              <a:custGeom>
                <a:avLst/>
                <a:gdLst/>
                <a:ahLst/>
                <a:cxnLst/>
                <a:rect l="l" t="t" r="r" b="b"/>
                <a:pathLst>
                  <a:path w="587939" h="100568" extrusionOk="0">
                    <a:moveTo>
                      <a:pt x="2084" y="90519"/>
                    </a:moveTo>
                    <a:cubicBezTo>
                      <a:pt x="197651" y="129973"/>
                      <a:pt x="406215" y="64758"/>
                      <a:pt x="590410" y="3953"/>
                    </a:cubicBezTo>
                    <a:cubicBezTo>
                      <a:pt x="592808" y="3179"/>
                      <a:pt x="591803" y="-611"/>
                      <a:pt x="589327" y="85"/>
                    </a:cubicBezTo>
                    <a:cubicBezTo>
                      <a:pt x="494561" y="26697"/>
                      <a:pt x="399949" y="55088"/>
                      <a:pt x="303016" y="72881"/>
                    </a:cubicBezTo>
                    <a:cubicBezTo>
                      <a:pt x="202525" y="91293"/>
                      <a:pt x="104355" y="94774"/>
                      <a:pt x="2858" y="84717"/>
                    </a:cubicBezTo>
                    <a:cubicBezTo>
                      <a:pt x="-391" y="84408"/>
                      <a:pt x="-1165" y="89823"/>
                      <a:pt x="2084" y="90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22"/>
              <p:cNvSpPr/>
              <p:nvPr/>
            </p:nvSpPr>
            <p:spPr>
              <a:xfrm>
                <a:off x="-2760089" y="2161523"/>
                <a:ext cx="244207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471898" h="54152" extrusionOk="0">
                    <a:moveTo>
                      <a:pt x="4238" y="33640"/>
                    </a:moveTo>
                    <a:cubicBezTo>
                      <a:pt x="86395" y="11825"/>
                      <a:pt x="170640" y="3624"/>
                      <a:pt x="255273" y="13526"/>
                    </a:cubicBezTo>
                    <a:cubicBezTo>
                      <a:pt x="297976" y="18555"/>
                      <a:pt x="339054" y="28689"/>
                      <a:pt x="380210" y="40835"/>
                    </a:cubicBezTo>
                    <a:cubicBezTo>
                      <a:pt x="412779" y="50427"/>
                      <a:pt x="444264" y="58086"/>
                      <a:pt x="478225" y="53444"/>
                    </a:cubicBezTo>
                    <a:cubicBezTo>
                      <a:pt x="480314" y="53135"/>
                      <a:pt x="479850" y="49576"/>
                      <a:pt x="477684" y="49731"/>
                    </a:cubicBezTo>
                    <a:cubicBezTo>
                      <a:pt x="433356" y="53058"/>
                      <a:pt x="393748" y="34336"/>
                      <a:pt x="352051" y="22655"/>
                    </a:cubicBezTo>
                    <a:cubicBezTo>
                      <a:pt x="315150" y="12289"/>
                      <a:pt x="277166" y="5713"/>
                      <a:pt x="239027" y="2387"/>
                    </a:cubicBezTo>
                    <a:cubicBezTo>
                      <a:pt x="159578" y="-4576"/>
                      <a:pt x="78581" y="3702"/>
                      <a:pt x="2381" y="27142"/>
                    </a:cubicBezTo>
                    <a:cubicBezTo>
                      <a:pt x="-1796" y="28380"/>
                      <a:pt x="-17" y="34801"/>
                      <a:pt x="4161" y="33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22"/>
              <p:cNvSpPr/>
              <p:nvPr/>
            </p:nvSpPr>
            <p:spPr>
              <a:xfrm>
                <a:off x="-2905071" y="2177042"/>
                <a:ext cx="252214" cy="20017"/>
              </a:xfrm>
              <a:custGeom>
                <a:avLst/>
                <a:gdLst/>
                <a:ahLst/>
                <a:cxnLst/>
                <a:rect l="l" t="t" r="r" b="b"/>
                <a:pathLst>
                  <a:path w="487370" h="38680" extrusionOk="0">
                    <a:moveTo>
                      <a:pt x="1830" y="31335"/>
                    </a:moveTo>
                    <a:cubicBezTo>
                      <a:pt x="81047" y="45106"/>
                      <a:pt x="164287" y="38530"/>
                      <a:pt x="243813" y="31335"/>
                    </a:cubicBezTo>
                    <a:cubicBezTo>
                      <a:pt x="325506" y="23909"/>
                      <a:pt x="407276" y="15244"/>
                      <a:pt x="488504" y="4105"/>
                    </a:cubicBezTo>
                    <a:cubicBezTo>
                      <a:pt x="490825" y="3795"/>
                      <a:pt x="490284" y="-150"/>
                      <a:pt x="487963" y="4"/>
                    </a:cubicBezTo>
                    <a:cubicBezTo>
                      <a:pt x="406425" y="5884"/>
                      <a:pt x="325274" y="15786"/>
                      <a:pt x="243813" y="22980"/>
                    </a:cubicBezTo>
                    <a:cubicBezTo>
                      <a:pt x="162894" y="30098"/>
                      <a:pt x="83600" y="30098"/>
                      <a:pt x="2526" y="26307"/>
                    </a:cubicBezTo>
                    <a:cubicBezTo>
                      <a:pt x="-336" y="26152"/>
                      <a:pt x="-1032" y="30871"/>
                      <a:pt x="1830" y="314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22"/>
              <p:cNvSpPr/>
              <p:nvPr/>
            </p:nvSpPr>
            <p:spPr>
              <a:xfrm>
                <a:off x="-3215849" y="2194114"/>
                <a:ext cx="316269" cy="16014"/>
              </a:xfrm>
              <a:custGeom>
                <a:avLst/>
                <a:gdLst/>
                <a:ahLst/>
                <a:cxnLst/>
                <a:rect l="l" t="t" r="r" b="b"/>
                <a:pathLst>
                  <a:path w="611147" h="30944" extrusionOk="0">
                    <a:moveTo>
                      <a:pt x="1508" y="12334"/>
                    </a:moveTo>
                    <a:cubicBezTo>
                      <a:pt x="105558" y="6687"/>
                      <a:pt x="209144" y="1271"/>
                      <a:pt x="313039" y="13340"/>
                    </a:cubicBezTo>
                    <a:cubicBezTo>
                      <a:pt x="411751" y="24789"/>
                      <a:pt x="511855" y="45212"/>
                      <a:pt x="611109" y="28116"/>
                    </a:cubicBezTo>
                    <a:cubicBezTo>
                      <a:pt x="613120" y="27806"/>
                      <a:pt x="612656" y="24402"/>
                      <a:pt x="610644" y="24557"/>
                    </a:cubicBezTo>
                    <a:cubicBezTo>
                      <a:pt x="508296" y="34382"/>
                      <a:pt x="408888" y="15042"/>
                      <a:pt x="307392" y="5140"/>
                    </a:cubicBezTo>
                    <a:cubicBezTo>
                      <a:pt x="205508" y="-4763"/>
                      <a:pt x="103315" y="1349"/>
                      <a:pt x="1508" y="9162"/>
                    </a:cubicBezTo>
                    <a:cubicBezTo>
                      <a:pt x="-503" y="9317"/>
                      <a:pt x="-503" y="12411"/>
                      <a:pt x="1508" y="12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22"/>
              <p:cNvSpPr/>
              <p:nvPr/>
            </p:nvSpPr>
            <p:spPr>
              <a:xfrm>
                <a:off x="-3654431" y="2148549"/>
                <a:ext cx="416354" cy="68057"/>
              </a:xfrm>
              <a:custGeom>
                <a:avLst/>
                <a:gdLst/>
                <a:ahLst/>
                <a:cxnLst/>
                <a:rect l="l" t="t" r="r" b="b"/>
                <a:pathLst>
                  <a:path w="804548" h="131512" extrusionOk="0">
                    <a:moveTo>
                      <a:pt x="1855" y="5187"/>
                    </a:moveTo>
                    <a:cubicBezTo>
                      <a:pt x="69855" y="22361"/>
                      <a:pt x="139789" y="30871"/>
                      <a:pt x="207789" y="48741"/>
                    </a:cubicBezTo>
                    <a:cubicBezTo>
                      <a:pt x="274783" y="66379"/>
                      <a:pt x="339456" y="89974"/>
                      <a:pt x="405367" y="110939"/>
                    </a:cubicBezTo>
                    <a:cubicBezTo>
                      <a:pt x="533089" y="151630"/>
                      <a:pt x="674814" y="140336"/>
                      <a:pt x="805553" y="120918"/>
                    </a:cubicBezTo>
                    <a:cubicBezTo>
                      <a:pt x="808183" y="120531"/>
                      <a:pt x="807641" y="115890"/>
                      <a:pt x="804934" y="116199"/>
                    </a:cubicBezTo>
                    <a:cubicBezTo>
                      <a:pt x="665995" y="131207"/>
                      <a:pt x="521949" y="139949"/>
                      <a:pt x="387884" y="94770"/>
                    </a:cubicBezTo>
                    <a:cubicBezTo>
                      <a:pt x="325531" y="73728"/>
                      <a:pt x="263488" y="52764"/>
                      <a:pt x="199589" y="36595"/>
                    </a:cubicBezTo>
                    <a:cubicBezTo>
                      <a:pt x="135921" y="20504"/>
                      <a:pt x="68385" y="2557"/>
                      <a:pt x="2552" y="4"/>
                    </a:cubicBezTo>
                    <a:cubicBezTo>
                      <a:pt x="-388" y="-151"/>
                      <a:pt x="-1007" y="4491"/>
                      <a:pt x="1855" y="51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22"/>
              <p:cNvSpPr/>
              <p:nvPr/>
            </p:nvSpPr>
            <p:spPr>
              <a:xfrm>
                <a:off x="-3832716" y="2125279"/>
                <a:ext cx="308262" cy="76064"/>
              </a:xfrm>
              <a:custGeom>
                <a:avLst/>
                <a:gdLst/>
                <a:ahLst/>
                <a:cxnLst/>
                <a:rect l="l" t="t" r="r" b="b"/>
                <a:pathLst>
                  <a:path w="595675" h="146984" extrusionOk="0">
                    <a:moveTo>
                      <a:pt x="1860" y="5070"/>
                    </a:moveTo>
                    <a:cubicBezTo>
                      <a:pt x="53227" y="23713"/>
                      <a:pt x="104130" y="42203"/>
                      <a:pt x="154260" y="64018"/>
                    </a:cubicBezTo>
                    <a:cubicBezTo>
                      <a:pt x="198974" y="83436"/>
                      <a:pt x="242992" y="106102"/>
                      <a:pt x="289873" y="120104"/>
                    </a:cubicBezTo>
                    <a:cubicBezTo>
                      <a:pt x="387115" y="149115"/>
                      <a:pt x="495651" y="148805"/>
                      <a:pt x="596142" y="149734"/>
                    </a:cubicBezTo>
                    <a:cubicBezTo>
                      <a:pt x="599005" y="149734"/>
                      <a:pt x="599005" y="145401"/>
                      <a:pt x="596142" y="145324"/>
                    </a:cubicBezTo>
                    <a:cubicBezTo>
                      <a:pt x="492789" y="142075"/>
                      <a:pt x="381080" y="140296"/>
                      <a:pt x="282059" y="107882"/>
                    </a:cubicBezTo>
                    <a:cubicBezTo>
                      <a:pt x="187215" y="76860"/>
                      <a:pt x="99953" y="26653"/>
                      <a:pt x="3175" y="118"/>
                    </a:cubicBezTo>
                    <a:cubicBezTo>
                      <a:pt x="-74" y="-810"/>
                      <a:pt x="-1312" y="3986"/>
                      <a:pt x="1782" y="5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22"/>
              <p:cNvSpPr/>
              <p:nvPr/>
            </p:nvSpPr>
            <p:spPr>
              <a:xfrm>
                <a:off x="-3831641" y="2109953"/>
                <a:ext cx="376319" cy="68057"/>
              </a:xfrm>
              <a:custGeom>
                <a:avLst/>
                <a:gdLst/>
                <a:ahLst/>
                <a:cxnLst/>
                <a:rect l="l" t="t" r="r" b="b"/>
                <a:pathLst>
                  <a:path w="727187" h="131512" extrusionOk="0">
                    <a:moveTo>
                      <a:pt x="1794" y="5221"/>
                    </a:moveTo>
                    <a:cubicBezTo>
                      <a:pt x="58190" y="25335"/>
                      <a:pt x="116906" y="40497"/>
                      <a:pt x="175932" y="50399"/>
                    </a:cubicBezTo>
                    <a:cubicBezTo>
                      <a:pt x="234417" y="60224"/>
                      <a:pt x="293056" y="60302"/>
                      <a:pt x="352005" y="64402"/>
                    </a:cubicBezTo>
                    <a:cubicBezTo>
                      <a:pt x="481197" y="73453"/>
                      <a:pt x="607681" y="105557"/>
                      <a:pt x="732773" y="137507"/>
                    </a:cubicBezTo>
                    <a:cubicBezTo>
                      <a:pt x="734707" y="137971"/>
                      <a:pt x="735558" y="135032"/>
                      <a:pt x="733624" y="134490"/>
                    </a:cubicBezTo>
                    <a:cubicBezTo>
                      <a:pt x="616036" y="99601"/>
                      <a:pt x="496978" y="69198"/>
                      <a:pt x="374517" y="58290"/>
                    </a:cubicBezTo>
                    <a:cubicBezTo>
                      <a:pt x="310772" y="52643"/>
                      <a:pt x="246795" y="53958"/>
                      <a:pt x="183359" y="44056"/>
                    </a:cubicBezTo>
                    <a:cubicBezTo>
                      <a:pt x="122012" y="34463"/>
                      <a:pt x="62832" y="16902"/>
                      <a:pt x="3264" y="115"/>
                    </a:cubicBezTo>
                    <a:cubicBezTo>
                      <a:pt x="-62" y="-813"/>
                      <a:pt x="-1378" y="4138"/>
                      <a:pt x="1872" y="5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3" name="Google Shape;3273;p22"/>
              <p:cNvSpPr/>
              <p:nvPr/>
            </p:nvSpPr>
            <p:spPr>
              <a:xfrm>
                <a:off x="-3712309" y="2155027"/>
                <a:ext cx="152129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293969" h="54152" extrusionOk="0">
                    <a:moveTo>
                      <a:pt x="1490" y="5892"/>
                    </a:moveTo>
                    <a:cubicBezTo>
                      <a:pt x="91769" y="62906"/>
                      <a:pt x="192492" y="65382"/>
                      <a:pt x="295846" y="58265"/>
                    </a:cubicBezTo>
                    <a:cubicBezTo>
                      <a:pt x="298399" y="58110"/>
                      <a:pt x="298476" y="54164"/>
                      <a:pt x="295846" y="54164"/>
                    </a:cubicBezTo>
                    <a:cubicBezTo>
                      <a:pt x="248501" y="55247"/>
                      <a:pt x="200693" y="57259"/>
                      <a:pt x="153580" y="51457"/>
                    </a:cubicBezTo>
                    <a:cubicBezTo>
                      <a:pt x="99737" y="44881"/>
                      <a:pt x="52315" y="25464"/>
                      <a:pt x="4661" y="399"/>
                    </a:cubicBezTo>
                    <a:cubicBezTo>
                      <a:pt x="1103" y="-1458"/>
                      <a:pt x="-1914" y="3648"/>
                      <a:pt x="1490" y="58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4" name="Google Shape;3274;p22"/>
              <p:cNvSpPr/>
              <p:nvPr/>
            </p:nvSpPr>
            <p:spPr>
              <a:xfrm>
                <a:off x="-3736575" y="2148030"/>
                <a:ext cx="100085" cy="20017"/>
              </a:xfrm>
              <a:custGeom>
                <a:avLst/>
                <a:gdLst/>
                <a:ahLst/>
                <a:cxnLst/>
                <a:rect l="l" t="t" r="r" b="b"/>
                <a:pathLst>
                  <a:path w="193401" h="38680" extrusionOk="0">
                    <a:moveTo>
                      <a:pt x="1673" y="3328"/>
                    </a:moveTo>
                    <a:cubicBezTo>
                      <a:pt x="36717" y="7428"/>
                      <a:pt x="71762" y="10909"/>
                      <a:pt x="106342" y="18336"/>
                    </a:cubicBezTo>
                    <a:cubicBezTo>
                      <a:pt x="136667" y="24834"/>
                      <a:pt x="165290" y="36980"/>
                      <a:pt x="195538" y="43401"/>
                    </a:cubicBezTo>
                    <a:cubicBezTo>
                      <a:pt x="198091" y="43942"/>
                      <a:pt x="199097" y="40306"/>
                      <a:pt x="196621" y="39455"/>
                    </a:cubicBezTo>
                    <a:cubicBezTo>
                      <a:pt x="163356" y="28779"/>
                      <a:pt x="132103" y="14777"/>
                      <a:pt x="97368" y="8743"/>
                    </a:cubicBezTo>
                    <a:cubicBezTo>
                      <a:pt x="65882" y="3251"/>
                      <a:pt x="33546" y="1317"/>
                      <a:pt x="1596" y="1"/>
                    </a:cubicBezTo>
                    <a:cubicBezTo>
                      <a:pt x="-570" y="-76"/>
                      <a:pt x="-493" y="3096"/>
                      <a:pt x="1596" y="33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22"/>
              <p:cNvSpPr/>
              <p:nvPr/>
            </p:nvSpPr>
            <p:spPr>
              <a:xfrm>
                <a:off x="-3829234" y="2161268"/>
                <a:ext cx="372316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719451" h="123776" extrusionOk="0">
                    <a:moveTo>
                      <a:pt x="1551" y="4271"/>
                    </a:moveTo>
                    <a:cubicBezTo>
                      <a:pt x="122465" y="24463"/>
                      <a:pt x="233787" y="76836"/>
                      <a:pt x="352535" y="104995"/>
                    </a:cubicBezTo>
                    <a:cubicBezTo>
                      <a:pt x="473217" y="133618"/>
                      <a:pt x="600088" y="123252"/>
                      <a:pt x="722936" y="119539"/>
                    </a:cubicBezTo>
                    <a:cubicBezTo>
                      <a:pt x="726108" y="119461"/>
                      <a:pt x="726186" y="114587"/>
                      <a:pt x="722936" y="114510"/>
                    </a:cubicBezTo>
                    <a:cubicBezTo>
                      <a:pt x="595137" y="113350"/>
                      <a:pt x="464553" y="124180"/>
                      <a:pt x="339461" y="92617"/>
                    </a:cubicBezTo>
                    <a:cubicBezTo>
                      <a:pt x="226283" y="64071"/>
                      <a:pt x="118752" y="13942"/>
                      <a:pt x="2092" y="17"/>
                    </a:cubicBezTo>
                    <a:cubicBezTo>
                      <a:pt x="-306" y="-293"/>
                      <a:pt x="-848" y="3807"/>
                      <a:pt x="1551" y="4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22"/>
              <p:cNvSpPr/>
              <p:nvPr/>
            </p:nvSpPr>
            <p:spPr>
              <a:xfrm>
                <a:off x="-3836021" y="2215641"/>
                <a:ext cx="41635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804548" h="69624" extrusionOk="0">
                    <a:moveTo>
                      <a:pt x="2756" y="5843"/>
                    </a:moveTo>
                    <a:cubicBezTo>
                      <a:pt x="71916" y="12419"/>
                      <a:pt x="141850" y="10640"/>
                      <a:pt x="211165" y="15281"/>
                    </a:cubicBezTo>
                    <a:cubicBezTo>
                      <a:pt x="281718" y="20000"/>
                      <a:pt x="347397" y="45297"/>
                      <a:pt x="415783" y="61001"/>
                    </a:cubicBezTo>
                    <a:cubicBezTo>
                      <a:pt x="547451" y="91172"/>
                      <a:pt x="678654" y="56050"/>
                      <a:pt x="808852" y="32533"/>
                    </a:cubicBezTo>
                    <a:cubicBezTo>
                      <a:pt x="811482" y="32068"/>
                      <a:pt x="810321" y="28123"/>
                      <a:pt x="807768" y="28510"/>
                    </a:cubicBezTo>
                    <a:cubicBezTo>
                      <a:pt x="739382" y="39108"/>
                      <a:pt x="671227" y="51254"/>
                      <a:pt x="602841" y="61465"/>
                    </a:cubicBezTo>
                    <a:cubicBezTo>
                      <a:pt x="528343" y="72528"/>
                      <a:pt x="458641" y="65798"/>
                      <a:pt x="386000" y="46535"/>
                    </a:cubicBezTo>
                    <a:cubicBezTo>
                      <a:pt x="327824" y="31063"/>
                      <a:pt x="271583" y="11955"/>
                      <a:pt x="211165" y="7855"/>
                    </a:cubicBezTo>
                    <a:cubicBezTo>
                      <a:pt x="142314" y="3213"/>
                      <a:pt x="71762" y="-964"/>
                      <a:pt x="2756" y="196"/>
                    </a:cubicBezTo>
                    <a:cubicBezTo>
                      <a:pt x="-957" y="196"/>
                      <a:pt x="-880" y="5611"/>
                      <a:pt x="2756" y="59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22"/>
              <p:cNvSpPr/>
              <p:nvPr/>
            </p:nvSpPr>
            <p:spPr>
              <a:xfrm>
                <a:off x="-3567977" y="2263703"/>
                <a:ext cx="300255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580203" h="54152" extrusionOk="0">
                    <a:moveTo>
                      <a:pt x="1595" y="9479"/>
                    </a:moveTo>
                    <a:cubicBezTo>
                      <a:pt x="105723" y="9711"/>
                      <a:pt x="205595" y="10794"/>
                      <a:pt x="308097" y="33538"/>
                    </a:cubicBezTo>
                    <a:cubicBezTo>
                      <a:pt x="349795" y="42821"/>
                      <a:pt x="390564" y="57210"/>
                      <a:pt x="433653" y="57288"/>
                    </a:cubicBezTo>
                    <a:cubicBezTo>
                      <a:pt x="483396" y="57442"/>
                      <a:pt x="531901" y="43440"/>
                      <a:pt x="581721" y="44136"/>
                    </a:cubicBezTo>
                    <a:cubicBezTo>
                      <a:pt x="585048" y="44136"/>
                      <a:pt x="585048" y="39185"/>
                      <a:pt x="581721" y="38953"/>
                    </a:cubicBezTo>
                    <a:cubicBezTo>
                      <a:pt x="531824" y="36013"/>
                      <a:pt x="483319" y="49010"/>
                      <a:pt x="433653" y="48701"/>
                    </a:cubicBezTo>
                    <a:cubicBezTo>
                      <a:pt x="382750" y="48391"/>
                      <a:pt x="332930" y="29128"/>
                      <a:pt x="283265" y="19690"/>
                    </a:cubicBezTo>
                    <a:cubicBezTo>
                      <a:pt x="192521" y="2362"/>
                      <a:pt x="93035" y="-7076"/>
                      <a:pt x="1131" y="6384"/>
                    </a:cubicBezTo>
                    <a:cubicBezTo>
                      <a:pt x="-648" y="6617"/>
                      <a:pt x="-184" y="9479"/>
                      <a:pt x="1518" y="94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22"/>
              <p:cNvSpPr/>
              <p:nvPr/>
            </p:nvSpPr>
            <p:spPr>
              <a:xfrm>
                <a:off x="-3837717" y="2076077"/>
                <a:ext cx="1617374" cy="160136"/>
              </a:xfrm>
              <a:custGeom>
                <a:avLst/>
                <a:gdLst/>
                <a:ahLst/>
                <a:cxnLst/>
                <a:rect l="l" t="t" r="r" b="b"/>
                <a:pathLst>
                  <a:path w="3125360" h="309441" extrusionOk="0">
                    <a:moveTo>
                      <a:pt x="77" y="214134"/>
                    </a:moveTo>
                    <a:lnTo>
                      <a:pt x="77" y="0"/>
                    </a:lnTo>
                    <a:cubicBezTo>
                      <a:pt x="77" y="0"/>
                      <a:pt x="874405" y="197424"/>
                      <a:pt x="941554" y="201292"/>
                    </a:cubicBezTo>
                    <a:cubicBezTo>
                      <a:pt x="1008702" y="205315"/>
                      <a:pt x="1708350" y="230921"/>
                      <a:pt x="1946156" y="175686"/>
                    </a:cubicBezTo>
                    <a:cubicBezTo>
                      <a:pt x="2195566" y="117665"/>
                      <a:pt x="2686959" y="177078"/>
                      <a:pt x="2746140" y="171199"/>
                    </a:cubicBezTo>
                    <a:cubicBezTo>
                      <a:pt x="2798358" y="166015"/>
                      <a:pt x="3057748" y="89351"/>
                      <a:pt x="3132478" y="77438"/>
                    </a:cubicBezTo>
                    <a:cubicBezTo>
                      <a:pt x="3041038" y="124009"/>
                      <a:pt x="2946039" y="163540"/>
                      <a:pt x="2844542" y="182106"/>
                    </a:cubicBezTo>
                    <a:cubicBezTo>
                      <a:pt x="2732138" y="202684"/>
                      <a:pt x="2619501" y="191931"/>
                      <a:pt x="2507019" y="178935"/>
                    </a:cubicBezTo>
                    <a:cubicBezTo>
                      <a:pt x="2392139" y="165551"/>
                      <a:pt x="2279657" y="156113"/>
                      <a:pt x="2165086" y="177542"/>
                    </a:cubicBezTo>
                    <a:cubicBezTo>
                      <a:pt x="2064285" y="196341"/>
                      <a:pt x="1966811" y="229451"/>
                      <a:pt x="1866629" y="250725"/>
                    </a:cubicBezTo>
                    <a:cubicBezTo>
                      <a:pt x="1650639" y="296909"/>
                      <a:pt x="1425752" y="293583"/>
                      <a:pt x="1205894" y="301628"/>
                    </a:cubicBezTo>
                    <a:cubicBezTo>
                      <a:pt x="995087" y="309364"/>
                      <a:pt x="786910" y="329787"/>
                      <a:pt x="580745" y="275790"/>
                    </a:cubicBezTo>
                    <a:cubicBezTo>
                      <a:pt x="470274" y="247012"/>
                      <a:pt x="360500" y="225892"/>
                      <a:pt x="247012" y="212664"/>
                    </a:cubicBezTo>
                    <a:cubicBezTo>
                      <a:pt x="167331" y="203303"/>
                      <a:pt x="76742" y="185742"/>
                      <a:pt x="0" y="21405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22"/>
              <p:cNvSpPr/>
              <p:nvPr/>
            </p:nvSpPr>
            <p:spPr>
              <a:xfrm>
                <a:off x="-2717970" y="2049701"/>
                <a:ext cx="180153" cy="120102"/>
              </a:xfrm>
              <a:custGeom>
                <a:avLst/>
                <a:gdLst/>
                <a:ahLst/>
                <a:cxnLst/>
                <a:rect l="l" t="t" r="r" b="b"/>
                <a:pathLst>
                  <a:path w="348121" h="232081" extrusionOk="0">
                    <a:moveTo>
                      <a:pt x="2189" y="206793"/>
                    </a:moveTo>
                    <a:lnTo>
                      <a:pt x="3194" y="207412"/>
                    </a:lnTo>
                    <a:cubicBezTo>
                      <a:pt x="3581" y="210274"/>
                      <a:pt x="6908" y="212054"/>
                      <a:pt x="9615" y="210738"/>
                    </a:cubicBezTo>
                    <a:cubicBezTo>
                      <a:pt x="69956" y="242302"/>
                      <a:pt x="131381" y="241528"/>
                      <a:pt x="187467" y="198748"/>
                    </a:cubicBezTo>
                    <a:cubicBezTo>
                      <a:pt x="254384" y="147690"/>
                      <a:pt x="288654" y="66229"/>
                      <a:pt x="352941" y="12154"/>
                    </a:cubicBezTo>
                    <a:cubicBezTo>
                      <a:pt x="355262" y="10220"/>
                      <a:pt x="354488" y="7126"/>
                      <a:pt x="352709" y="5424"/>
                    </a:cubicBezTo>
                    <a:cubicBezTo>
                      <a:pt x="355184" y="4264"/>
                      <a:pt x="354488" y="-223"/>
                      <a:pt x="351471" y="9"/>
                    </a:cubicBezTo>
                    <a:cubicBezTo>
                      <a:pt x="311089" y="4109"/>
                      <a:pt x="271016" y="9756"/>
                      <a:pt x="231021" y="16254"/>
                    </a:cubicBezTo>
                    <a:cubicBezTo>
                      <a:pt x="198452" y="21592"/>
                      <a:pt x="164645" y="26079"/>
                      <a:pt x="134011" y="39076"/>
                    </a:cubicBezTo>
                    <a:cubicBezTo>
                      <a:pt x="70034" y="66152"/>
                      <a:pt x="36846" y="140263"/>
                      <a:pt x="6444" y="199366"/>
                    </a:cubicBezTo>
                    <a:cubicBezTo>
                      <a:pt x="1570" y="197200"/>
                      <a:pt x="-2762" y="203853"/>
                      <a:pt x="2189" y="2067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22"/>
              <p:cNvSpPr/>
              <p:nvPr/>
            </p:nvSpPr>
            <p:spPr>
              <a:xfrm>
                <a:off x="-2725326" y="2057941"/>
                <a:ext cx="176149" cy="100085"/>
              </a:xfrm>
              <a:custGeom>
                <a:avLst/>
                <a:gdLst/>
                <a:ahLst/>
                <a:cxnLst/>
                <a:rect l="l" t="t" r="r" b="b"/>
                <a:pathLst>
                  <a:path w="340385" h="193401" extrusionOk="0">
                    <a:moveTo>
                      <a:pt x="2098" y="189857"/>
                    </a:moveTo>
                    <a:cubicBezTo>
                      <a:pt x="26544" y="183746"/>
                      <a:pt x="49829" y="176164"/>
                      <a:pt x="72186" y="167036"/>
                    </a:cubicBezTo>
                    <a:cubicBezTo>
                      <a:pt x="110867" y="117293"/>
                      <a:pt x="139722" y="59273"/>
                      <a:pt x="202152" y="35446"/>
                    </a:cubicBezTo>
                    <a:cubicBezTo>
                      <a:pt x="204627" y="34517"/>
                      <a:pt x="206175" y="38540"/>
                      <a:pt x="203854" y="39701"/>
                    </a:cubicBezTo>
                    <a:cubicBezTo>
                      <a:pt x="150088" y="67009"/>
                      <a:pt x="118216" y="120697"/>
                      <a:pt x="78762" y="164406"/>
                    </a:cubicBezTo>
                    <a:cubicBezTo>
                      <a:pt x="119221" y="147154"/>
                      <a:pt x="156432" y="124255"/>
                      <a:pt x="191399" y="93853"/>
                    </a:cubicBezTo>
                    <a:cubicBezTo>
                      <a:pt x="237351" y="53935"/>
                      <a:pt x="281678" y="15796"/>
                      <a:pt x="341865" y="92"/>
                    </a:cubicBezTo>
                    <a:cubicBezTo>
                      <a:pt x="344727" y="-682"/>
                      <a:pt x="345888" y="3651"/>
                      <a:pt x="343025" y="4579"/>
                    </a:cubicBezTo>
                    <a:cubicBezTo>
                      <a:pt x="275258" y="26781"/>
                      <a:pt x="228764" y="86426"/>
                      <a:pt x="171749" y="126344"/>
                    </a:cubicBezTo>
                    <a:cubicBezTo>
                      <a:pt x="165251" y="130908"/>
                      <a:pt x="158366" y="135395"/>
                      <a:pt x="151249" y="139805"/>
                    </a:cubicBezTo>
                    <a:cubicBezTo>
                      <a:pt x="166876" y="135241"/>
                      <a:pt x="182502" y="130908"/>
                      <a:pt x="197665" y="124488"/>
                    </a:cubicBezTo>
                    <a:cubicBezTo>
                      <a:pt x="219790" y="115127"/>
                      <a:pt x="240677" y="103600"/>
                      <a:pt x="261333" y="91455"/>
                    </a:cubicBezTo>
                    <a:cubicBezTo>
                      <a:pt x="263421" y="90217"/>
                      <a:pt x="266052" y="93389"/>
                      <a:pt x="263963" y="94936"/>
                    </a:cubicBezTo>
                    <a:cubicBezTo>
                      <a:pt x="226830" y="123095"/>
                      <a:pt x="174844" y="150171"/>
                      <a:pt x="127190" y="153730"/>
                    </a:cubicBezTo>
                    <a:cubicBezTo>
                      <a:pt x="88045" y="175081"/>
                      <a:pt x="43640" y="192255"/>
                      <a:pt x="2794" y="195504"/>
                    </a:cubicBezTo>
                    <a:cubicBezTo>
                      <a:pt x="-455" y="195737"/>
                      <a:pt x="-1074" y="190631"/>
                      <a:pt x="2021" y="1898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1" name="Google Shape;3281;p22"/>
            <p:cNvGrpSpPr/>
            <p:nvPr/>
          </p:nvGrpSpPr>
          <p:grpSpPr>
            <a:xfrm flipH="1">
              <a:off x="962675" y="-133996"/>
              <a:ext cx="475517" cy="698674"/>
              <a:chOff x="7394040" y="-129332"/>
              <a:chExt cx="307043" cy="451165"/>
            </a:xfrm>
          </p:grpSpPr>
          <p:sp>
            <p:nvSpPr>
              <p:cNvPr id="3282" name="Google Shape;3282;p22"/>
              <p:cNvSpPr/>
              <p:nvPr/>
            </p:nvSpPr>
            <p:spPr>
              <a:xfrm>
                <a:off x="7394542" y="-124369"/>
                <a:ext cx="300776" cy="438633"/>
              </a:xfrm>
              <a:custGeom>
                <a:avLst/>
                <a:gdLst/>
                <a:ahLst/>
                <a:cxnLst/>
                <a:rect l="l" t="t" r="r" b="b"/>
                <a:pathLst>
                  <a:path w="371329" h="541522" extrusionOk="0">
                    <a:moveTo>
                      <a:pt x="77" y="57326"/>
                    </a:moveTo>
                    <a:cubicBezTo>
                      <a:pt x="77" y="57326"/>
                      <a:pt x="30557" y="26846"/>
                      <a:pt x="63667" y="24138"/>
                    </a:cubicBezTo>
                    <a:cubicBezTo>
                      <a:pt x="96855" y="21431"/>
                      <a:pt x="137779" y="36593"/>
                      <a:pt x="170889" y="33422"/>
                    </a:cubicBezTo>
                    <a:cubicBezTo>
                      <a:pt x="203999" y="30250"/>
                      <a:pt x="261091" y="234"/>
                      <a:pt x="283294" y="2"/>
                    </a:cubicBezTo>
                    <a:cubicBezTo>
                      <a:pt x="305574" y="-230"/>
                      <a:pt x="342552" y="22668"/>
                      <a:pt x="353692" y="42086"/>
                    </a:cubicBezTo>
                    <a:cubicBezTo>
                      <a:pt x="364831" y="61426"/>
                      <a:pt x="386183" y="144511"/>
                      <a:pt x="375740" y="176461"/>
                    </a:cubicBezTo>
                    <a:cubicBezTo>
                      <a:pt x="359958" y="224966"/>
                      <a:pt x="303021" y="229530"/>
                      <a:pt x="284918" y="253512"/>
                    </a:cubicBezTo>
                    <a:cubicBezTo>
                      <a:pt x="266739" y="277494"/>
                      <a:pt x="274397" y="341161"/>
                      <a:pt x="244614" y="370017"/>
                    </a:cubicBezTo>
                    <a:cubicBezTo>
                      <a:pt x="214830" y="398872"/>
                      <a:pt x="173751" y="396242"/>
                      <a:pt x="171430" y="440105"/>
                    </a:cubicBezTo>
                    <a:cubicBezTo>
                      <a:pt x="169110" y="483969"/>
                      <a:pt x="192240" y="542144"/>
                      <a:pt x="130584" y="548023"/>
                    </a:cubicBezTo>
                    <a:cubicBezTo>
                      <a:pt x="68928" y="553902"/>
                      <a:pt x="118980" y="416356"/>
                      <a:pt x="101651" y="379919"/>
                    </a:cubicBezTo>
                    <a:cubicBezTo>
                      <a:pt x="84245" y="343482"/>
                      <a:pt x="31176" y="331801"/>
                      <a:pt x="25451" y="272001"/>
                    </a:cubicBezTo>
                    <a:cubicBezTo>
                      <a:pt x="19804" y="212201"/>
                      <a:pt x="58020" y="149849"/>
                      <a:pt x="61424" y="100029"/>
                    </a:cubicBezTo>
                    <a:cubicBezTo>
                      <a:pt x="62352" y="86646"/>
                      <a:pt x="0" y="57326"/>
                      <a:pt x="0" y="573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22"/>
              <p:cNvSpPr/>
              <p:nvPr/>
            </p:nvSpPr>
            <p:spPr>
              <a:xfrm>
                <a:off x="7394040" y="-129332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22"/>
              <p:cNvSpPr/>
              <p:nvPr/>
            </p:nvSpPr>
            <p:spPr>
              <a:xfrm>
                <a:off x="7458371" y="-118343"/>
                <a:ext cx="206784" cy="31331"/>
              </a:xfrm>
              <a:custGeom>
                <a:avLst/>
                <a:gdLst/>
                <a:ahLst/>
                <a:cxnLst/>
                <a:rect l="l" t="t" r="r" b="b"/>
                <a:pathLst>
                  <a:path w="255289" h="38680" extrusionOk="0">
                    <a:moveTo>
                      <a:pt x="155" y="25600"/>
                    </a:moveTo>
                    <a:cubicBezTo>
                      <a:pt x="23053" y="24672"/>
                      <a:pt x="46184" y="31712"/>
                      <a:pt x="68000" y="36508"/>
                    </a:cubicBezTo>
                    <a:cubicBezTo>
                      <a:pt x="104514" y="46023"/>
                      <a:pt x="132905" y="26761"/>
                      <a:pt x="164391" y="11753"/>
                    </a:cubicBezTo>
                    <a:cubicBezTo>
                      <a:pt x="189997" y="-625"/>
                      <a:pt x="207326" y="-6582"/>
                      <a:pt x="233087" y="10979"/>
                    </a:cubicBezTo>
                    <a:cubicBezTo>
                      <a:pt x="242989" y="17400"/>
                      <a:pt x="251885" y="24981"/>
                      <a:pt x="259776" y="33568"/>
                    </a:cubicBezTo>
                    <a:lnTo>
                      <a:pt x="259157" y="34265"/>
                    </a:lnTo>
                    <a:cubicBezTo>
                      <a:pt x="241210" y="24053"/>
                      <a:pt x="219936" y="8503"/>
                      <a:pt x="199280" y="10051"/>
                    </a:cubicBezTo>
                    <a:cubicBezTo>
                      <a:pt x="189146" y="11675"/>
                      <a:pt x="178393" y="15930"/>
                      <a:pt x="167872" y="20030"/>
                    </a:cubicBezTo>
                    <a:cubicBezTo>
                      <a:pt x="146675" y="28849"/>
                      <a:pt x="124396" y="35967"/>
                      <a:pt x="101884" y="41072"/>
                    </a:cubicBezTo>
                    <a:cubicBezTo>
                      <a:pt x="90589" y="43471"/>
                      <a:pt x="78753" y="45637"/>
                      <a:pt x="66762" y="44399"/>
                    </a:cubicBezTo>
                    <a:cubicBezTo>
                      <a:pt x="55003" y="43238"/>
                      <a:pt x="44096" y="39293"/>
                      <a:pt x="32956" y="36121"/>
                    </a:cubicBezTo>
                    <a:cubicBezTo>
                      <a:pt x="22048" y="32795"/>
                      <a:pt x="11062" y="29932"/>
                      <a:pt x="0" y="26606"/>
                    </a:cubicBezTo>
                    <a:lnTo>
                      <a:pt x="155" y="25677"/>
                    </a:lnTo>
                    <a:lnTo>
                      <a:pt x="155" y="25677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22"/>
              <p:cNvSpPr/>
              <p:nvPr/>
            </p:nvSpPr>
            <p:spPr>
              <a:xfrm>
                <a:off x="7522263" y="39595"/>
                <a:ext cx="125323" cy="175453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216609" extrusionOk="0">
                    <a:moveTo>
                      <a:pt x="155417" y="1393"/>
                    </a:moveTo>
                    <a:cubicBezTo>
                      <a:pt x="132905" y="17793"/>
                      <a:pt x="112869" y="38990"/>
                      <a:pt x="104437" y="65988"/>
                    </a:cubicBezTo>
                    <a:cubicBezTo>
                      <a:pt x="96701" y="94921"/>
                      <a:pt x="100336" y="127954"/>
                      <a:pt x="80532" y="152942"/>
                    </a:cubicBezTo>
                    <a:cubicBezTo>
                      <a:pt x="74885" y="160523"/>
                      <a:pt x="67458" y="167485"/>
                      <a:pt x="59335" y="172359"/>
                    </a:cubicBezTo>
                    <a:cubicBezTo>
                      <a:pt x="47190" y="179631"/>
                      <a:pt x="34580" y="186439"/>
                      <a:pt x="23827" y="195722"/>
                    </a:cubicBezTo>
                    <a:cubicBezTo>
                      <a:pt x="15317" y="202994"/>
                      <a:pt x="7349" y="211272"/>
                      <a:pt x="1392" y="221328"/>
                    </a:cubicBezTo>
                    <a:lnTo>
                      <a:pt x="0" y="220942"/>
                    </a:lnTo>
                    <a:cubicBezTo>
                      <a:pt x="4332" y="192937"/>
                      <a:pt x="28004" y="172591"/>
                      <a:pt x="51367" y="159208"/>
                    </a:cubicBezTo>
                    <a:cubicBezTo>
                      <a:pt x="57169" y="155959"/>
                      <a:pt x="62507" y="151704"/>
                      <a:pt x="67381" y="147217"/>
                    </a:cubicBezTo>
                    <a:cubicBezTo>
                      <a:pt x="83936" y="129811"/>
                      <a:pt x="94844" y="106912"/>
                      <a:pt x="96391" y="82698"/>
                    </a:cubicBezTo>
                    <a:cubicBezTo>
                      <a:pt x="97165" y="70630"/>
                      <a:pt x="95308" y="57788"/>
                      <a:pt x="99795" y="46107"/>
                    </a:cubicBezTo>
                    <a:cubicBezTo>
                      <a:pt x="108459" y="22512"/>
                      <a:pt x="130816" y="5029"/>
                      <a:pt x="154875" y="0"/>
                    </a:cubicBezTo>
                    <a:lnTo>
                      <a:pt x="155417" y="1315"/>
                    </a:lnTo>
                    <a:lnTo>
                      <a:pt x="155417" y="131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22"/>
              <p:cNvSpPr/>
              <p:nvPr/>
            </p:nvSpPr>
            <p:spPr>
              <a:xfrm>
                <a:off x="7428964" y="-94853"/>
                <a:ext cx="125323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54720" h="30944" extrusionOk="0">
                    <a:moveTo>
                      <a:pt x="158511" y="15030"/>
                    </a:moveTo>
                    <a:cubicBezTo>
                      <a:pt x="103972" y="62375"/>
                      <a:pt x="57092" y="11162"/>
                      <a:pt x="0" y="3116"/>
                    </a:cubicBezTo>
                    <a:lnTo>
                      <a:pt x="0" y="2188"/>
                    </a:lnTo>
                    <a:cubicBezTo>
                      <a:pt x="13847" y="-1835"/>
                      <a:pt x="29165" y="99"/>
                      <a:pt x="42703" y="4664"/>
                    </a:cubicBezTo>
                    <a:cubicBezTo>
                      <a:pt x="59645" y="10156"/>
                      <a:pt x="73570" y="21451"/>
                      <a:pt x="89196" y="29264"/>
                    </a:cubicBezTo>
                    <a:cubicBezTo>
                      <a:pt x="105906" y="35531"/>
                      <a:pt x="121920" y="24004"/>
                      <a:pt x="137934" y="20058"/>
                    </a:cubicBezTo>
                    <a:cubicBezTo>
                      <a:pt x="144509" y="17892"/>
                      <a:pt x="151085" y="15649"/>
                      <a:pt x="158125" y="14179"/>
                    </a:cubicBezTo>
                    <a:lnTo>
                      <a:pt x="158589" y="15030"/>
                    </a:lnTo>
                    <a:lnTo>
                      <a:pt x="158589" y="15030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22"/>
              <p:cNvSpPr/>
              <p:nvPr/>
            </p:nvSpPr>
            <p:spPr>
              <a:xfrm>
                <a:off x="7538377" y="-8433"/>
                <a:ext cx="100259" cy="25065"/>
              </a:xfrm>
              <a:custGeom>
                <a:avLst/>
                <a:gdLst/>
                <a:ahLst/>
                <a:cxnLst/>
                <a:rect l="l" t="t" r="r" b="b"/>
                <a:pathLst>
                  <a:path w="123776" h="30944" extrusionOk="0">
                    <a:moveTo>
                      <a:pt x="154" y="20191"/>
                    </a:moveTo>
                    <a:cubicBezTo>
                      <a:pt x="11836" y="19185"/>
                      <a:pt x="24059" y="21738"/>
                      <a:pt x="34425" y="26535"/>
                    </a:cubicBezTo>
                    <a:cubicBezTo>
                      <a:pt x="44714" y="33033"/>
                      <a:pt x="56241" y="29629"/>
                      <a:pt x="66298" y="24214"/>
                    </a:cubicBezTo>
                    <a:cubicBezTo>
                      <a:pt x="75426" y="19804"/>
                      <a:pt x="87649" y="12996"/>
                      <a:pt x="96855" y="8896"/>
                    </a:cubicBezTo>
                    <a:cubicBezTo>
                      <a:pt x="107608" y="4332"/>
                      <a:pt x="119057" y="773"/>
                      <a:pt x="130894" y="0"/>
                    </a:cubicBezTo>
                    <a:lnTo>
                      <a:pt x="131203" y="928"/>
                    </a:lnTo>
                    <a:cubicBezTo>
                      <a:pt x="111012" y="12996"/>
                      <a:pt x="91285" y="25374"/>
                      <a:pt x="68155" y="29938"/>
                    </a:cubicBezTo>
                    <a:cubicBezTo>
                      <a:pt x="56164" y="31408"/>
                      <a:pt x="44637" y="35354"/>
                      <a:pt x="32337" y="33652"/>
                    </a:cubicBezTo>
                    <a:cubicBezTo>
                      <a:pt x="20578" y="31176"/>
                      <a:pt x="10676" y="26689"/>
                      <a:pt x="0" y="21119"/>
                    </a:cubicBezTo>
                    <a:lnTo>
                      <a:pt x="232" y="20191"/>
                    </a:lnTo>
                    <a:lnTo>
                      <a:pt x="232" y="20191"/>
                    </a:lnTo>
                    <a:close/>
                  </a:path>
                </a:pathLst>
              </a:custGeom>
              <a:solidFill>
                <a:srgbClr val="FFFFFF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22"/>
              <p:cNvSpPr/>
              <p:nvPr/>
            </p:nvSpPr>
            <p:spPr>
              <a:xfrm>
                <a:off x="7426060" y="28434"/>
                <a:ext cx="25065" cy="100259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123776" extrusionOk="0">
                    <a:moveTo>
                      <a:pt x="18436" y="464"/>
                    </a:moveTo>
                    <a:cubicBezTo>
                      <a:pt x="19751" y="12223"/>
                      <a:pt x="18358" y="23982"/>
                      <a:pt x="14723" y="35122"/>
                    </a:cubicBezTo>
                    <a:cubicBezTo>
                      <a:pt x="11396" y="43012"/>
                      <a:pt x="7064" y="51058"/>
                      <a:pt x="7837" y="59954"/>
                    </a:cubicBezTo>
                    <a:cubicBezTo>
                      <a:pt x="8379" y="68309"/>
                      <a:pt x="11783" y="76742"/>
                      <a:pt x="13639" y="84555"/>
                    </a:cubicBezTo>
                    <a:cubicBezTo>
                      <a:pt x="15032" y="88887"/>
                      <a:pt x="17662" y="94999"/>
                      <a:pt x="19287" y="99176"/>
                    </a:cubicBezTo>
                    <a:cubicBezTo>
                      <a:pt x="23078" y="108846"/>
                      <a:pt x="28338" y="117665"/>
                      <a:pt x="35068" y="128109"/>
                    </a:cubicBezTo>
                    <a:lnTo>
                      <a:pt x="34217" y="129269"/>
                    </a:lnTo>
                    <a:cubicBezTo>
                      <a:pt x="15496" y="124782"/>
                      <a:pt x="1803" y="106293"/>
                      <a:pt x="411" y="87185"/>
                    </a:cubicBezTo>
                    <a:cubicBezTo>
                      <a:pt x="-1446" y="74962"/>
                      <a:pt x="3583" y="62894"/>
                      <a:pt x="3814" y="50903"/>
                    </a:cubicBezTo>
                    <a:cubicBezTo>
                      <a:pt x="3196" y="38912"/>
                      <a:pt x="1726" y="26844"/>
                      <a:pt x="7451" y="15550"/>
                    </a:cubicBezTo>
                    <a:cubicBezTo>
                      <a:pt x="9849" y="10057"/>
                      <a:pt x="12711" y="4797"/>
                      <a:pt x="16966" y="0"/>
                    </a:cubicBezTo>
                    <a:lnTo>
                      <a:pt x="18358" y="387"/>
                    </a:lnTo>
                    <a:lnTo>
                      <a:pt x="18358" y="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22"/>
              <p:cNvSpPr/>
              <p:nvPr/>
            </p:nvSpPr>
            <p:spPr>
              <a:xfrm>
                <a:off x="7505584" y="238544"/>
                <a:ext cx="12532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15472" h="77360" extrusionOk="0">
                    <a:moveTo>
                      <a:pt x="16169" y="0"/>
                    </a:moveTo>
                    <a:cubicBezTo>
                      <a:pt x="19959" y="6498"/>
                      <a:pt x="21738" y="13616"/>
                      <a:pt x="21197" y="20965"/>
                    </a:cubicBezTo>
                    <a:cubicBezTo>
                      <a:pt x="20733" y="24601"/>
                      <a:pt x="19340" y="28159"/>
                      <a:pt x="19031" y="31718"/>
                    </a:cubicBezTo>
                    <a:cubicBezTo>
                      <a:pt x="18334" y="38990"/>
                      <a:pt x="21352" y="46262"/>
                      <a:pt x="20346" y="53611"/>
                    </a:cubicBezTo>
                    <a:cubicBezTo>
                      <a:pt x="20037" y="65138"/>
                      <a:pt x="12455" y="77747"/>
                      <a:pt x="464" y="79681"/>
                    </a:cubicBezTo>
                    <a:cubicBezTo>
                      <a:pt x="464" y="79681"/>
                      <a:pt x="0" y="78908"/>
                      <a:pt x="0" y="78908"/>
                    </a:cubicBezTo>
                    <a:cubicBezTo>
                      <a:pt x="4178" y="72487"/>
                      <a:pt x="6653" y="67304"/>
                      <a:pt x="8432" y="61192"/>
                    </a:cubicBezTo>
                    <a:cubicBezTo>
                      <a:pt x="11140" y="51754"/>
                      <a:pt x="16323" y="41852"/>
                      <a:pt x="16014" y="31795"/>
                    </a:cubicBezTo>
                    <a:cubicBezTo>
                      <a:pt x="14699" y="24910"/>
                      <a:pt x="11681" y="18257"/>
                      <a:pt x="12920" y="10908"/>
                    </a:cubicBezTo>
                    <a:cubicBezTo>
                      <a:pt x="13306" y="7349"/>
                      <a:pt x="13693" y="3791"/>
                      <a:pt x="15240" y="155"/>
                    </a:cubicBezTo>
                    <a:lnTo>
                      <a:pt x="16169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0" name="Google Shape;3290;p22"/>
              <p:cNvSpPr/>
              <p:nvPr/>
            </p:nvSpPr>
            <p:spPr>
              <a:xfrm>
                <a:off x="7394040" y="-129332"/>
                <a:ext cx="307043" cy="451165"/>
              </a:xfrm>
              <a:custGeom>
                <a:avLst/>
                <a:gdLst/>
                <a:ahLst/>
                <a:cxnLst/>
                <a:rect l="l" t="t" r="r" b="b"/>
                <a:pathLst>
                  <a:path w="379065" h="556994" extrusionOk="0">
                    <a:moveTo>
                      <a:pt x="0" y="63604"/>
                    </a:moveTo>
                    <a:cubicBezTo>
                      <a:pt x="542" y="62211"/>
                      <a:pt x="928" y="62366"/>
                      <a:pt x="1315" y="61824"/>
                    </a:cubicBezTo>
                    <a:lnTo>
                      <a:pt x="2398" y="60741"/>
                    </a:lnTo>
                    <a:cubicBezTo>
                      <a:pt x="13616" y="49756"/>
                      <a:pt x="26303" y="40395"/>
                      <a:pt x="40692" y="33897"/>
                    </a:cubicBezTo>
                    <a:cubicBezTo>
                      <a:pt x="87572" y="12701"/>
                      <a:pt x="139016" y="45501"/>
                      <a:pt x="186903" y="31112"/>
                    </a:cubicBezTo>
                    <a:cubicBezTo>
                      <a:pt x="210266" y="24769"/>
                      <a:pt x="233164" y="14248"/>
                      <a:pt x="256450" y="6357"/>
                    </a:cubicBezTo>
                    <a:cubicBezTo>
                      <a:pt x="264495" y="3727"/>
                      <a:pt x="272386" y="942"/>
                      <a:pt x="282056" y="91"/>
                    </a:cubicBezTo>
                    <a:cubicBezTo>
                      <a:pt x="291185" y="-528"/>
                      <a:pt x="300468" y="2102"/>
                      <a:pt x="308823" y="5429"/>
                    </a:cubicBezTo>
                    <a:cubicBezTo>
                      <a:pt x="328937" y="14170"/>
                      <a:pt x="348199" y="26548"/>
                      <a:pt x="359881" y="45656"/>
                    </a:cubicBezTo>
                    <a:cubicBezTo>
                      <a:pt x="369319" y="64996"/>
                      <a:pt x="373496" y="85961"/>
                      <a:pt x="377751" y="106539"/>
                    </a:cubicBezTo>
                    <a:cubicBezTo>
                      <a:pt x="380845" y="122939"/>
                      <a:pt x="383011" y="139572"/>
                      <a:pt x="383166" y="156514"/>
                    </a:cubicBezTo>
                    <a:cubicBezTo>
                      <a:pt x="385410" y="194111"/>
                      <a:pt x="359803" y="220104"/>
                      <a:pt x="328085" y="235112"/>
                    </a:cubicBezTo>
                    <a:cubicBezTo>
                      <a:pt x="304877" y="247180"/>
                      <a:pt x="283294" y="254065"/>
                      <a:pt x="278575" y="282998"/>
                    </a:cubicBezTo>
                    <a:cubicBezTo>
                      <a:pt x="269446" y="323844"/>
                      <a:pt x="270916" y="370647"/>
                      <a:pt x="228755" y="393623"/>
                    </a:cubicBezTo>
                    <a:cubicBezTo>
                      <a:pt x="214598" y="402752"/>
                      <a:pt x="198584" y="408709"/>
                      <a:pt x="188141" y="419461"/>
                    </a:cubicBezTo>
                    <a:cubicBezTo>
                      <a:pt x="176923" y="430756"/>
                      <a:pt x="177078" y="446770"/>
                      <a:pt x="178006" y="462010"/>
                    </a:cubicBezTo>
                    <a:cubicBezTo>
                      <a:pt x="178857" y="486611"/>
                      <a:pt x="186438" y="514770"/>
                      <a:pt x="173442" y="538674"/>
                    </a:cubicBezTo>
                    <a:cubicBezTo>
                      <a:pt x="164623" y="553682"/>
                      <a:pt x="147526" y="559716"/>
                      <a:pt x="131280" y="560954"/>
                    </a:cubicBezTo>
                    <a:cubicBezTo>
                      <a:pt x="104359" y="563816"/>
                      <a:pt x="93761" y="539370"/>
                      <a:pt x="92832" y="516858"/>
                    </a:cubicBezTo>
                    <a:cubicBezTo>
                      <a:pt x="90589" y="483361"/>
                      <a:pt x="97474" y="450483"/>
                      <a:pt x="98712" y="417373"/>
                    </a:cubicBezTo>
                    <a:cubicBezTo>
                      <a:pt x="98867" y="407625"/>
                      <a:pt x="99176" y="398574"/>
                      <a:pt x="96081" y="390065"/>
                    </a:cubicBezTo>
                    <a:cubicBezTo>
                      <a:pt x="90589" y="377764"/>
                      <a:pt x="80764" y="368868"/>
                      <a:pt x="70553" y="359739"/>
                    </a:cubicBezTo>
                    <a:cubicBezTo>
                      <a:pt x="48195" y="341482"/>
                      <a:pt x="24446" y="316804"/>
                      <a:pt x="21119" y="285783"/>
                    </a:cubicBezTo>
                    <a:cubicBezTo>
                      <a:pt x="11604" y="222038"/>
                      <a:pt x="52528" y="165333"/>
                      <a:pt x="59181" y="104914"/>
                    </a:cubicBezTo>
                    <a:cubicBezTo>
                      <a:pt x="56705" y="98803"/>
                      <a:pt x="48505" y="93310"/>
                      <a:pt x="43012" y="89210"/>
                    </a:cubicBezTo>
                    <a:cubicBezTo>
                      <a:pt x="33342" y="82247"/>
                      <a:pt x="21971" y="75827"/>
                      <a:pt x="11527" y="69870"/>
                    </a:cubicBezTo>
                    <a:lnTo>
                      <a:pt x="6111" y="66930"/>
                    </a:lnTo>
                    <a:lnTo>
                      <a:pt x="3404" y="65460"/>
                    </a:lnTo>
                    <a:lnTo>
                      <a:pt x="2011" y="64764"/>
                    </a:lnTo>
                    <a:lnTo>
                      <a:pt x="1315" y="64377"/>
                    </a:lnTo>
                    <a:lnTo>
                      <a:pt x="1006" y="64223"/>
                    </a:lnTo>
                    <a:cubicBezTo>
                      <a:pt x="1006" y="64223"/>
                      <a:pt x="542" y="64145"/>
                      <a:pt x="232" y="63526"/>
                    </a:cubicBezTo>
                    <a:lnTo>
                      <a:pt x="232" y="63526"/>
                    </a:lnTo>
                    <a:close/>
                    <a:moveTo>
                      <a:pt x="1392" y="63371"/>
                    </a:moveTo>
                    <a:cubicBezTo>
                      <a:pt x="1392" y="62907"/>
                      <a:pt x="1083" y="62907"/>
                      <a:pt x="1392" y="62985"/>
                    </a:cubicBezTo>
                    <a:lnTo>
                      <a:pt x="1779" y="63139"/>
                    </a:lnTo>
                    <a:lnTo>
                      <a:pt x="2476" y="63449"/>
                    </a:lnTo>
                    <a:lnTo>
                      <a:pt x="3868" y="64068"/>
                    </a:lnTo>
                    <a:cubicBezTo>
                      <a:pt x="16400" y="70102"/>
                      <a:pt x="67226" y="91685"/>
                      <a:pt x="65137" y="107390"/>
                    </a:cubicBezTo>
                    <a:cubicBezTo>
                      <a:pt x="60651" y="163476"/>
                      <a:pt x="28623" y="215385"/>
                      <a:pt x="32105" y="272245"/>
                    </a:cubicBezTo>
                    <a:cubicBezTo>
                      <a:pt x="32956" y="306438"/>
                      <a:pt x="54926" y="328640"/>
                      <a:pt x="79991" y="348832"/>
                    </a:cubicBezTo>
                    <a:cubicBezTo>
                      <a:pt x="92213" y="359353"/>
                      <a:pt x="105597" y="371885"/>
                      <a:pt x="111167" y="387821"/>
                    </a:cubicBezTo>
                    <a:cubicBezTo>
                      <a:pt x="114184" y="397878"/>
                      <a:pt x="114029" y="408476"/>
                      <a:pt x="113797" y="417914"/>
                    </a:cubicBezTo>
                    <a:cubicBezTo>
                      <a:pt x="112792" y="442747"/>
                      <a:pt x="108924" y="467580"/>
                      <a:pt x="107376" y="492026"/>
                    </a:cubicBezTo>
                    <a:cubicBezTo>
                      <a:pt x="107144" y="509354"/>
                      <a:pt x="104127" y="531479"/>
                      <a:pt x="117124" y="544321"/>
                    </a:cubicBezTo>
                    <a:cubicBezTo>
                      <a:pt x="125478" y="549891"/>
                      <a:pt x="137470" y="546874"/>
                      <a:pt x="146443" y="544089"/>
                    </a:cubicBezTo>
                    <a:cubicBezTo>
                      <a:pt x="184892" y="530397"/>
                      <a:pt x="159981" y="468353"/>
                      <a:pt x="168181" y="436558"/>
                    </a:cubicBezTo>
                    <a:cubicBezTo>
                      <a:pt x="171121" y="418301"/>
                      <a:pt x="187444" y="405382"/>
                      <a:pt x="202916" y="398187"/>
                    </a:cubicBezTo>
                    <a:cubicBezTo>
                      <a:pt x="251885" y="376372"/>
                      <a:pt x="260395" y="357883"/>
                      <a:pt x="269214" y="306283"/>
                    </a:cubicBezTo>
                    <a:cubicBezTo>
                      <a:pt x="272695" y="289960"/>
                      <a:pt x="274088" y="272632"/>
                      <a:pt x="283990" y="258397"/>
                    </a:cubicBezTo>
                    <a:cubicBezTo>
                      <a:pt x="295053" y="245014"/>
                      <a:pt x="311376" y="239212"/>
                      <a:pt x="325919" y="231012"/>
                    </a:cubicBezTo>
                    <a:cubicBezTo>
                      <a:pt x="347116" y="220181"/>
                      <a:pt x="367539" y="204090"/>
                      <a:pt x="373573" y="180186"/>
                    </a:cubicBezTo>
                    <a:cubicBezTo>
                      <a:pt x="378370" y="156746"/>
                      <a:pt x="372877" y="131913"/>
                      <a:pt x="368004" y="108627"/>
                    </a:cubicBezTo>
                    <a:cubicBezTo>
                      <a:pt x="363285" y="89210"/>
                      <a:pt x="358179" y="69328"/>
                      <a:pt x="349359" y="51690"/>
                    </a:cubicBezTo>
                    <a:cubicBezTo>
                      <a:pt x="343403" y="42097"/>
                      <a:pt x="334197" y="34748"/>
                      <a:pt x="324759" y="28327"/>
                    </a:cubicBezTo>
                    <a:cubicBezTo>
                      <a:pt x="312536" y="20514"/>
                      <a:pt x="297064" y="12468"/>
                      <a:pt x="282830" y="12701"/>
                    </a:cubicBezTo>
                    <a:cubicBezTo>
                      <a:pt x="251112" y="17884"/>
                      <a:pt x="221560" y="34593"/>
                      <a:pt x="189765" y="41865"/>
                    </a:cubicBezTo>
                    <a:cubicBezTo>
                      <a:pt x="140873" y="56177"/>
                      <a:pt x="90744" y="21210"/>
                      <a:pt x="42703" y="38461"/>
                    </a:cubicBezTo>
                    <a:cubicBezTo>
                      <a:pt x="28082" y="44109"/>
                      <a:pt x="14544" y="52928"/>
                      <a:pt x="2476" y="63062"/>
                    </a:cubicBezTo>
                    <a:cubicBezTo>
                      <a:pt x="2089" y="63294"/>
                      <a:pt x="1702" y="64145"/>
                      <a:pt x="1547" y="63449"/>
                    </a:cubicBezTo>
                    <a:lnTo>
                      <a:pt x="1547" y="63449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Baskerville"/>
              <a:buNone/>
              <a:defRPr sz="31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2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ka Bold" pitchFamily="50" charset="0"/>
          <a:ea typeface="Noka Bold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>
          <a:extLst>
            <a:ext uri="{FF2B5EF4-FFF2-40B4-BE49-F238E27FC236}">
              <a16:creationId xmlns:a16="http://schemas.microsoft.com/office/drawing/2014/main" id="{114D78A5-734F-D0F7-2E25-A18B61A85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p26">
            <a:extLst>
              <a:ext uri="{FF2B5EF4-FFF2-40B4-BE49-F238E27FC236}">
                <a16:creationId xmlns:a16="http://schemas.microsoft.com/office/drawing/2014/main" id="{5D940480-A9E4-8CC8-1304-AAACE5561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4762" y="2991758"/>
            <a:ext cx="5720080" cy="16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4400" b="1">
                <a:solidFill>
                  <a:srgbClr val="FFD700"/>
                </a:solidFill>
              </a:defRPr>
            </a:pPr>
            <a:r>
              <a:rPr lang="pt-BR" sz="2800" b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cs typeface="Times New Roman" panose="02020603050405020304" pitchFamily="18" charset="0"/>
              </a:rPr>
              <a:t>MONITORAMENTO DE TEMPERATURA NAS COLMEIAS</a:t>
            </a:r>
          </a:p>
        </p:txBody>
      </p:sp>
      <p:sp>
        <p:nvSpPr>
          <p:cNvPr id="3303" name="Google Shape;3303;p26">
            <a:extLst>
              <a:ext uri="{FF2B5EF4-FFF2-40B4-BE49-F238E27FC236}">
                <a16:creationId xmlns:a16="http://schemas.microsoft.com/office/drawing/2014/main" id="{5916D104-1884-A8C0-86E9-B4C2B554E589}"/>
              </a:ext>
            </a:extLst>
          </p:cNvPr>
          <p:cNvSpPr/>
          <p:nvPr/>
        </p:nvSpPr>
        <p:spPr>
          <a:xfrm>
            <a:off x="4523478" y="-973811"/>
            <a:ext cx="30944" cy="123776"/>
          </a:xfrm>
          <a:custGeom>
            <a:avLst/>
            <a:gdLst/>
            <a:ahLst/>
            <a:cxnLst/>
            <a:rect l="l" t="t" r="r" b="b"/>
            <a:pathLst>
              <a:path w="30944" h="123776" extrusionOk="0">
                <a:moveTo>
                  <a:pt x="26457" y="0"/>
                </a:moveTo>
                <a:cubicBezTo>
                  <a:pt x="32646" y="10598"/>
                  <a:pt x="35508" y="22202"/>
                  <a:pt x="34658" y="34116"/>
                </a:cubicBezTo>
                <a:cubicBezTo>
                  <a:pt x="33884" y="39995"/>
                  <a:pt x="31640" y="45875"/>
                  <a:pt x="31099" y="51677"/>
                </a:cubicBezTo>
                <a:cubicBezTo>
                  <a:pt x="29938" y="63435"/>
                  <a:pt x="34890" y="75349"/>
                  <a:pt x="33188" y="87340"/>
                </a:cubicBezTo>
                <a:cubicBezTo>
                  <a:pt x="32646" y="106139"/>
                  <a:pt x="20346" y="126639"/>
                  <a:pt x="851" y="129733"/>
                </a:cubicBezTo>
                <a:cubicBezTo>
                  <a:pt x="851" y="129733"/>
                  <a:pt x="0" y="128418"/>
                  <a:pt x="0" y="128418"/>
                </a:cubicBezTo>
                <a:cubicBezTo>
                  <a:pt x="6808" y="117975"/>
                  <a:pt x="10830" y="109465"/>
                  <a:pt x="13770" y="99563"/>
                </a:cubicBezTo>
                <a:cubicBezTo>
                  <a:pt x="18180" y="84245"/>
                  <a:pt x="26612" y="68077"/>
                  <a:pt x="26070" y="51677"/>
                </a:cubicBezTo>
                <a:cubicBezTo>
                  <a:pt x="23982" y="40459"/>
                  <a:pt x="19031" y="29552"/>
                  <a:pt x="21042" y="17715"/>
                </a:cubicBezTo>
                <a:cubicBezTo>
                  <a:pt x="21661" y="11991"/>
                  <a:pt x="22357" y="6189"/>
                  <a:pt x="24833" y="155"/>
                </a:cubicBezTo>
                <a:lnTo>
                  <a:pt x="26380" y="0"/>
                </a:lnTo>
                <a:lnTo>
                  <a:pt x="26380" y="0"/>
                </a:lnTo>
                <a:close/>
              </a:path>
            </a:pathLst>
          </a:custGeom>
          <a:solidFill>
            <a:srgbClr val="FFFFFF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1" descr="beetech_final.png">
            <a:extLst>
              <a:ext uri="{FF2B5EF4-FFF2-40B4-BE49-F238E27FC236}">
                <a16:creationId xmlns:a16="http://schemas.microsoft.com/office/drawing/2014/main" id="{8ABB707F-890B-1819-739A-10D5C682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31" y="462141"/>
            <a:ext cx="2812775" cy="2812775"/>
          </a:xfrm>
          <a:prstGeom prst="rect">
            <a:avLst/>
          </a:prstGeom>
        </p:spPr>
      </p:pic>
      <p:pic>
        <p:nvPicPr>
          <p:cNvPr id="1026" name="Picture 2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3027AE06-5370-C358-B471-8BC9683A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341121" y="3740506"/>
            <a:ext cx="3040569" cy="14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DEFA17A-41C6-2E8D-B969-7D554D3761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945" y="-334835"/>
            <a:ext cx="2210984" cy="92428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1C78C14-0785-8059-31B1-54A3EAFFDD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096" y="4681358"/>
            <a:ext cx="2210984" cy="92428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3044E4F-3A11-3B45-339E-B3A1DE55E6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155" y="2165860"/>
            <a:ext cx="2210984" cy="138808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1BB7771-6D2C-586C-BDA7-BAE6B9F181C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27014" y="1406386"/>
            <a:ext cx="2210984" cy="9242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FD39EA4-6D2E-9CF9-7B54-351C20C68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887062" y="4714814"/>
            <a:ext cx="2095792" cy="428685"/>
          </a:xfrm>
          <a:prstGeom prst="rect">
            <a:avLst/>
          </a:prstGeom>
        </p:spPr>
      </p:pic>
      <p:pic>
        <p:nvPicPr>
          <p:cNvPr id="19" name="Picture 2" descr="Uma imagem contendo Ícone">
            <a:extLst>
              <a:ext uri="{FF2B5EF4-FFF2-40B4-BE49-F238E27FC236}">
                <a16:creationId xmlns:a16="http://schemas.microsoft.com/office/drawing/2014/main" id="{48F9E934-E094-90D6-7E7C-56D7E6EB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52" y="-406799"/>
            <a:ext cx="2277206" cy="157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6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2">
          <a:extLst>
            <a:ext uri="{FF2B5EF4-FFF2-40B4-BE49-F238E27FC236}">
              <a16:creationId xmlns:a16="http://schemas.microsoft.com/office/drawing/2014/main" id="{E42DE51C-534F-31AC-CB15-EA344BF43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65;p30">
            <a:extLst>
              <a:ext uri="{FF2B5EF4-FFF2-40B4-BE49-F238E27FC236}">
                <a16:creationId xmlns:a16="http://schemas.microsoft.com/office/drawing/2014/main" id="{9DEDCCF7-456A-4543-A247-AE38BE10AF87}"/>
              </a:ext>
            </a:extLst>
          </p:cNvPr>
          <p:cNvSpPr txBox="1">
            <a:spLocks/>
          </p:cNvSpPr>
          <p:nvPr/>
        </p:nvSpPr>
        <p:spPr>
          <a:xfrm>
            <a:off x="1114374" y="3625233"/>
            <a:ext cx="72498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4700" b="1" i="0" u="none" strike="noStrike" cap="none">
                <a:solidFill>
                  <a:schemeClr val="dk1"/>
                </a:solidFill>
                <a:latin typeface="Noka Bold" pitchFamily="50" charset="0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pt-BR" sz="3200"/>
              <a:t>Demonstração Linux VM</a:t>
            </a:r>
          </a:p>
        </p:txBody>
      </p:sp>
      <p:pic>
        <p:nvPicPr>
          <p:cNvPr id="2" name="Picture 1" descr="beetech_final.png">
            <a:extLst>
              <a:ext uri="{FF2B5EF4-FFF2-40B4-BE49-F238E27FC236}">
                <a16:creationId xmlns:a16="http://schemas.microsoft.com/office/drawing/2014/main" id="{355A9225-7321-B043-09C3-13305B39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  <p:pic>
        <p:nvPicPr>
          <p:cNvPr id="7" name="Imagem 6" descr="Logotipo">
            <a:extLst>
              <a:ext uri="{FF2B5EF4-FFF2-40B4-BE49-F238E27FC236}">
                <a16:creationId xmlns:a16="http://schemas.microsoft.com/office/drawing/2014/main" id="{A2719514-05DC-6FDB-CC3E-20C4B647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972" y="966950"/>
            <a:ext cx="3016568" cy="25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Ícone">
            <a:extLst>
              <a:ext uri="{FF2B5EF4-FFF2-40B4-BE49-F238E27FC236}">
                <a16:creationId xmlns:a16="http://schemas.microsoft.com/office/drawing/2014/main" id="{F29BC35D-1114-ABF0-BD20-4531B269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53" t="26667" r="6633" b="7544"/>
          <a:stretch>
            <a:fillRect/>
          </a:stretch>
        </p:blipFill>
        <p:spPr>
          <a:xfrm>
            <a:off x="2575581" y="1420662"/>
            <a:ext cx="1519800" cy="1166522"/>
          </a:xfrm>
          <a:prstGeom prst="rect">
            <a:avLst/>
          </a:prstGeom>
        </p:spPr>
      </p:pic>
      <p:pic>
        <p:nvPicPr>
          <p:cNvPr id="5" name="Imagem 4" descr="Logotipo">
            <a:extLst>
              <a:ext uri="{FF2B5EF4-FFF2-40B4-BE49-F238E27FC236}">
                <a16:creationId xmlns:a16="http://schemas.microsoft.com/office/drawing/2014/main" id="{1C6EA73F-1F94-8BE5-6F63-07BF1C12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02" y="1160576"/>
            <a:ext cx="1417232" cy="1417232"/>
          </a:xfrm>
          <a:prstGeom prst="rect">
            <a:avLst/>
          </a:prstGeom>
        </p:spPr>
      </p:pic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4D3A49A0-5274-AFFA-A8C1-6AB382F1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0" y="1416273"/>
            <a:ext cx="1258482" cy="1077219"/>
          </a:xfrm>
          <a:prstGeom prst="rect">
            <a:avLst/>
          </a:prstGeom>
        </p:spPr>
      </p:pic>
      <p:sp>
        <p:nvSpPr>
          <p:cNvPr id="9" name="Google Shape;3665;p30">
            <a:extLst>
              <a:ext uri="{FF2B5EF4-FFF2-40B4-BE49-F238E27FC236}">
                <a16:creationId xmlns:a16="http://schemas.microsoft.com/office/drawing/2014/main" id="{140C2FF2-916C-3C78-D9D4-81020116B832}"/>
              </a:ext>
            </a:extLst>
          </p:cNvPr>
          <p:cNvSpPr txBox="1">
            <a:spLocks/>
          </p:cNvSpPr>
          <p:nvPr/>
        </p:nvSpPr>
        <p:spPr>
          <a:xfrm>
            <a:off x="862914" y="234333"/>
            <a:ext cx="72498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4700" b="1" i="0" u="none" strike="noStrike" cap="none">
                <a:solidFill>
                  <a:schemeClr val="dk1"/>
                </a:solidFill>
                <a:latin typeface="Noka Bold" pitchFamily="50" charset="0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pt-BR" sz="3200"/>
              <a:t>Próximos passos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46F67D-4AE0-7A5F-F3E3-AD08AEFD4BD2}"/>
              </a:ext>
            </a:extLst>
          </p:cNvPr>
          <p:cNvSpPr txBox="1"/>
          <p:nvPr/>
        </p:nvSpPr>
        <p:spPr>
          <a:xfrm>
            <a:off x="268098" y="2687962"/>
            <a:ext cx="191196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latin typeface="Montserrat"/>
              </a:rPr>
              <a:t>Implementação do sistema na VM</a:t>
            </a:r>
          </a:p>
        </p:txBody>
      </p:sp>
      <p:pic>
        <p:nvPicPr>
          <p:cNvPr id="11" name="Picture 1" descr="beetech_final.png">
            <a:extLst>
              <a:ext uri="{FF2B5EF4-FFF2-40B4-BE49-F238E27FC236}">
                <a16:creationId xmlns:a16="http://schemas.microsoft.com/office/drawing/2014/main" id="{29EC7D79-1CF1-4D01-FDD4-5E32B018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3E560C-667C-1935-64A4-069140F02930}"/>
              </a:ext>
            </a:extLst>
          </p:cNvPr>
          <p:cNvSpPr txBox="1"/>
          <p:nvPr/>
        </p:nvSpPr>
        <p:spPr>
          <a:xfrm>
            <a:off x="2327752" y="2687814"/>
            <a:ext cx="20174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latin typeface="Montserrat"/>
              </a:rPr>
              <a:t>Criação do site institucional e do site da aplicação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0344A3-56D7-A5DF-7A32-3992BC9BC967}"/>
              </a:ext>
            </a:extLst>
          </p:cNvPr>
          <p:cNvSpPr txBox="1"/>
          <p:nvPr/>
        </p:nvSpPr>
        <p:spPr>
          <a:xfrm>
            <a:off x="4816929" y="2582346"/>
            <a:ext cx="189382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>
                <a:latin typeface="Montserrat" panose="00000500000000000000" pitchFamily="2" charset="0"/>
              </a:rPr>
              <a:t>Iremos fazer as ligações das tabelas com chaves estrangeiras </a:t>
            </a:r>
          </a:p>
        </p:txBody>
      </p:sp>
      <p:pic>
        <p:nvPicPr>
          <p:cNvPr id="16" name="Imagem 15" descr="Ícone">
            <a:extLst>
              <a:ext uri="{FF2B5EF4-FFF2-40B4-BE49-F238E27FC236}">
                <a16:creationId xmlns:a16="http://schemas.microsoft.com/office/drawing/2014/main" id="{482D9F92-AD9A-FE1D-FF4E-5CAD71EB5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918" y="1159876"/>
            <a:ext cx="1411874" cy="14118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D00787-30AA-F802-C0FB-5E1964F3E964}"/>
              </a:ext>
            </a:extLst>
          </p:cNvPr>
          <p:cNvSpPr txBox="1"/>
          <p:nvPr/>
        </p:nvSpPr>
        <p:spPr>
          <a:xfrm>
            <a:off x="7133046" y="2687961"/>
            <a:ext cx="181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Montserrat" panose="00000500000000000000" pitchFamily="2" charset="0"/>
              </a:rPr>
              <a:t>Integração do Arduino com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7645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2">
          <a:extLst>
            <a:ext uri="{FF2B5EF4-FFF2-40B4-BE49-F238E27FC236}">
              <a16:creationId xmlns:a16="http://schemas.microsoft.com/office/drawing/2014/main" id="{E8A86A30-EE57-FD76-A235-CE6AB041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30">
            <a:extLst>
              <a:ext uri="{FF2B5EF4-FFF2-40B4-BE49-F238E27FC236}">
                <a16:creationId xmlns:a16="http://schemas.microsoft.com/office/drawing/2014/main" id="{8325CB8E-0976-FF74-1671-06ADA56B7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7031" y="3427030"/>
            <a:ext cx="9401029" cy="804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5400"/>
              <a:t>Obrigado pela atenção </a:t>
            </a:r>
            <a:endParaRPr sz="5400"/>
          </a:p>
        </p:txBody>
      </p:sp>
      <p:pic>
        <p:nvPicPr>
          <p:cNvPr id="2" name="Picture 1" descr="beetech_final.png">
            <a:extLst>
              <a:ext uri="{FF2B5EF4-FFF2-40B4-BE49-F238E27FC236}">
                <a16:creationId xmlns:a16="http://schemas.microsoft.com/office/drawing/2014/main" id="{568A1787-271C-A304-2771-7CA1DDBA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97" y="438995"/>
            <a:ext cx="2812775" cy="28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66166E-0F41-498F-E5EE-4EC39D2E2EA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557" y="-508000"/>
            <a:ext cx="2210984" cy="154041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FA41062-5C2F-AFC6-29E2-BC8452F49C6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95" y="4096800"/>
            <a:ext cx="1693005" cy="1046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8C6B1E-5B78-3285-9D56-089F4540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64842" y="4577371"/>
            <a:ext cx="2976769" cy="16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A74229-5002-68A9-5B7F-08547475F8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6508" y="4457113"/>
            <a:ext cx="2210984" cy="1046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01D2A5-F8DE-7A2F-31BE-139535AD3E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670618" y="3517760"/>
            <a:ext cx="2210984" cy="1923110"/>
          </a:xfrm>
          <a:prstGeom prst="rect">
            <a:avLst/>
          </a:prstGeom>
        </p:spPr>
      </p:pic>
      <p:sp>
        <p:nvSpPr>
          <p:cNvPr id="3989" name="Google Shape;3989;p33"/>
          <p:cNvSpPr txBox="1">
            <a:spLocks noGrp="1"/>
          </p:cNvSpPr>
          <p:nvPr>
            <p:ph type="subTitle" idx="1"/>
          </p:nvPr>
        </p:nvSpPr>
        <p:spPr>
          <a:xfrm>
            <a:off x="269246" y="1157219"/>
            <a:ext cx="7836143" cy="81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/>
              <a:t>A apicultura no Brasil faturou mais de R$ 900 milhões de reais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/>
              <a:t>Produziu mais de 64 milhões de quilos de mel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/>
              <a:t>Receita cambial em 2025 foi US$ 62,2 milhões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/>
              <a:t>11° pais que mais produziu mel no mundo</a:t>
            </a:r>
          </a:p>
        </p:txBody>
      </p:sp>
      <p:sp>
        <p:nvSpPr>
          <p:cNvPr id="3990" name="Google Shape;3990;p33"/>
          <p:cNvSpPr txBox="1">
            <a:spLocks noGrp="1"/>
          </p:cNvSpPr>
          <p:nvPr>
            <p:ph type="subTitle" idx="2"/>
          </p:nvPr>
        </p:nvSpPr>
        <p:spPr>
          <a:xfrm>
            <a:off x="269246" y="2686044"/>
            <a:ext cx="6439599" cy="81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/>
              <a:t>Inconstância climática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/>
              <a:t>Picos de temperatura extremo</a:t>
            </a:r>
          </a:p>
        </p:txBody>
      </p:sp>
      <p:sp>
        <p:nvSpPr>
          <p:cNvPr id="3991" name="Google Shape;3991;p33"/>
          <p:cNvSpPr txBox="1">
            <a:spLocks noGrp="1"/>
          </p:cNvSpPr>
          <p:nvPr>
            <p:ph type="subTitle" idx="3"/>
          </p:nvPr>
        </p:nvSpPr>
        <p:spPr>
          <a:xfrm>
            <a:off x="269246" y="3833449"/>
            <a:ext cx="796285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/>
              <a:t>Flutuações de temperatura fora da faixa ideal obrigam as abelhas a interromperem atividades vitais, como a criação de novas abelhas e também a produção do mel</a:t>
            </a:r>
            <a:endParaRPr lang="pt-BR" sz="1800"/>
          </a:p>
        </p:txBody>
      </p:sp>
      <p:sp>
        <p:nvSpPr>
          <p:cNvPr id="3992" name="Google Shape;3992;p33"/>
          <p:cNvSpPr txBox="1">
            <a:spLocks noGrp="1"/>
          </p:cNvSpPr>
          <p:nvPr>
            <p:ph type="subTitle" idx="4"/>
          </p:nvPr>
        </p:nvSpPr>
        <p:spPr>
          <a:xfrm>
            <a:off x="-262463" y="837477"/>
            <a:ext cx="2168678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3993" name="Google Shape;3993;p33"/>
          <p:cNvSpPr txBox="1">
            <a:spLocks noGrp="1"/>
          </p:cNvSpPr>
          <p:nvPr>
            <p:ph type="subTitle" idx="5"/>
          </p:nvPr>
        </p:nvSpPr>
        <p:spPr>
          <a:xfrm>
            <a:off x="-221053" y="3471899"/>
            <a:ext cx="2265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994" name="Google Shape;3994;p33"/>
          <p:cNvSpPr txBox="1">
            <a:spLocks noGrp="1"/>
          </p:cNvSpPr>
          <p:nvPr>
            <p:ph type="subTitle" idx="6"/>
          </p:nvPr>
        </p:nvSpPr>
        <p:spPr>
          <a:xfrm>
            <a:off x="-405522" y="2379863"/>
            <a:ext cx="2363415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96D6E4-168D-DB3F-A48A-05E5FF57F4F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792" y="724359"/>
            <a:ext cx="798925" cy="1388082"/>
          </a:xfrm>
          <a:prstGeom prst="rect">
            <a:avLst/>
          </a:prstGeom>
        </p:spPr>
      </p:pic>
      <p:pic>
        <p:nvPicPr>
          <p:cNvPr id="8" name="Imagem 7" descr="Desenho preto e branco&#10;&#10;O conteúdo gerado por IA pode estar incorreto.">
            <a:extLst>
              <a:ext uri="{FF2B5EF4-FFF2-40B4-BE49-F238E27FC236}">
                <a16:creationId xmlns:a16="http://schemas.microsoft.com/office/drawing/2014/main" id="{899DD812-0432-E7DC-831D-29160B5A3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66129"/>
            <a:ext cx="1514475" cy="19145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FBA31C-2924-B040-6BCF-C0C7F5C68D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7763" y="-1100619"/>
            <a:ext cx="2210984" cy="1540414"/>
          </a:xfrm>
          <a:prstGeom prst="rect">
            <a:avLst/>
          </a:prstGeom>
        </p:spPr>
      </p:pic>
      <p:pic>
        <p:nvPicPr>
          <p:cNvPr id="12" name="Picture 2" descr="Uma imagem contendo Ícone">
            <a:extLst>
              <a:ext uri="{FF2B5EF4-FFF2-40B4-BE49-F238E27FC236}">
                <a16:creationId xmlns:a16="http://schemas.microsoft.com/office/drawing/2014/main" id="{7C712A35-2898-6268-8A9F-8DD75C42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595661" y="-1335244"/>
            <a:ext cx="3157635" cy="21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1E0AF01-9E42-0878-BD3E-67638010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39" y="166719"/>
            <a:ext cx="3932661" cy="572700"/>
          </a:xfrm>
        </p:spPr>
        <p:txBody>
          <a:bodyPr/>
          <a:lstStyle/>
          <a:p>
            <a:pPr algn="l"/>
            <a:r>
              <a:rPr lang="pt-BR"/>
              <a:t>Solução/Proposta</a:t>
            </a:r>
            <a:br>
              <a:rPr lang="pt-BR"/>
            </a:b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E505B7-F892-0969-0C4C-0A0A388B1A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82439" y="1190152"/>
            <a:ext cx="2210984" cy="572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6AFB4B-E0AB-65F9-E9E6-D25FEC06CF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82552" y="0"/>
            <a:ext cx="2521288" cy="8839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0329132-8806-2973-693C-5D89B9DAFC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49"/>
          <a:stretch>
            <a:fillRect/>
          </a:stretch>
        </p:blipFill>
        <p:spPr>
          <a:xfrm>
            <a:off x="5223961" y="574040"/>
            <a:ext cx="3433100" cy="39954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21678F-10CF-F187-0855-229BEF0821A0}"/>
              </a:ext>
            </a:extLst>
          </p:cNvPr>
          <p:cNvSpPr txBox="1"/>
          <p:nvPr/>
        </p:nvSpPr>
        <p:spPr>
          <a:xfrm>
            <a:off x="359998" y="876589"/>
            <a:ext cx="3749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Montserrat" panose="00000500000000000000" pitchFamily="2" charset="0"/>
              </a:rPr>
              <a:t>Monitorar a temperatura por meio de sensores para melhorar a eficiência no trabalho do apicultor e aumentar a produtividade das colmeias.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latin typeface="Montserrat" panose="00000500000000000000" pitchFamily="2" charset="0"/>
            </a:endParaRPr>
          </a:p>
          <a:p>
            <a:r>
              <a:rPr lang="pt-BR" sz="2000" b="1">
                <a:latin typeface="Montserrat" panose="00000500000000000000" pitchFamily="2" charset="0"/>
              </a:rPr>
              <a:t>Ferramentas: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latin typeface="Montserrat" panose="00000500000000000000" pitchFamily="2" charset="0"/>
              </a:rPr>
              <a:t>Banco de Dados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latin typeface="Montserrat" panose="00000500000000000000" pitchFamily="2" charset="0"/>
              </a:rPr>
              <a:t>Arduino Uno R3 e LM35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latin typeface="Montserrat" panose="00000500000000000000" pitchFamily="2" charset="0"/>
              </a:rPr>
              <a:t>Máquina Virtual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latin typeface="Montserrat" panose="00000500000000000000" pitchFamily="2" charset="0"/>
            </a:endParaRPr>
          </a:p>
        </p:txBody>
      </p:sp>
      <p:pic>
        <p:nvPicPr>
          <p:cNvPr id="2" name="Picture 1" descr="beetech_final.png">
            <a:extLst>
              <a:ext uri="{FF2B5EF4-FFF2-40B4-BE49-F238E27FC236}">
                <a16:creationId xmlns:a16="http://schemas.microsoft.com/office/drawing/2014/main" id="{EE35F211-D40D-AB30-8722-9CDF5C682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4D2B3C73-58E9-5797-9C19-D1598F41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6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29"/>
          <p:cNvSpPr txBox="1">
            <a:spLocks noGrp="1"/>
          </p:cNvSpPr>
          <p:nvPr>
            <p:ph type="title"/>
          </p:nvPr>
        </p:nvSpPr>
        <p:spPr>
          <a:xfrm>
            <a:off x="719999" y="36915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dirty="0"/>
              <a:t>Ferramenta</a:t>
            </a:r>
            <a:r>
              <a:rPr lang="pt-BR" dirty="0"/>
              <a:t> de Gestão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7A4918-BEB7-D1F0-342F-781F396DEB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579120" y="3301999"/>
            <a:ext cx="1019558" cy="9622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D60583-9E6E-89FB-B1A3-89D1D32299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683327" y="473499"/>
            <a:ext cx="1481412" cy="11654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FC7D2A-AF0C-0488-BFDE-1AC8DB1203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1492" y="67233"/>
            <a:ext cx="1799930" cy="5727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18A7B2-8CEE-9C58-6C25-508C433890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75600" y="3921759"/>
            <a:ext cx="1700278" cy="1551573"/>
          </a:xfrm>
          <a:prstGeom prst="rect">
            <a:avLst/>
          </a:prstGeom>
        </p:spPr>
      </p:pic>
      <p:pic>
        <p:nvPicPr>
          <p:cNvPr id="6" name="Picture 1" descr="beetech_final.png">
            <a:extLst>
              <a:ext uri="{FF2B5EF4-FFF2-40B4-BE49-F238E27FC236}">
                <a16:creationId xmlns:a16="http://schemas.microsoft.com/office/drawing/2014/main" id="{521DE5FC-AAF4-88BB-C870-18D476BAB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  <p:pic>
        <p:nvPicPr>
          <p:cNvPr id="9" name="Imagem 8" descr="Ícone">
            <a:extLst>
              <a:ext uri="{FF2B5EF4-FFF2-40B4-BE49-F238E27FC236}">
                <a16:creationId xmlns:a16="http://schemas.microsoft.com/office/drawing/2014/main" id="{DF718ED0-BD8C-2CBD-1F0C-8557A84D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388" y="1056245"/>
            <a:ext cx="2161223" cy="2161223"/>
          </a:xfrm>
          <a:prstGeom prst="rect">
            <a:avLst/>
          </a:prstGeom>
        </p:spPr>
      </p:pic>
      <p:pic>
        <p:nvPicPr>
          <p:cNvPr id="16" name="Picture 2" descr="Uma imagem contendo Ícone">
            <a:extLst>
              <a:ext uri="{FF2B5EF4-FFF2-40B4-BE49-F238E27FC236}">
                <a16:creationId xmlns:a16="http://schemas.microsoft.com/office/drawing/2014/main" id="{4935A871-24E4-67B9-AC7B-0A6C4C45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731717" y="-1373280"/>
            <a:ext cx="4234070" cy="29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3">
          <a:extLst>
            <a:ext uri="{FF2B5EF4-FFF2-40B4-BE49-F238E27FC236}">
              <a16:creationId xmlns:a16="http://schemas.microsoft.com/office/drawing/2014/main" id="{B3065574-B1F9-5C66-9D63-DDC72EDB1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A90BD9-DFB6-EC5E-A9FF-B36BB9C8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11466"/>
            <a:ext cx="7704000" cy="572700"/>
          </a:xfrm>
        </p:spPr>
        <p:txBody>
          <a:bodyPr/>
          <a:lstStyle/>
          <a:p>
            <a:r>
              <a:rPr lang="pt-BR" sz="2800"/>
              <a:t>Protótipo do Site Institucional</a:t>
            </a:r>
            <a:br>
              <a:rPr lang="pt-BR"/>
            </a:b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CEEBBE-7E4E-8902-230C-C67BF7567884}"/>
              </a:ext>
            </a:extLst>
          </p:cNvPr>
          <p:cNvSpPr txBox="1"/>
          <p:nvPr/>
        </p:nvSpPr>
        <p:spPr>
          <a:xfrm>
            <a:off x="2080260" y="192786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</p:txBody>
      </p:sp>
      <p:pic>
        <p:nvPicPr>
          <p:cNvPr id="5" name="Imagem 4" descr="Uma imagem contendo Diagrama">
            <a:extLst>
              <a:ext uri="{FF2B5EF4-FFF2-40B4-BE49-F238E27FC236}">
                <a16:creationId xmlns:a16="http://schemas.microsoft.com/office/drawing/2014/main" id="{D46A1E3F-D69F-8E4E-0081-99D609AC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361223"/>
            <a:ext cx="6000750" cy="33754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86CD48-6500-8488-C20D-105EE292469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08" y="0"/>
            <a:ext cx="2210984" cy="924283"/>
          </a:xfrm>
          <a:prstGeom prst="rect">
            <a:avLst/>
          </a:prstGeom>
        </p:spPr>
      </p:pic>
      <p:pic>
        <p:nvPicPr>
          <p:cNvPr id="7" name="Picture 1" descr="beetech_final.png">
            <a:extLst>
              <a:ext uri="{FF2B5EF4-FFF2-40B4-BE49-F238E27FC236}">
                <a16:creationId xmlns:a16="http://schemas.microsoft.com/office/drawing/2014/main" id="{BC23FDA8-C8A1-1114-B461-9459DD5DF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CC93DC7-5640-B55C-E6EF-2F6C6658B5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490984" y="1003577"/>
            <a:ext cx="2210984" cy="9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7">
          <a:extLst>
            <a:ext uri="{FF2B5EF4-FFF2-40B4-BE49-F238E27FC236}">
              <a16:creationId xmlns:a16="http://schemas.microsoft.com/office/drawing/2014/main" id="{9750E118-EA0D-B58D-81C5-A6627576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, Aplicativo, Email">
            <a:extLst>
              <a:ext uri="{FF2B5EF4-FFF2-40B4-BE49-F238E27FC236}">
                <a16:creationId xmlns:a16="http://schemas.microsoft.com/office/drawing/2014/main" id="{333B0A8F-9FF7-80A6-147F-3B9CEF4E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988" name="Google Shape;3988;p33">
            <a:extLst>
              <a:ext uri="{FF2B5EF4-FFF2-40B4-BE49-F238E27FC236}">
                <a16:creationId xmlns:a16="http://schemas.microsoft.com/office/drawing/2014/main" id="{9C159EC6-D0F2-265B-B89A-8B2DDEA7E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174" y="418802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"/>
            </a:br>
            <a:endParaRPr/>
          </a:p>
        </p:txBody>
      </p:sp>
      <p:pic>
        <p:nvPicPr>
          <p:cNvPr id="3" name="Picture 1" descr="beetech_final.png">
            <a:extLst>
              <a:ext uri="{FF2B5EF4-FFF2-40B4-BE49-F238E27FC236}">
                <a16:creationId xmlns:a16="http://schemas.microsoft.com/office/drawing/2014/main" id="{A35F643A-EB3F-134D-A9A0-D663B51B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30"/>
          <p:cNvSpPr txBox="1">
            <a:spLocks noGrp="1"/>
          </p:cNvSpPr>
          <p:nvPr>
            <p:ph type="title"/>
          </p:nvPr>
        </p:nvSpPr>
        <p:spPr>
          <a:xfrm>
            <a:off x="1053414" y="3626460"/>
            <a:ext cx="72498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/>
              <a:t>Apresentação das Tabelas</a:t>
            </a:r>
            <a:endParaRPr sz="3200"/>
          </a:p>
        </p:txBody>
      </p:sp>
      <p:pic>
        <p:nvPicPr>
          <p:cNvPr id="2" name="Picture 1" descr="beetech_final.png">
            <a:extLst>
              <a:ext uri="{FF2B5EF4-FFF2-40B4-BE49-F238E27FC236}">
                <a16:creationId xmlns:a16="http://schemas.microsoft.com/office/drawing/2014/main" id="{DC8BA8A2-C7B7-E1A2-D7AE-62642178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  <p:pic>
        <p:nvPicPr>
          <p:cNvPr id="4" name="Imagem 3" descr="Logotipo">
            <a:extLst>
              <a:ext uri="{FF2B5EF4-FFF2-40B4-BE49-F238E27FC236}">
                <a16:creationId xmlns:a16="http://schemas.microsoft.com/office/drawing/2014/main" id="{C1C47DCF-35CC-6629-0C2C-362189CA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78" y="247543"/>
            <a:ext cx="3540443" cy="3540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7">
          <a:extLst>
            <a:ext uri="{FF2B5EF4-FFF2-40B4-BE49-F238E27FC236}">
              <a16:creationId xmlns:a16="http://schemas.microsoft.com/office/drawing/2014/main" id="{EE4614FA-7552-FC8F-BA13-DAE912D7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65;p30">
            <a:extLst>
              <a:ext uri="{FF2B5EF4-FFF2-40B4-BE49-F238E27FC236}">
                <a16:creationId xmlns:a16="http://schemas.microsoft.com/office/drawing/2014/main" id="{8CE4FA25-C54A-1391-892C-D44E00262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5866" y="3710094"/>
            <a:ext cx="72498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dirty="0"/>
              <a:t>Arduino</a:t>
            </a:r>
            <a:endParaRPr sz="3200" dirty="0"/>
          </a:p>
        </p:txBody>
      </p:sp>
      <p:pic>
        <p:nvPicPr>
          <p:cNvPr id="2" name="Picture 1" descr="beetech_final.png">
            <a:extLst>
              <a:ext uri="{FF2B5EF4-FFF2-40B4-BE49-F238E27FC236}">
                <a16:creationId xmlns:a16="http://schemas.microsoft.com/office/drawing/2014/main" id="{DF54852E-67CB-00BE-9AC0-5C359F6E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174" y="0"/>
            <a:ext cx="722447" cy="72244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03FB99-3AC4-D4C5-A15B-AB75F9392B56}"/>
              </a:ext>
            </a:extLst>
          </p:cNvPr>
          <p:cNvSpPr/>
          <p:nvPr/>
        </p:nvSpPr>
        <p:spPr>
          <a:xfrm>
            <a:off x="7863854" y="4347906"/>
            <a:ext cx="1280752" cy="79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 descr="Uma imagem com texto, captura de ecrã, Engenharia eletrónica, eletrónica&#10;&#10;Os conteúdos gerados por IA podem estar incorretos.">
            <a:extLst>
              <a:ext uri="{FF2B5EF4-FFF2-40B4-BE49-F238E27FC236}">
                <a16:creationId xmlns:a16="http://schemas.microsoft.com/office/drawing/2014/main" id="{1493D577-429E-37C5-8918-B384B0F500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956"/>
          <a:stretch>
            <a:fillRect/>
          </a:stretch>
        </p:blipFill>
        <p:spPr>
          <a:xfrm>
            <a:off x="999354" y="1319037"/>
            <a:ext cx="7145291" cy="2494265"/>
          </a:xfrm>
          <a:prstGeom prst="rect">
            <a:avLst/>
          </a:prstGeom>
        </p:spPr>
      </p:pic>
      <p:pic>
        <p:nvPicPr>
          <p:cNvPr id="7" name="Imagem 6" descr="Ícone">
            <a:extLst>
              <a:ext uri="{FF2B5EF4-FFF2-40B4-BE49-F238E27FC236}">
                <a16:creationId xmlns:a16="http://schemas.microsoft.com/office/drawing/2014/main" id="{568ED470-A946-5247-4222-6C9F6BB04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124" y="3934903"/>
            <a:ext cx="474989" cy="4749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AAF143-8F84-B2A9-80BB-54186DA27AC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862361" y="-505521"/>
            <a:ext cx="2354487" cy="16901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36B1E-56DB-6468-1DD6-EF6644B3C57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09063" y="-967663"/>
            <a:ext cx="2354487" cy="1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2145"/>
      </p:ext>
    </p:extLst>
  </p:cSld>
  <p:clrMapOvr>
    <a:masterClrMapping/>
  </p:clrMapOvr>
</p:sld>
</file>

<file path=ppt/theme/theme1.xml><?xml version="1.0" encoding="utf-8"?>
<a:theme xmlns:a="http://schemas.openxmlformats.org/drawingml/2006/main" name="Bee Honeycomb Pattern by Slidesgo">
  <a:themeElements>
    <a:clrScheme name="Simple Light">
      <a:dk1>
        <a:srgbClr val="000000"/>
      </a:dk1>
      <a:lt1>
        <a:srgbClr val="FFFFFF"/>
      </a:lt1>
      <a:dk2>
        <a:srgbClr val="ECECEC"/>
      </a:dk2>
      <a:lt2>
        <a:srgbClr val="FFE37F"/>
      </a:lt2>
      <a:accent1>
        <a:srgbClr val="FFC800"/>
      </a:accent1>
      <a:accent2>
        <a:srgbClr val="D6B333"/>
      </a:accent2>
      <a:accent3>
        <a:srgbClr val="806400"/>
      </a:accent3>
      <a:accent4>
        <a:srgbClr val="4D3C00"/>
      </a:accent4>
      <a:accent5>
        <a:srgbClr val="375A64"/>
      </a:accent5>
      <a:accent6>
        <a:srgbClr val="1A2E3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97f9ae-9c71-438c-b553-1e6fe8b1ac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29CFA7192B0F4AA60BE2DF65F4BC74" ma:contentTypeVersion="9" ma:contentTypeDescription="Create a new document." ma:contentTypeScope="" ma:versionID="7c5d030e1e07c21d294a4eece902d8c5">
  <xsd:schema xmlns:xsd="http://www.w3.org/2001/XMLSchema" xmlns:xs="http://www.w3.org/2001/XMLSchema" xmlns:p="http://schemas.microsoft.com/office/2006/metadata/properties" xmlns:ns3="8497f9ae-9c71-438c-b553-1e6fe8b1acb0" targetNamespace="http://schemas.microsoft.com/office/2006/metadata/properties" ma:root="true" ma:fieldsID="a57460b0f00b7d6028329de793827c9c" ns3:_="">
    <xsd:import namespace="8497f9ae-9c71-438c-b553-1e6fe8b1acb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7f9ae-9c71-438c-b553-1e6fe8b1acb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91D2B7-2588-4077-8307-0889E6655F46}">
  <ds:schemaRefs>
    <ds:schemaRef ds:uri="8497f9ae-9c71-438c-b553-1e6fe8b1ac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B20F29-FC3C-4873-8E45-176E2562EA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18F61B-AEF2-404F-B5A1-6001005942BB}">
  <ds:schemaRefs>
    <ds:schemaRef ds:uri="8497f9ae-9c71-438c-b553-1e6fe8b1a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Apresentação no Ecrã (16:9)</PresentationFormat>
  <Paragraphs>30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Noka Bold</vt:lpstr>
      <vt:lpstr>Times New Roman</vt:lpstr>
      <vt:lpstr>Calibri</vt:lpstr>
      <vt:lpstr>Arial</vt:lpstr>
      <vt:lpstr>Montserrat</vt:lpstr>
      <vt:lpstr>Libre Baskerville</vt:lpstr>
      <vt:lpstr>Bee Honeycomb Pattern by Slidesgo</vt:lpstr>
      <vt:lpstr>MONITORAMENTO DE TEMPERATURA NAS COLMEIAS</vt:lpstr>
      <vt:lpstr>Apresentação do PowerPoint</vt:lpstr>
      <vt:lpstr>Solução/Proposta </vt:lpstr>
      <vt:lpstr>Apresentação do PowerPoint</vt:lpstr>
      <vt:lpstr>Ferramenta de Gestão</vt:lpstr>
      <vt:lpstr>Protótipo do Site Institucional </vt:lpstr>
      <vt:lpstr> </vt:lpstr>
      <vt:lpstr>Apresentação das Tabelas</vt:lpstr>
      <vt:lpstr>Arduino</vt:lpstr>
      <vt:lpstr>Apresentação do PowerPoint</vt:lpstr>
      <vt:lpstr>Apresentação do PowerPoint</vt:lpstr>
      <vt:lpstr>Obrigado pela atenção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VICTOR RAFAEL LOURENÇO OLIVEIRA .</cp:lastModifiedBy>
  <cp:revision>83</cp:revision>
  <dcterms:modified xsi:type="dcterms:W3CDTF">2025-09-12T14:07:11Z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0x010100A729CFA7192B0F4AA60BE2DF65F4BC74</vt:lpwstr>
  </property>
</Properties>
</file>