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1" r:id="rId3"/>
    <p:sldId id="264" r:id="rId4"/>
    <p:sldId id="272" r:id="rId5"/>
    <p:sldId id="273" r:id="rId6"/>
    <p:sldId id="294" r:id="rId7"/>
    <p:sldId id="293" r:id="rId8"/>
    <p:sldId id="279" r:id="rId9"/>
    <p:sldId id="280" r:id="rId10"/>
  </p:sldIdLst>
  <p:sldSz cx="9144000" cy="5143500" type="screen16x9"/>
  <p:notesSz cx="6858000" cy="9144000"/>
  <p:embeddedFontLst>
    <p:embeddedFont>
      <p:font typeface="Inria Sans" panose="020B0604020202020204" charset="0"/>
      <p:regular r:id="rId12"/>
      <p:bold r:id="rId13"/>
      <p:italic r:id="rId14"/>
      <p:boldItalic r:id="rId15"/>
    </p:embeddedFont>
    <p:embeddedFont>
      <p:font typeface="Inria Serif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Inria Sans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DBAE27-971D-41E8-88A7-65EC682BBDAA}">
  <a:tblStyle styleId="{66DBAE27-971D-41E8-88A7-65EC682BBD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F9031C-83E4-4740-8298-3536804E51B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81699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648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1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765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23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027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aa1d892ed3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aa1d892ed3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433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102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873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93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756525"/>
            <a:ext cx="7433400" cy="163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55300" y="15063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55300" y="1506350"/>
            <a:ext cx="23157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◺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◺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414199" y="1506350"/>
            <a:ext cx="23157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◺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◺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973097" y="1506350"/>
            <a:ext cx="23157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◺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◺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2"/>
            </a:gs>
            <a:gs pos="100000">
              <a:schemeClr val="accent3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ria Serif"/>
              <a:buNone/>
              <a:defRPr sz="3200" b="1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ria Serif"/>
              <a:buNone/>
              <a:defRPr sz="3200" b="1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ria Serif"/>
              <a:buNone/>
              <a:defRPr sz="3200" b="1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ria Serif"/>
              <a:buNone/>
              <a:defRPr sz="3200" b="1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ria Serif"/>
              <a:buNone/>
              <a:defRPr sz="3200" b="1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ria Serif"/>
              <a:buNone/>
              <a:defRPr sz="3200" b="1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ria Serif"/>
              <a:buNone/>
              <a:defRPr sz="3200" b="1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ria Serif"/>
              <a:buNone/>
              <a:defRPr sz="3200" b="1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ria Serif"/>
              <a:buNone/>
              <a:defRPr sz="3200" b="1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063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◺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◺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inria-seri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ontsquirrel.com/fonts/inria-sa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855300" y="1756525"/>
            <a:ext cx="7433400" cy="239399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sz="4000" dirty="0" smtClean="0"/>
              <a:t>Document Generator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en-US" sz="2400" dirty="0" smtClean="0"/>
              <a:t>make your life easier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200" dirty="0" smtClean="0"/>
              <a:t>diploma project Beetroot Academy (c)</a:t>
            </a:r>
            <a:br>
              <a:rPr lang="en-US" sz="1200" dirty="0" smtClean="0"/>
            </a:br>
            <a:r>
              <a:rPr lang="en-US" sz="1200" dirty="0" smtClean="0"/>
              <a:t>course  C# developer</a:t>
            </a:r>
            <a:br>
              <a:rPr lang="en-US" sz="1200" dirty="0" smtClean="0"/>
            </a:br>
            <a:r>
              <a:rPr lang="en-US" sz="1200" dirty="0" smtClean="0"/>
              <a:t>student </a:t>
            </a:r>
            <a:r>
              <a:rPr lang="en-US" sz="1200" dirty="0" err="1" smtClean="0"/>
              <a:t>Danilin</a:t>
            </a:r>
            <a:r>
              <a:rPr lang="en-US" sz="1200" dirty="0" smtClean="0"/>
              <a:t> </a:t>
            </a:r>
            <a:r>
              <a:rPr lang="en-US" sz="1200" dirty="0" err="1" smtClean="0"/>
              <a:t>Volodymyr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 smtClean="0"/>
              <a:t>git</a:t>
            </a:r>
            <a:r>
              <a:rPr lang="en-US" sz="1200" dirty="0" smtClean="0"/>
              <a:t> github.com/</a:t>
            </a:r>
            <a:r>
              <a:rPr lang="en-US" sz="1200" dirty="0" err="1" smtClean="0"/>
              <a:t>Rus</a:t>
            </a:r>
            <a:r>
              <a:rPr lang="en-US" sz="1200" dirty="0" smtClean="0"/>
              <a:t>-amok</a:t>
            </a: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main idea - save our time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805293" y="1892109"/>
            <a:ext cx="7433400" cy="10868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sz="2000" dirty="0" smtClean="0"/>
              <a:t>Web service created with one reason - make your life easier.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sz="2000" dirty="0" smtClean="0"/>
              <a:t>Here you can create some boring courts document with minimum time loses.</a:t>
            </a:r>
            <a:endParaRPr sz="2000"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You need only three easy steps</a:t>
            </a:r>
            <a:endParaRPr dirty="0"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855300" y="1506350"/>
            <a:ext cx="23157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First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 smtClean="0"/>
              <a:t>Enter information about you.</a:t>
            </a:r>
            <a:endParaRPr dirty="0"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2"/>
          </p:nvPr>
        </p:nvSpPr>
        <p:spPr>
          <a:xfrm>
            <a:off x="3073377" y="1506350"/>
            <a:ext cx="2315700" cy="11725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Second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 smtClean="0"/>
              <a:t>Enter information about your opponent.</a:t>
            </a:r>
            <a:endParaRPr dirty="0"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3"/>
          </p:nvPr>
        </p:nvSpPr>
        <p:spPr>
          <a:xfrm>
            <a:off x="5973097" y="1506350"/>
            <a:ext cx="2315700" cy="20512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Third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Choose court, type of document and click button “</a:t>
            </a:r>
            <a:r>
              <a:rPr lang="uk-UA" dirty="0" smtClean="0"/>
              <a:t>Згенерувати</a:t>
            </a:r>
            <a:r>
              <a:rPr lang="en-US" dirty="0" smtClean="0"/>
              <a:t>”</a:t>
            </a:r>
            <a:r>
              <a:rPr lang="uk-UA" dirty="0" smtClean="0"/>
              <a:t>. </a:t>
            </a:r>
            <a:r>
              <a:rPr lang="en-US" dirty="0" smtClean="0"/>
              <a:t>Your documents is done.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9"/>
          <p:cNvGrpSpPr/>
          <p:nvPr/>
        </p:nvGrpSpPr>
        <p:grpSpPr>
          <a:xfrm>
            <a:off x="4755700" y="2311415"/>
            <a:ext cx="3675775" cy="657660"/>
            <a:chOff x="4908100" y="1436790"/>
            <a:chExt cx="3675775" cy="657660"/>
          </a:xfrm>
        </p:grpSpPr>
        <p:cxnSp>
          <p:nvCxnSpPr>
            <p:cNvPr id="239" name="Google Shape;239;p29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0" name="Google Shape;240;p29"/>
            <p:cNvSpPr txBox="1"/>
            <p:nvPr/>
          </p:nvSpPr>
          <p:spPr>
            <a:xfrm>
              <a:off x="6716675" y="1499550"/>
              <a:ext cx="1867200" cy="5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chemeClr val="dk1"/>
                  </a:solidFill>
                  <a:latin typeface="Inria Sans"/>
                  <a:ea typeface="Inria Sans"/>
                  <a:cs typeface="Inria Sans"/>
                  <a:sym typeface="Inria Sans"/>
                </a:rPr>
                <a:t>ASP.NET MVC for connecting user, data and do all boring things</a:t>
              </a:r>
              <a:endParaRPr sz="800" b="1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FFFFFF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2</a:t>
              </a:r>
              <a:endParaRPr sz="800" b="1">
                <a:solidFill>
                  <a:srgbClr val="FFFFFF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sp>
        <p:nvSpPr>
          <p:cNvPr id="243" name="Google Shape;243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44" name="Google Shape;244;p29"/>
          <p:cNvGrpSpPr/>
          <p:nvPr/>
        </p:nvGrpSpPr>
        <p:grpSpPr>
          <a:xfrm>
            <a:off x="4410500" y="3425594"/>
            <a:ext cx="4020975" cy="710012"/>
            <a:chOff x="4562900" y="3156109"/>
            <a:chExt cx="4020975" cy="710012"/>
          </a:xfrm>
        </p:grpSpPr>
        <p:cxnSp>
          <p:nvCxnSpPr>
            <p:cNvPr id="245" name="Google Shape;245;p29"/>
            <p:cNvCxnSpPr/>
            <p:nvPr/>
          </p:nvCxnSpPr>
          <p:spPr>
            <a:xfrm>
              <a:off x="4562900" y="3312540"/>
              <a:ext cx="2057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6" name="Google Shape;246;p29"/>
            <p:cNvSpPr txBox="1"/>
            <p:nvPr/>
          </p:nvSpPr>
          <p:spPr>
            <a:xfrm>
              <a:off x="6716675" y="3208521"/>
              <a:ext cx="1867200" cy="6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chemeClr val="dk1"/>
                  </a:solidFill>
                  <a:latin typeface="Inria Sans"/>
                  <a:ea typeface="Inria Sans"/>
                  <a:cs typeface="Inria Sans"/>
                  <a:sym typeface="Inria Sans"/>
                </a:rPr>
                <a:t>SQL database and Dapper for </a:t>
              </a:r>
              <a:r>
                <a:rPr lang="en-US" sz="1200" b="1" dirty="0" err="1" smtClean="0">
                  <a:solidFill>
                    <a:schemeClr val="dk1"/>
                  </a:solidFill>
                  <a:latin typeface="Inria Sans"/>
                  <a:ea typeface="Inria Sans"/>
                  <a:cs typeface="Inria Sans"/>
                  <a:sym typeface="Inria Sans"/>
                </a:rPr>
                <a:t>write|read|save</a:t>
              </a:r>
              <a:r>
                <a:rPr lang="en-US" sz="1200" b="1" dirty="0" smtClean="0">
                  <a:solidFill>
                    <a:schemeClr val="dk1"/>
                  </a:solidFill>
                  <a:latin typeface="Inria Sans"/>
                  <a:ea typeface="Inria Sans"/>
                  <a:cs typeface="Inria Sans"/>
                  <a:sym typeface="Inria Sans"/>
                </a:rPr>
                <a:t> data</a:t>
              </a:r>
              <a:endParaRPr sz="800" b="1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FFFFFF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3</a:t>
              </a:r>
              <a:endParaRPr sz="800" b="1">
                <a:solidFill>
                  <a:srgbClr val="FFFFFF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249" name="Google Shape;249;p29"/>
          <p:cNvGrpSpPr/>
          <p:nvPr/>
        </p:nvGrpSpPr>
        <p:grpSpPr>
          <a:xfrm>
            <a:off x="4410500" y="1208185"/>
            <a:ext cx="4020975" cy="686162"/>
            <a:chOff x="4562900" y="1436790"/>
            <a:chExt cx="4020975" cy="686162"/>
          </a:xfrm>
        </p:grpSpPr>
        <p:cxnSp>
          <p:nvCxnSpPr>
            <p:cNvPr id="250" name="Google Shape;250;p29"/>
            <p:cNvCxnSpPr/>
            <p:nvPr/>
          </p:nvCxnSpPr>
          <p:spPr>
            <a:xfrm>
              <a:off x="4562900" y="1593255"/>
              <a:ext cx="2060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1" name="Google Shape;251;p29"/>
            <p:cNvSpPr txBox="1"/>
            <p:nvPr/>
          </p:nvSpPr>
          <p:spPr>
            <a:xfrm>
              <a:off x="6716675" y="1499552"/>
              <a:ext cx="1867200" cy="6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chemeClr val="dk1"/>
                  </a:solidFill>
                  <a:latin typeface="Inria Sans"/>
                  <a:ea typeface="Inria Sans"/>
                  <a:cs typeface="Inria Sans"/>
                  <a:sym typeface="Inria Sans"/>
                </a:rPr>
                <a:t>Html page, where you enter your data and get created statement</a:t>
              </a:r>
              <a:endParaRPr sz="800" b="1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FFFFFF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1</a:t>
              </a:r>
              <a:endParaRPr sz="800" b="1">
                <a:solidFill>
                  <a:srgbClr val="FFFFFF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254" name="Google Shape;254;p29"/>
          <p:cNvGrpSpPr/>
          <p:nvPr/>
        </p:nvGrpSpPr>
        <p:grpSpPr>
          <a:xfrm>
            <a:off x="2662194" y="945750"/>
            <a:ext cx="3514811" cy="3252003"/>
            <a:chOff x="2991269" y="1153325"/>
            <a:chExt cx="3514811" cy="3252003"/>
          </a:xfrm>
        </p:grpSpPr>
        <p:sp>
          <p:nvSpPr>
            <p:cNvPr id="255" name="Google Shape;255;p29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6" name="Google Shape;256;p29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57" name="Google Shape;257;p2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58" name="Google Shape;258;p29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9" name="Google Shape;259;p29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60" name="Google Shape;260;p2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61" name="Google Shape;261;p29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62" name="Google Shape;262;p2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3" name="Google Shape;263;p29"/>
          <p:cNvSpPr txBox="1">
            <a:spLocks noGrp="1"/>
          </p:cNvSpPr>
          <p:nvPr>
            <p:ph type="title"/>
          </p:nvPr>
        </p:nvSpPr>
        <p:spPr>
          <a:xfrm>
            <a:off x="543011" y="1591532"/>
            <a:ext cx="2605500" cy="155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Service based on </a:t>
            </a:r>
            <a:r>
              <a:rPr lang="en" sz="1800" dirty="0" smtClean="0"/>
              <a:t>stack ASP.NET MVC and SQL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>
            <a:spLocks noGrp="1"/>
          </p:cNvSpPr>
          <p:nvPr>
            <p:ph type="title"/>
          </p:nvPr>
        </p:nvSpPr>
        <p:spPr>
          <a:xfrm>
            <a:off x="970984" y="576023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Some details of realization</a:t>
            </a:r>
            <a:endParaRPr sz="2800" dirty="0"/>
          </a:p>
        </p:txBody>
      </p:sp>
      <p:sp>
        <p:nvSpPr>
          <p:cNvPr id="269" name="Google Shape;269;p30"/>
          <p:cNvSpPr txBox="1">
            <a:spLocks noGrp="1"/>
          </p:cNvSpPr>
          <p:nvPr>
            <p:ph type="body" idx="1"/>
          </p:nvPr>
        </p:nvSpPr>
        <p:spPr>
          <a:xfrm>
            <a:off x="1105332" y="1199168"/>
            <a:ext cx="4073887" cy="21798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Main framework ASP.NET MVC .NET 6.0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Base - SQL.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Dapper for IO SQL database.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Spire for editing documents.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/>
              <a:t>xUnit</a:t>
            </a:r>
            <a:r>
              <a:rPr lang="en-US" sz="1600" dirty="0" smtClean="0"/>
              <a:t>,</a:t>
            </a:r>
            <a:r>
              <a:rPr lang="ru-RU" sz="1600" dirty="0" smtClean="0"/>
              <a:t> </a:t>
            </a:r>
            <a:r>
              <a:rPr lang="en-US" sz="1600" dirty="0" err="1" smtClean="0"/>
              <a:t>Moq</a:t>
            </a:r>
            <a:r>
              <a:rPr lang="en-US" sz="1600" dirty="0" smtClean="0"/>
              <a:t>, </a:t>
            </a:r>
            <a:r>
              <a:rPr lang="en-US" sz="1600" dirty="0" smtClean="0"/>
              <a:t>Bogus </a:t>
            </a:r>
            <a:r>
              <a:rPr lang="en-US" sz="1600" dirty="0" smtClean="0"/>
              <a:t>and </a:t>
            </a:r>
            <a:r>
              <a:rPr lang="en-US" sz="1600" dirty="0" err="1" smtClean="0"/>
              <a:t>Shouldly</a:t>
            </a:r>
            <a:r>
              <a:rPr lang="en-US" sz="1600" dirty="0" smtClean="0"/>
              <a:t> </a:t>
            </a:r>
            <a:r>
              <a:rPr lang="en-US" sz="1600" smtClean="0"/>
              <a:t>for </a:t>
            </a:r>
            <a:r>
              <a:rPr lang="en-US" sz="1600" smtClean="0"/>
              <a:t>testing.</a:t>
            </a:r>
            <a:endParaRPr lang="en-US" sz="1600" dirty="0" smtClean="0"/>
          </a:p>
        </p:txBody>
      </p:sp>
      <p:sp>
        <p:nvSpPr>
          <p:cNvPr id="272" name="Google Shape;272;p3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414" name="Google Shape;414;p4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15" name="Google Shape;415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7" name="Google Shape;417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18" name="Google Shape;418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ans"/>
                  <a:ea typeface="Inria Sans"/>
                  <a:cs typeface="Inria Sans"/>
                  <a:sym typeface="Inria Sans"/>
                </a:rPr>
                <a:t>1</a:t>
              </a:r>
              <a:endParaRPr sz="600">
                <a:solidFill>
                  <a:schemeClr val="dk2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</p:grpSp>
      <p:grpSp>
        <p:nvGrpSpPr>
          <p:cNvPr id="420" name="Google Shape;420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21" name="Google Shape;421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ans"/>
                  <a:ea typeface="Inria Sans"/>
                  <a:cs typeface="Inria Sans"/>
                  <a:sym typeface="Inria Sans"/>
                </a:rPr>
                <a:t>3</a:t>
              </a:r>
              <a:endParaRPr sz="600">
                <a:solidFill>
                  <a:schemeClr val="dk2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</p:grpSp>
      <p:grpSp>
        <p:nvGrpSpPr>
          <p:cNvPr id="423" name="Google Shape;423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24" name="Google Shape;424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ans"/>
                  <a:ea typeface="Inria Sans"/>
                  <a:cs typeface="Inria Sans"/>
                  <a:sym typeface="Inria Sans"/>
                </a:rPr>
                <a:t>5</a:t>
              </a:r>
              <a:endParaRPr sz="600">
                <a:solidFill>
                  <a:schemeClr val="dk2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</p:grpSp>
      <p:grpSp>
        <p:nvGrpSpPr>
          <p:cNvPr id="426" name="Google Shape;426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27" name="Google Shape;427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ans"/>
                  <a:ea typeface="Inria Sans"/>
                  <a:cs typeface="Inria Sans"/>
                  <a:sym typeface="Inria Sans"/>
                </a:rPr>
                <a:t>6</a:t>
              </a:r>
              <a:endParaRPr sz="600">
                <a:solidFill>
                  <a:schemeClr val="dk2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</p:grpSp>
      <p:grpSp>
        <p:nvGrpSpPr>
          <p:cNvPr id="429" name="Google Shape;429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30" name="Google Shape;430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ans"/>
                  <a:ea typeface="Inria Sans"/>
                  <a:cs typeface="Inria Sans"/>
                  <a:sym typeface="Inria Sans"/>
                </a:rPr>
                <a:t>4</a:t>
              </a:r>
              <a:endParaRPr sz="600">
                <a:solidFill>
                  <a:schemeClr val="dk2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</p:grpSp>
      <p:grpSp>
        <p:nvGrpSpPr>
          <p:cNvPr id="432" name="Google Shape;432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33" name="Google Shape;433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ans"/>
                  <a:ea typeface="Inria Sans"/>
                  <a:cs typeface="Inria Sans"/>
                  <a:sym typeface="Inria Sans"/>
                </a:rPr>
                <a:t>2</a:t>
              </a:r>
              <a:endParaRPr sz="600">
                <a:solidFill>
                  <a:schemeClr val="dk2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</p:grpSp>
      <p:sp>
        <p:nvSpPr>
          <p:cNvPr id="435" name="Google Shape;435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chemeClr val="dk2"/>
                </a:solidFill>
                <a:latin typeface="Inria Sans"/>
                <a:ea typeface="Inria Sans"/>
                <a:cs typeface="Inria Sans"/>
                <a:sym typeface="Inria Sans"/>
              </a:rPr>
              <a:t>Today – only 3 template exists</a:t>
            </a:r>
            <a:endParaRPr sz="900" dirty="0">
              <a:solidFill>
                <a:schemeClr val="dk2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900" dirty="0" smtClean="0">
                <a:solidFill>
                  <a:schemeClr val="dk2"/>
                </a:solidFill>
                <a:latin typeface="Inria Sans"/>
                <a:ea typeface="Inria Sans"/>
                <a:cs typeface="Inria Sans"/>
                <a:sym typeface="Inria Sans"/>
              </a:rPr>
              <a:t>Add telegram bot as second interface</a:t>
            </a:r>
            <a:endParaRPr lang="en-US" sz="900" dirty="0">
              <a:solidFill>
                <a:schemeClr val="dk2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437" name="Google Shape;437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chemeClr val="dk2"/>
                </a:solidFill>
                <a:latin typeface="Inria Sans"/>
                <a:ea typeface="Inria Sans"/>
                <a:cs typeface="Inria Sans"/>
                <a:sym typeface="Inria Sans"/>
              </a:rPr>
              <a:t>Hire some support for answering on peoples  requests</a:t>
            </a:r>
            <a:endParaRPr sz="900" dirty="0">
              <a:solidFill>
                <a:schemeClr val="dk2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438" name="Google Shape;438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chemeClr val="dk2"/>
                </a:solidFill>
                <a:latin typeface="Inria Sans"/>
                <a:ea typeface="Inria Sans"/>
                <a:cs typeface="Inria Sans"/>
                <a:sym typeface="Inria Sans"/>
              </a:rPr>
              <a:t>Will add authorisation for divide information from users and do it more secure</a:t>
            </a:r>
            <a:endParaRPr sz="900" dirty="0">
              <a:solidFill>
                <a:schemeClr val="dk2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439" name="Google Shape;439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2"/>
                </a:solidFill>
                <a:latin typeface="Inria Sans"/>
                <a:ea typeface="Inria Sans"/>
                <a:cs typeface="Inria Sans"/>
                <a:sym typeface="Inria Sans"/>
              </a:rPr>
              <a:t>Add interface for pay government taxes for legislation</a:t>
            </a:r>
            <a:endParaRPr sz="900" dirty="0">
              <a:solidFill>
                <a:schemeClr val="dk2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440" name="Google Shape;440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chemeClr val="dk2"/>
                </a:solidFill>
                <a:latin typeface="Inria Sans"/>
                <a:ea typeface="Inria Sans"/>
                <a:cs typeface="Inria Sans"/>
                <a:sym typeface="Inria Sans"/>
              </a:rPr>
              <a:t>Some monetization via LiqPay and so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</p:spTree>
    <p:extLst>
      <p:ext uri="{BB962C8B-B14F-4D97-AF65-F5344CB8AC3E}">
        <p14:creationId xmlns:p14="http://schemas.microsoft.com/office/powerpoint/2010/main" val="62977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50"/>
          <p:cNvSpPr txBox="1"/>
          <p:nvPr/>
        </p:nvSpPr>
        <p:spPr>
          <a:xfrm>
            <a:off x="1007941" y="1720949"/>
            <a:ext cx="1281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dirty="0">
                <a:solidFill>
                  <a:schemeClr val="accent1"/>
                </a:solidFill>
              </a:rPr>
              <a:t>😉</a:t>
            </a:r>
            <a:endParaRPr sz="7200" dirty="0">
              <a:solidFill>
                <a:schemeClr val="accent1"/>
              </a:solidFill>
            </a:endParaRPr>
          </a:p>
        </p:txBody>
      </p:sp>
      <p:sp>
        <p:nvSpPr>
          <p:cNvPr id="1562" name="Google Shape;1562;p5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63" name="Google Shape;1563;p50"/>
          <p:cNvSpPr txBox="1">
            <a:spLocks noGrp="1"/>
          </p:cNvSpPr>
          <p:nvPr>
            <p:ph type="body" idx="1"/>
          </p:nvPr>
        </p:nvSpPr>
        <p:spPr>
          <a:xfrm>
            <a:off x="2476566" y="1720948"/>
            <a:ext cx="5861100" cy="13880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Thank you 4 your time and attention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All suggestion and remarks receive via </a:t>
            </a:r>
            <a:br>
              <a:rPr lang="en-US" b="1" dirty="0" smtClean="0"/>
            </a:br>
            <a:r>
              <a:rPr lang="en-US" b="1" dirty="0" smtClean="0"/>
              <a:t>e-mail vladimirs.danilin@gmail.com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>
            <a:spLocks noGrp="1"/>
          </p:cNvSpPr>
          <p:nvPr>
            <p:ph type="title"/>
          </p:nvPr>
        </p:nvSpPr>
        <p:spPr>
          <a:xfrm>
            <a:off x="871926" y="259149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350" name="Google Shape;350;p36"/>
          <p:cNvSpPr txBox="1">
            <a:spLocks noGrp="1"/>
          </p:cNvSpPr>
          <p:nvPr>
            <p:ph type="body" idx="1"/>
          </p:nvPr>
        </p:nvSpPr>
        <p:spPr>
          <a:xfrm>
            <a:off x="972506" y="947321"/>
            <a:ext cx="5919573" cy="15444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Special thanks to all the people who </a:t>
            </a:r>
            <a:r>
              <a:rPr lang="en" sz="1800" dirty="0" smtClean="0"/>
              <a:t>help to create this diploma:</a:t>
            </a:r>
            <a:endParaRPr sz="18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-US" sz="1800" dirty="0" smtClean="0"/>
              <a:t>Guru in C# world– </a:t>
            </a:r>
            <a:r>
              <a:rPr lang="en-US" sz="1800" dirty="0" err="1" smtClean="0"/>
              <a:t>Dima</a:t>
            </a:r>
            <a:r>
              <a:rPr lang="en-US" sz="1800" dirty="0" smtClean="0"/>
              <a:t>  </a:t>
            </a:r>
            <a:r>
              <a:rPr lang="en-US" sz="1800" dirty="0" err="1" smtClean="0"/>
              <a:t>Misik</a:t>
            </a:r>
            <a:endParaRPr lang="en-US" sz="1800" dirty="0" smtClean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-US" sz="1800" dirty="0" smtClean="0"/>
              <a:t>Who lead throw new language and inspired me.</a:t>
            </a:r>
            <a:endParaRPr sz="2400" dirty="0"/>
          </a:p>
        </p:txBody>
      </p:sp>
      <p:sp>
        <p:nvSpPr>
          <p:cNvPr id="351" name="Google Shape;351;p3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435" y="1338318"/>
            <a:ext cx="1328949" cy="11534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25" y="3176277"/>
            <a:ext cx="1328977" cy="980087"/>
          </a:xfrm>
          <a:prstGeom prst="rect">
            <a:avLst/>
          </a:prstGeom>
        </p:spPr>
      </p:pic>
      <p:sp>
        <p:nvSpPr>
          <p:cNvPr id="7" name="Google Shape;350;p36"/>
          <p:cNvSpPr txBox="1">
            <a:spLocks/>
          </p:cNvSpPr>
          <p:nvPr/>
        </p:nvSpPr>
        <p:spPr>
          <a:xfrm>
            <a:off x="2651065" y="2985547"/>
            <a:ext cx="5919573" cy="154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▸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▹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>
              <a:spcBef>
                <a:spcPts val="600"/>
              </a:spcBef>
            </a:pPr>
            <a:endParaRPr lang="en-US" sz="1800" dirty="0" smtClean="0"/>
          </a:p>
          <a:p>
            <a:pPr>
              <a:spcBef>
                <a:spcPts val="600"/>
              </a:spcBef>
            </a:pPr>
            <a:r>
              <a:rPr lang="en-US" sz="1800" dirty="0" smtClean="0"/>
              <a:t>And my family, especially  daughter </a:t>
            </a:r>
            <a:r>
              <a:rPr lang="en-US" sz="1800" dirty="0" err="1" smtClean="0"/>
              <a:t>Vasilisa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who helps me a  lot</a:t>
            </a:r>
            <a:r>
              <a:rPr lang="ru-RU" sz="1800" dirty="0" smtClean="0"/>
              <a:t> =)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7" name="Google Shape;357;p37"/>
          <p:cNvSpPr txBox="1">
            <a:spLocks noGrp="1"/>
          </p:cNvSpPr>
          <p:nvPr>
            <p:ph type="body" idx="1"/>
          </p:nvPr>
        </p:nvSpPr>
        <p:spPr>
          <a:xfrm>
            <a:off x="855300" y="15063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Inria Serif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Inria Sans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https://www.fontsquirrel.com/fonts/inria-serif</a:t>
            </a:r>
            <a:r>
              <a:rPr lang="en" sz="1800"/>
              <a:t/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https://www.fontsquirrel.com/fonts/inria-sans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1800"/>
          </a:p>
        </p:txBody>
      </p:sp>
      <p:sp>
        <p:nvSpPr>
          <p:cNvPr id="358" name="Google Shape;358;p37"/>
          <p:cNvSpPr txBox="1"/>
          <p:nvPr/>
        </p:nvSpPr>
        <p:spPr>
          <a:xfrm>
            <a:off x="855300" y="4104575"/>
            <a:ext cx="74334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dk2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2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359" name="Google Shape;359;p3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rian template">
  <a:themeElements>
    <a:clrScheme name="Custom 347">
      <a:dk1>
        <a:srgbClr val="424650"/>
      </a:dk1>
      <a:lt1>
        <a:srgbClr val="FFFFFF"/>
      </a:lt1>
      <a:dk2>
        <a:srgbClr val="878A96"/>
      </a:dk2>
      <a:lt2>
        <a:srgbClr val="F6F6F5"/>
      </a:lt2>
      <a:accent1>
        <a:srgbClr val="ABB4B8"/>
      </a:accent1>
      <a:accent2>
        <a:srgbClr val="D6DAE0"/>
      </a:accent2>
      <a:accent3>
        <a:srgbClr val="E7ECF0"/>
      </a:accent3>
      <a:accent4>
        <a:srgbClr val="A99282"/>
      </a:accent4>
      <a:accent5>
        <a:srgbClr val="D1B8B0"/>
      </a:accent5>
      <a:accent6>
        <a:srgbClr val="DBCEC4"/>
      </a:accent6>
      <a:hlink>
        <a:srgbClr val="7E87A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326</Words>
  <Application>Microsoft Office PowerPoint</Application>
  <PresentationFormat>Экран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Inria Sans</vt:lpstr>
      <vt:lpstr>Inria Serif</vt:lpstr>
      <vt:lpstr>Calibri</vt:lpstr>
      <vt:lpstr>Inria Sans Light</vt:lpstr>
      <vt:lpstr>Adrian template</vt:lpstr>
      <vt:lpstr>Document Generator make your life easier  diploma project Beetroot Academy (c) course  C# developer student Danilin Volodymyr git github.com/Rus-amok</vt:lpstr>
      <vt:lpstr>Project main idea - save our time</vt:lpstr>
      <vt:lpstr>You need only three easy steps</vt:lpstr>
      <vt:lpstr>Service based on stack ASP.NET MVC and SQL</vt:lpstr>
      <vt:lpstr>Some details of realization</vt:lpstr>
      <vt:lpstr>Roadmap</vt:lpstr>
      <vt:lpstr>Презентация PowerPoint</vt:lpstr>
      <vt:lpstr>Credits</vt:lpstr>
      <vt:lpstr>Presentation 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Generator make your life easier  diploma project Beetroot Academy (c) course  C# developer student Danilin Volodymyr git github.com/Rus-amok</dc:title>
  <dc:creator>Attorney</dc:creator>
  <cp:lastModifiedBy>vladimirys</cp:lastModifiedBy>
  <cp:revision>9</cp:revision>
  <dcterms:modified xsi:type="dcterms:W3CDTF">2022-04-17T13:10:54Z</dcterms:modified>
</cp:coreProperties>
</file>