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1" r:id="rId2"/>
    <p:sldId id="348" r:id="rId3"/>
    <p:sldId id="313" r:id="rId4"/>
    <p:sldId id="347" r:id="rId5"/>
    <p:sldId id="312" r:id="rId6"/>
    <p:sldId id="349" r:id="rId7"/>
    <p:sldId id="338" r:id="rId8"/>
    <p:sldId id="337" r:id="rId9"/>
    <p:sldId id="343" r:id="rId10"/>
    <p:sldId id="344" r:id="rId11"/>
    <p:sldId id="345" r:id="rId12"/>
    <p:sldId id="346" r:id="rId13"/>
    <p:sldId id="342" r:id="rId14"/>
    <p:sldId id="350" r:id="rId15"/>
    <p:sldId id="310" r:id="rId16"/>
    <p:sldId id="32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194">
          <p15:clr>
            <a:srgbClr val="A4A3A4"/>
          </p15:clr>
        </p15:guide>
        <p15:guide id="3" orient="horz" pos="1797" userDrawn="1">
          <p15:clr>
            <a:srgbClr val="A4A3A4"/>
          </p15:clr>
        </p15:guide>
        <p15:guide id="4" orient="horz" pos="1520">
          <p15:clr>
            <a:srgbClr val="A4A3A4"/>
          </p15:clr>
        </p15:guide>
        <p15:guide id="5" orient="horz" pos="12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  <a:srgbClr val="BE1622"/>
    <a:srgbClr val="6C5861"/>
    <a:srgbClr val="C5C4C5"/>
    <a:srgbClr val="C00000"/>
    <a:srgbClr val="E30513"/>
    <a:srgbClr val="1F1521"/>
    <a:srgbClr val="341622"/>
    <a:srgbClr val="460D0F"/>
    <a:srgbClr val="616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6822" autoAdjust="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5194"/>
        <p:guide orient="horz" pos="1797"/>
        <p:guide orient="horz" pos="1520"/>
        <p:guide orient="horz" pos="12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0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89E07-4F27-0140-A1B4-08336A2B8E60}" type="datetime1">
              <a:rPr lang="fr-FR" smtClean="0"/>
              <a:t>30/08/2018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Ajouter un 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35F56-DAE7-2E42-ABAF-BF90C837B3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0453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F0482-F094-4742-A4E8-C4F099EA4078}" type="datetime1">
              <a:rPr lang="fr-FR" smtClean="0"/>
              <a:t>30/08/2018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Ajouter un texte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018A-8B19-7C4E-9A49-14DA3F79DB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71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018A-8B19-7C4E-9A49-14DA3F79DB32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Ajouter un texte</a:t>
            </a:r>
          </a:p>
        </p:txBody>
      </p:sp>
    </p:spTree>
    <p:extLst>
      <p:ext uri="{BB962C8B-B14F-4D97-AF65-F5344CB8AC3E}">
        <p14:creationId xmlns:p14="http://schemas.microsoft.com/office/powerpoint/2010/main" val="54564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8558952" y="6047926"/>
            <a:ext cx="3008313" cy="442913"/>
          </a:xfrm>
        </p:spPr>
        <p:txBody>
          <a:bodyPr>
            <a:normAutofit/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Ajouter un texte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492207" y="2898307"/>
            <a:ext cx="510362" cy="1654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3685032" y="2860158"/>
            <a:ext cx="7844354" cy="1373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2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 dirty="0" smtClean="0"/>
              <a:t>Cliquez et modifiez le titre 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85032" y="4382968"/>
            <a:ext cx="7844354" cy="161633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Ajouter un texte</a:t>
            </a:r>
          </a:p>
        </p:txBody>
      </p:sp>
      <p:pic>
        <p:nvPicPr>
          <p:cNvPr id="4" name="Image 3" descr="Logo_Lectra_def_RVB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2540" y="438231"/>
            <a:ext cx="3242395" cy="10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31B0-CB4C-4283-8E1A-9E123BD113AD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2FDE-9363-BB4D-B283-F9B68F4D1646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03401" y="3443923"/>
            <a:ext cx="6548120" cy="4778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Ajouter le sous-titre du chapitre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513840" y="2727960"/>
            <a:ext cx="558800" cy="182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803401" y="2637922"/>
            <a:ext cx="7106920" cy="600164"/>
          </a:xfrm>
          <a:ln>
            <a:noFill/>
          </a:ln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smtClean="0"/>
              <a:t>Ajouter le titre du chapitre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288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rase seu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0D645B-02AA-4D2A-9598-4C0399A3DC3C}"/>
              </a:ext>
            </a:extLst>
          </p:cNvPr>
          <p:cNvSpPr/>
          <p:nvPr userDrawn="1"/>
        </p:nvSpPr>
        <p:spPr>
          <a:xfrm>
            <a:off x="1513840" y="2727960"/>
            <a:ext cx="558800" cy="182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Titre 9">
            <a:extLst>
              <a:ext uri="{FF2B5EF4-FFF2-40B4-BE49-F238E27FC236}">
                <a16:creationId xmlns:a16="http://schemas.microsoft.com/office/drawing/2014/main" id="{10BBAE12-E18D-49C2-BF50-DEB43C190F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3240" y="2819400"/>
            <a:ext cx="9352088" cy="840296"/>
          </a:xfrm>
        </p:spPr>
        <p:txBody>
          <a:bodyPr/>
          <a:lstStyle/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0556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A72F53-9D64-45CF-BB95-C0B1C501B8B3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144745" y="6493764"/>
            <a:ext cx="624840" cy="366395"/>
          </a:xfrm>
        </p:spPr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1631D64B-3BB6-40BD-81BA-255F8C8A9A9F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41595" y="1698181"/>
            <a:ext cx="6809926" cy="4778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baseline="0">
                <a:solidFill>
                  <a:srgbClr val="4E4C59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Ajouter le sous-titre du sommaire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1541595" y="2532289"/>
            <a:ext cx="8624755" cy="2444660"/>
          </a:xfrm>
        </p:spPr>
        <p:txBody>
          <a:bodyPr numCol="2">
            <a:normAutofit/>
          </a:bodyPr>
          <a:lstStyle>
            <a:lvl1pPr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i="0"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400" b="0" i="0" baseline="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400" b="0" i="0"/>
            </a:lvl4pPr>
            <a:lvl5pPr>
              <a:defRPr sz="1400" b="0" i="0"/>
            </a:lvl5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1			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2			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 </a:t>
            </a:r>
            <a:r>
              <a:rPr lang="fr-FR" noProof="0" dirty="0" smtClean="0"/>
              <a:t>	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3			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</a:t>
            </a:r>
            <a:endParaRPr lang="fr-FR" noProof="0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</a:t>
            </a:r>
            <a:r>
              <a:rPr lang="fr-FR" noProof="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4		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5			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 </a:t>
            </a:r>
            <a:r>
              <a:rPr lang="fr-FR" noProof="0" dirty="0" smtClean="0"/>
              <a:t>	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6		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</a:t>
            </a:r>
            <a:endParaRPr lang="fr-FR" noProof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7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8		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9		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 </a:t>
            </a:r>
            <a:r>
              <a:rPr lang="fr-FR" noProof="0" dirty="0" smtClean="0"/>
              <a:t>	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10		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</a:t>
            </a:r>
            <a:endParaRPr lang="fr-FR" noProof="0" dirty="0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D726A33-022E-4F2F-8806-64D08D5683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613B6BD6-1EAE-4199-8766-A56E54CA53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1595" y="1097526"/>
            <a:ext cx="8689525" cy="379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000" baseline="0">
                <a:solidFill>
                  <a:srgbClr val="C00000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fr-FR" noProof="0" dirty="0" smtClean="0"/>
              <a:t>Sommaire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44239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+image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4505E52-03AE-406F-8DA8-610C1AD85CB1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4C2622D-6A70-483A-81ED-41FFBD4F1A46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41595" y="1698181"/>
            <a:ext cx="6809926" cy="4778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5" hasCustomPrompt="1"/>
          </p:nvPr>
        </p:nvSpPr>
        <p:spPr>
          <a:xfrm>
            <a:off x="1541596" y="2176463"/>
            <a:ext cx="4081330" cy="3062287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05E27B2-0C55-4308-B90E-B063FF1C7C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8525CDA-5D66-4B02-99D3-BF40271BBB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1595" y="1097526"/>
            <a:ext cx="8689525" cy="379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000" baseline="0">
                <a:solidFill>
                  <a:srgbClr val="C00000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31ED9F9-D663-45A9-B9FB-CD50BF96041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622925" y="2176463"/>
            <a:ext cx="4608513" cy="3062287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6221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chapitre+im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FDF96ED-E009-45D7-B1E5-04B15D7AEBEB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40027" y="2049272"/>
            <a:ext cx="7133813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A50393B-22BF-4333-A438-F4EC5261B180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4" hasCustomPrompt="1"/>
          </p:nvPr>
        </p:nvSpPr>
        <p:spPr>
          <a:xfrm>
            <a:off x="1808163" y="2032000"/>
            <a:ext cx="2581275" cy="25908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72B90D7-DE4E-4CF8-976E-D66C74D78D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11740FF-A7BE-4C6A-8BDE-F778FEEB3F6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40250" y="2717800"/>
            <a:ext cx="7134225" cy="1905000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5549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E6CD8-BA8A-4826-A26A-89184C4F3606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930CFB-22F4-48A3-A199-F63A34BE6261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A1CE00FF-A5F2-432D-AE4F-72B7CE9755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03400" y="1640300"/>
            <a:ext cx="8275638" cy="3958813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1A463FD4-F662-429C-909E-C6E118FC9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3400" y="819912"/>
            <a:ext cx="8275638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0292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 sur 2 colonne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3D0A234-D06C-4749-92DF-48989556190D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479DD-8424-4C30-B767-230E11F1FD51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4711AD6E-1C0B-4D4A-B2CC-FA2A16FEF5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595CC32-F396-4955-92B1-2535690A3B8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742536" y="1640300"/>
            <a:ext cx="8336502" cy="4355688"/>
          </a:xfrm>
        </p:spPr>
        <p:txBody>
          <a:bodyPr numCol="2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85BF563-D1CF-4E35-88BA-3E3907B70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2536" y="819912"/>
            <a:ext cx="8336502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2241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Multimedi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E6CD8-BA8A-4826-A26A-89184C4F3606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B9AAC7-8700-47DA-9751-8D1A51744083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A1CE00FF-A5F2-432D-AE4F-72B7CE9755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9045" y="792018"/>
            <a:ext cx="11472276" cy="5272352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1168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+im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76E3FF-4D85-4C3E-82CA-DBA06FA564EB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15E2CED-BDB4-4CE9-98A6-B0FE756DEF5B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4" hasCustomPrompt="1"/>
          </p:nvPr>
        </p:nvSpPr>
        <p:spPr>
          <a:xfrm>
            <a:off x="1803400" y="1640300"/>
            <a:ext cx="2849563" cy="36302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F2F60999-73D7-4463-87C5-7B4F442E93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FF35C5B-26DA-47D0-ACFE-DC42D274642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62500" y="1640300"/>
            <a:ext cx="6365576" cy="3630200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BDDB6C43-4A43-4554-8EAB-432C06A98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3400" y="819912"/>
            <a:ext cx="9324676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59910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+image lar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76E3FF-4D85-4C3E-82CA-DBA06FA564EB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156C43-A7F8-4C8C-B43B-066E607DE136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4" hasCustomPrompt="1"/>
          </p:nvPr>
        </p:nvSpPr>
        <p:spPr>
          <a:xfrm>
            <a:off x="393411" y="1640299"/>
            <a:ext cx="6154037" cy="41221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F2F60999-73D7-4463-87C5-7B4F442E93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FF35C5B-26DA-47D0-ACFE-DC42D274642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06242" y="1640300"/>
            <a:ext cx="5084132" cy="4122144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BDDB6C43-4A43-4554-8EAB-432C06A98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412" y="819912"/>
            <a:ext cx="11496962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314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chapitre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9EDAF-B454-4BBA-A233-941C2DF359E4}"/>
              </a:ext>
            </a:extLst>
          </p:cNvPr>
          <p:cNvSpPr/>
          <p:nvPr userDrawn="1"/>
        </p:nvSpPr>
        <p:spPr>
          <a:xfrm>
            <a:off x="5159560" y="3584894"/>
            <a:ext cx="419996" cy="1654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1E3F045D-F1BB-4307-96CA-DF78060656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1509" y="3546745"/>
            <a:ext cx="6455414" cy="1373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2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et modifiez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993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+im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060806-73AC-48CB-B7C3-C3677591CEEE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08E3BD2-1B5C-460F-86A9-D8730566BD97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803399" y="819912"/>
            <a:ext cx="8437563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1803400" y="1371600"/>
            <a:ext cx="8437563" cy="538163"/>
          </a:xfrm>
        </p:spPr>
        <p:txBody>
          <a:bodyPr>
            <a:noAutofit/>
          </a:bodyPr>
          <a:lstStyle>
            <a:lvl1pPr>
              <a:defRPr lang="fr-FR" sz="1200" b="0" i="0" smtClean="0">
                <a:effectLst/>
              </a:defRPr>
            </a:lvl1pPr>
            <a:lvl2pPr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noProof="0" dirty="0" err="1" smtClean="0"/>
              <a:t>lorem</a:t>
            </a:r>
            <a:r>
              <a:rPr lang="fr-FR" noProof="0" dirty="0" smtClean="0"/>
              <a:t> </a:t>
            </a:r>
            <a:r>
              <a:rPr lang="fr-FR" noProof="0" dirty="0" err="1" smtClean="0"/>
              <a:t>ipsum</a:t>
            </a:r>
            <a:r>
              <a:rPr lang="fr-FR" noProof="0" dirty="0" smtClean="0"/>
              <a:t> </a:t>
            </a:r>
            <a:r>
              <a:rPr lang="fr-FR" noProof="0" dirty="0" err="1" smtClean="0"/>
              <a:t>dolor</a:t>
            </a:r>
            <a:r>
              <a:rPr lang="fr-FR" noProof="0" dirty="0" smtClean="0"/>
              <a:t> </a:t>
            </a:r>
            <a:r>
              <a:rPr lang="fr-FR" noProof="0" dirty="0" err="1" smtClean="0"/>
              <a:t>sita</a:t>
            </a:r>
            <a:r>
              <a:rPr lang="fr-FR" noProof="0" dirty="0" smtClean="0"/>
              <a:t> </a:t>
            </a:r>
            <a:r>
              <a:rPr lang="fr-FR" noProof="0" dirty="0" err="1" smtClean="0"/>
              <a:t>amet</a:t>
            </a:r>
            <a:r>
              <a:rPr lang="fr-FR" noProof="0" dirty="0" smtClean="0"/>
              <a:t> </a:t>
            </a:r>
            <a:r>
              <a:rPr lang="fr-FR" noProof="0" dirty="0" err="1" smtClean="0"/>
              <a:t>laudavit</a:t>
            </a:r>
            <a:r>
              <a:rPr lang="fr-FR" noProof="0" dirty="0" smtClean="0"/>
              <a:t> </a:t>
            </a:r>
            <a:r>
              <a:rPr lang="fr-FR" noProof="0" dirty="0" err="1" smtClean="0"/>
              <a:t>atque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cessat</a:t>
            </a:r>
            <a:r>
              <a:rPr lang="fr-FR" noProof="0" dirty="0" smtClean="0"/>
              <a:t> </a:t>
            </a:r>
            <a:r>
              <a:rPr lang="fr-FR" noProof="0" dirty="0" err="1" smtClean="0"/>
              <a:t>gallia</a:t>
            </a:r>
            <a:r>
              <a:rPr lang="fr-FR" noProof="0" dirty="0" smtClean="0"/>
              <a:t> </a:t>
            </a:r>
            <a:r>
              <a:rPr lang="fr-FR" noProof="0" dirty="0" err="1" smtClean="0"/>
              <a:t>omnia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tres</a:t>
            </a:r>
            <a:r>
              <a:rPr lang="fr-FR" noProof="0" dirty="0" smtClean="0"/>
              <a:t> partes divisa est </a:t>
            </a:r>
            <a:r>
              <a:rPr lang="fr-FR" noProof="0" dirty="0" err="1" smtClean="0"/>
              <a:t>sed</a:t>
            </a:r>
            <a:r>
              <a:rPr lang="fr-FR" noProof="0" dirty="0" smtClean="0"/>
              <a:t> </a:t>
            </a:r>
            <a:r>
              <a:rPr lang="fr-FR" noProof="0" dirty="0" err="1" smtClean="0"/>
              <a:t>egestats</a:t>
            </a:r>
            <a:r>
              <a:rPr lang="fr-FR" noProof="0" dirty="0" smtClean="0"/>
              <a:t> </a:t>
            </a:r>
            <a:r>
              <a:rPr lang="fr-FR" noProof="0" dirty="0" err="1" smtClean="0"/>
              <a:t>nulla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sapiem</a:t>
            </a:r>
            <a:r>
              <a:rPr lang="fr-FR" noProof="0" dirty="0" smtClean="0"/>
              <a:t> </a:t>
            </a:r>
            <a:r>
              <a:rPr lang="fr-FR" noProof="0" dirty="0" err="1" smtClean="0"/>
              <a:t>pellentesque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mrdavit</a:t>
            </a:r>
            <a:r>
              <a:rPr lang="fr-FR" noProof="0" dirty="0" smtClean="0"/>
              <a:t> calus.</a:t>
            </a:r>
            <a:endParaRPr lang="fr-FR" noProof="0" dirty="0"/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800C4CE1-4712-4121-86FB-80AB4866BB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57A41A1-40D7-4725-9B08-42CE0953A2D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03400" y="2009774"/>
            <a:ext cx="8437563" cy="4028313"/>
          </a:xfrm>
        </p:spPr>
        <p:txBody>
          <a:bodyPr/>
          <a:lstStyle/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44957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image légen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067DDD-5D93-4437-A032-A79D5EB1BCC8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4" hasCustomPrompt="1"/>
          </p:nvPr>
        </p:nvSpPr>
        <p:spPr>
          <a:xfrm>
            <a:off x="1808163" y="2032000"/>
            <a:ext cx="8433117" cy="3556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544381-855C-4DD9-B0A7-645BFC383765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803399" y="819912"/>
            <a:ext cx="8437563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1803400" y="1371600"/>
            <a:ext cx="8437563" cy="538163"/>
          </a:xfrm>
        </p:spPr>
        <p:txBody>
          <a:bodyPr>
            <a:noAutofit/>
          </a:bodyPr>
          <a:lstStyle>
            <a:lvl1pPr>
              <a:defRPr lang="fr-FR" sz="1200" b="0" i="0" smtClean="0">
                <a:effectLst/>
              </a:defRPr>
            </a:lvl1pPr>
            <a:lvl2pPr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noProof="0" dirty="0" err="1" smtClean="0"/>
              <a:t>lorem</a:t>
            </a:r>
            <a:r>
              <a:rPr lang="fr-FR" noProof="0" dirty="0" smtClean="0"/>
              <a:t> </a:t>
            </a:r>
            <a:r>
              <a:rPr lang="fr-FR" noProof="0" dirty="0" err="1" smtClean="0"/>
              <a:t>ipsum</a:t>
            </a:r>
            <a:r>
              <a:rPr lang="fr-FR" noProof="0" dirty="0" smtClean="0"/>
              <a:t> </a:t>
            </a:r>
            <a:r>
              <a:rPr lang="fr-FR" noProof="0" dirty="0" err="1" smtClean="0"/>
              <a:t>dolor</a:t>
            </a:r>
            <a:r>
              <a:rPr lang="fr-FR" noProof="0" dirty="0" smtClean="0"/>
              <a:t> </a:t>
            </a:r>
            <a:r>
              <a:rPr lang="fr-FR" noProof="0" dirty="0" err="1" smtClean="0"/>
              <a:t>sita</a:t>
            </a:r>
            <a:r>
              <a:rPr lang="fr-FR" noProof="0" dirty="0" smtClean="0"/>
              <a:t> </a:t>
            </a:r>
            <a:r>
              <a:rPr lang="fr-FR" noProof="0" dirty="0" err="1" smtClean="0"/>
              <a:t>amet</a:t>
            </a:r>
            <a:r>
              <a:rPr lang="fr-FR" noProof="0" dirty="0" smtClean="0"/>
              <a:t> </a:t>
            </a:r>
            <a:r>
              <a:rPr lang="fr-FR" noProof="0" dirty="0" err="1" smtClean="0"/>
              <a:t>laudavit</a:t>
            </a:r>
            <a:r>
              <a:rPr lang="fr-FR" noProof="0" dirty="0" smtClean="0"/>
              <a:t> </a:t>
            </a:r>
            <a:r>
              <a:rPr lang="fr-FR" noProof="0" dirty="0" err="1" smtClean="0"/>
              <a:t>atque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cessat</a:t>
            </a:r>
            <a:r>
              <a:rPr lang="fr-FR" noProof="0" dirty="0" smtClean="0"/>
              <a:t> </a:t>
            </a:r>
            <a:r>
              <a:rPr lang="fr-FR" noProof="0" dirty="0" err="1" smtClean="0"/>
              <a:t>gallia</a:t>
            </a:r>
            <a:r>
              <a:rPr lang="fr-FR" noProof="0" dirty="0" smtClean="0"/>
              <a:t> </a:t>
            </a:r>
            <a:r>
              <a:rPr lang="fr-FR" noProof="0" dirty="0" err="1" smtClean="0"/>
              <a:t>omnia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tres</a:t>
            </a:r>
            <a:r>
              <a:rPr lang="fr-FR" noProof="0" dirty="0" smtClean="0"/>
              <a:t> partes divisa est </a:t>
            </a:r>
            <a:r>
              <a:rPr lang="fr-FR" noProof="0" dirty="0" err="1" smtClean="0"/>
              <a:t>sed</a:t>
            </a:r>
            <a:r>
              <a:rPr lang="fr-FR" noProof="0" dirty="0" smtClean="0"/>
              <a:t> </a:t>
            </a:r>
            <a:r>
              <a:rPr lang="fr-FR" noProof="0" dirty="0" err="1" smtClean="0"/>
              <a:t>egestats</a:t>
            </a:r>
            <a:r>
              <a:rPr lang="fr-FR" noProof="0" dirty="0" smtClean="0"/>
              <a:t> </a:t>
            </a:r>
            <a:r>
              <a:rPr lang="fr-FR" noProof="0" dirty="0" err="1" smtClean="0"/>
              <a:t>nulla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sapiem</a:t>
            </a:r>
            <a:r>
              <a:rPr lang="fr-FR" noProof="0" dirty="0" smtClean="0"/>
              <a:t> </a:t>
            </a:r>
            <a:r>
              <a:rPr lang="fr-FR" noProof="0" dirty="0" err="1" smtClean="0"/>
              <a:t>pellentesque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mrdavit</a:t>
            </a:r>
            <a:r>
              <a:rPr lang="fr-FR" noProof="0" dirty="0" smtClean="0"/>
              <a:t> calus.</a:t>
            </a:r>
            <a:endParaRPr lang="fr-FR" noProof="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6" hasCustomPrompt="1"/>
          </p:nvPr>
        </p:nvSpPr>
        <p:spPr>
          <a:xfrm>
            <a:off x="2101596" y="4242816"/>
            <a:ext cx="3255264" cy="1042416"/>
          </a:xfrm>
          <a:solidFill>
            <a:srgbClr val="C00000">
              <a:alpha val="80000"/>
            </a:srgbClr>
          </a:solidFill>
        </p:spPr>
        <p:txBody>
          <a:bodyPr anchor="ctr" anchorCtr="0">
            <a:normAutofit/>
          </a:bodyPr>
          <a:lstStyle>
            <a:lvl1pPr algn="ctr">
              <a:defRPr sz="18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 smtClean="0"/>
              <a:t>Add</a:t>
            </a:r>
            <a:r>
              <a:rPr lang="fr-FR" noProof="0" dirty="0" smtClean="0"/>
              <a:t> a </a:t>
            </a:r>
            <a:r>
              <a:rPr lang="fr-FR" noProof="0" dirty="0" err="1" smtClean="0"/>
              <a:t>text</a:t>
            </a:r>
            <a:endParaRPr lang="fr-FR" noProof="0" dirty="0" smtClean="0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4010097B-F610-4E31-9AEB-911E2C266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361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+plusieurs_image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6C0BA55-4AEE-436F-95D4-A078149639F4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9A81432-E445-41BD-A997-E091D69DCD83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803399" y="819912"/>
            <a:ext cx="8437563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4" hasCustomPrompt="1"/>
          </p:nvPr>
        </p:nvSpPr>
        <p:spPr>
          <a:xfrm>
            <a:off x="1803400" y="2032000"/>
            <a:ext cx="2074864" cy="3556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1803400" y="1371600"/>
            <a:ext cx="8437563" cy="538163"/>
          </a:xfrm>
        </p:spPr>
        <p:txBody>
          <a:bodyPr>
            <a:noAutofit/>
          </a:bodyPr>
          <a:lstStyle>
            <a:lvl1pPr>
              <a:defRPr lang="fr-FR" sz="1200" b="0" i="0" smtClean="0">
                <a:effectLst/>
              </a:defRPr>
            </a:lvl1pPr>
            <a:lvl2pPr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noProof="0" dirty="0" err="1" smtClean="0"/>
              <a:t>lorem</a:t>
            </a:r>
            <a:r>
              <a:rPr lang="fr-FR" noProof="0" dirty="0" smtClean="0"/>
              <a:t> </a:t>
            </a:r>
            <a:r>
              <a:rPr lang="fr-FR" noProof="0" dirty="0" err="1" smtClean="0"/>
              <a:t>ipsum</a:t>
            </a:r>
            <a:r>
              <a:rPr lang="fr-FR" noProof="0" dirty="0" smtClean="0"/>
              <a:t> </a:t>
            </a:r>
            <a:r>
              <a:rPr lang="fr-FR" noProof="0" dirty="0" err="1" smtClean="0"/>
              <a:t>dolor</a:t>
            </a:r>
            <a:r>
              <a:rPr lang="fr-FR" noProof="0" dirty="0" smtClean="0"/>
              <a:t> </a:t>
            </a:r>
            <a:r>
              <a:rPr lang="fr-FR" noProof="0" dirty="0" err="1" smtClean="0"/>
              <a:t>sita</a:t>
            </a:r>
            <a:r>
              <a:rPr lang="fr-FR" noProof="0" dirty="0" smtClean="0"/>
              <a:t> </a:t>
            </a:r>
            <a:r>
              <a:rPr lang="fr-FR" noProof="0" dirty="0" err="1" smtClean="0"/>
              <a:t>amet</a:t>
            </a:r>
            <a:r>
              <a:rPr lang="fr-FR" noProof="0" dirty="0" smtClean="0"/>
              <a:t> </a:t>
            </a:r>
            <a:r>
              <a:rPr lang="fr-FR" noProof="0" dirty="0" err="1" smtClean="0"/>
              <a:t>laudavit</a:t>
            </a:r>
            <a:r>
              <a:rPr lang="fr-FR" noProof="0" dirty="0" smtClean="0"/>
              <a:t> </a:t>
            </a:r>
            <a:r>
              <a:rPr lang="fr-FR" noProof="0" dirty="0" err="1" smtClean="0"/>
              <a:t>atque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cessat</a:t>
            </a:r>
            <a:r>
              <a:rPr lang="fr-FR" noProof="0" dirty="0" smtClean="0"/>
              <a:t> </a:t>
            </a:r>
            <a:r>
              <a:rPr lang="fr-FR" noProof="0" dirty="0" err="1" smtClean="0"/>
              <a:t>gallia</a:t>
            </a:r>
            <a:r>
              <a:rPr lang="fr-FR" noProof="0" dirty="0" smtClean="0"/>
              <a:t> </a:t>
            </a:r>
            <a:r>
              <a:rPr lang="fr-FR" noProof="0" dirty="0" err="1" smtClean="0"/>
              <a:t>omnia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tres</a:t>
            </a:r>
            <a:r>
              <a:rPr lang="fr-FR" noProof="0" dirty="0" smtClean="0"/>
              <a:t> partes divisa est </a:t>
            </a:r>
            <a:r>
              <a:rPr lang="fr-FR" noProof="0" dirty="0" err="1" smtClean="0"/>
              <a:t>sed</a:t>
            </a:r>
            <a:r>
              <a:rPr lang="fr-FR" noProof="0" dirty="0" smtClean="0"/>
              <a:t> </a:t>
            </a:r>
            <a:r>
              <a:rPr lang="fr-FR" noProof="0" dirty="0" err="1" smtClean="0"/>
              <a:t>egestats</a:t>
            </a:r>
            <a:r>
              <a:rPr lang="fr-FR" noProof="0" dirty="0" smtClean="0"/>
              <a:t> </a:t>
            </a:r>
            <a:r>
              <a:rPr lang="fr-FR" noProof="0" dirty="0" err="1" smtClean="0"/>
              <a:t>nulla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sapiem</a:t>
            </a:r>
            <a:r>
              <a:rPr lang="fr-FR" noProof="0" dirty="0" smtClean="0"/>
              <a:t> </a:t>
            </a:r>
            <a:r>
              <a:rPr lang="fr-FR" noProof="0" dirty="0" err="1" smtClean="0"/>
              <a:t>pellentesque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mrdavit</a:t>
            </a:r>
            <a:r>
              <a:rPr lang="fr-FR" noProof="0" dirty="0" smtClean="0"/>
              <a:t> calus.</a:t>
            </a:r>
            <a:endParaRPr lang="fr-FR" noProof="0" dirty="0"/>
          </a:p>
        </p:txBody>
      </p:sp>
      <p:sp>
        <p:nvSpPr>
          <p:cNvPr id="12" name="Espace réservé pour une image  6"/>
          <p:cNvSpPr>
            <a:spLocks noGrp="1"/>
          </p:cNvSpPr>
          <p:nvPr>
            <p:ph type="pic" sz="quarter" idx="16" hasCustomPrompt="1"/>
          </p:nvPr>
        </p:nvSpPr>
        <p:spPr>
          <a:xfrm>
            <a:off x="8166099" y="2032000"/>
            <a:ext cx="2074864" cy="3556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4" name="Espace réservé pour une image  6"/>
          <p:cNvSpPr>
            <a:spLocks noGrp="1"/>
          </p:cNvSpPr>
          <p:nvPr>
            <p:ph type="pic" sz="quarter" idx="17" hasCustomPrompt="1"/>
          </p:nvPr>
        </p:nvSpPr>
        <p:spPr>
          <a:xfrm>
            <a:off x="6045199" y="2032000"/>
            <a:ext cx="2074864" cy="3556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5" name="Espace réservé pour une image  6"/>
          <p:cNvSpPr>
            <a:spLocks noGrp="1"/>
          </p:cNvSpPr>
          <p:nvPr>
            <p:ph type="pic" sz="quarter" idx="18" hasCustomPrompt="1"/>
          </p:nvPr>
        </p:nvSpPr>
        <p:spPr>
          <a:xfrm>
            <a:off x="3924299" y="2032000"/>
            <a:ext cx="2074864" cy="3556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13612D3C-386D-456D-81CA-31F16AD2C7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480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sieurs_image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3D4DD79-C9A0-4D29-AD23-4F44D7786C77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14CDE2-6089-40C2-B040-C20DCA8323D3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4" hasCustomPrompt="1"/>
          </p:nvPr>
        </p:nvSpPr>
        <p:spPr>
          <a:xfrm>
            <a:off x="1803400" y="1477058"/>
            <a:ext cx="2074864" cy="3810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2" name="Espace réservé pour une image  6"/>
          <p:cNvSpPr>
            <a:spLocks noGrp="1"/>
          </p:cNvSpPr>
          <p:nvPr>
            <p:ph type="pic" sz="quarter" idx="16" hasCustomPrompt="1"/>
          </p:nvPr>
        </p:nvSpPr>
        <p:spPr>
          <a:xfrm>
            <a:off x="8166099" y="1477058"/>
            <a:ext cx="2074864" cy="3810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4" name="Espace réservé pour une image  6"/>
          <p:cNvSpPr>
            <a:spLocks noGrp="1"/>
          </p:cNvSpPr>
          <p:nvPr>
            <p:ph type="pic" sz="quarter" idx="17" hasCustomPrompt="1"/>
          </p:nvPr>
        </p:nvSpPr>
        <p:spPr>
          <a:xfrm>
            <a:off x="6045199" y="1477058"/>
            <a:ext cx="2074864" cy="3810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5" name="Espace réservé pour une image  6"/>
          <p:cNvSpPr>
            <a:spLocks noGrp="1"/>
          </p:cNvSpPr>
          <p:nvPr>
            <p:ph type="pic" sz="quarter" idx="18" hasCustomPrompt="1"/>
          </p:nvPr>
        </p:nvSpPr>
        <p:spPr>
          <a:xfrm>
            <a:off x="3924299" y="1477058"/>
            <a:ext cx="2074864" cy="3810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3400" y="1036638"/>
            <a:ext cx="2120900" cy="619125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200" b="1" i="0" baseline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 smtClean="0"/>
              <a:t>Add</a:t>
            </a:r>
            <a:r>
              <a:rPr lang="fr-FR" noProof="0" dirty="0" smtClean="0"/>
              <a:t>  </a:t>
            </a:r>
            <a:r>
              <a:rPr lang="fr-FR" noProof="0" dirty="0" err="1" smtClean="0"/>
              <a:t>text</a:t>
            </a:r>
            <a:endParaRPr lang="fr-FR" noProof="0" dirty="0" smtClean="0"/>
          </a:p>
          <a:p>
            <a:pPr lvl="0"/>
            <a:r>
              <a:rPr lang="fr-FR" noProof="0" dirty="0" err="1" smtClean="0"/>
              <a:t>here</a:t>
            </a:r>
            <a:endParaRPr lang="fr-FR" noProof="0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3876040" y="1036638"/>
            <a:ext cx="2120900" cy="619125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200" b="1" i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 smtClean="0"/>
              <a:t>Add</a:t>
            </a:r>
            <a:r>
              <a:rPr lang="fr-FR" noProof="0" dirty="0" smtClean="0"/>
              <a:t>  </a:t>
            </a:r>
            <a:r>
              <a:rPr lang="fr-FR" noProof="0" dirty="0" err="1" smtClean="0"/>
              <a:t>text</a:t>
            </a:r>
            <a:endParaRPr lang="fr-FR" noProof="0" dirty="0" smtClean="0"/>
          </a:p>
          <a:p>
            <a:pPr lvl="0"/>
            <a:r>
              <a:rPr lang="fr-FR" noProof="0" dirty="0" err="1" smtClean="0"/>
              <a:t>here</a:t>
            </a:r>
            <a:endParaRPr lang="fr-FR" noProof="0" dirty="0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6019800" y="1036638"/>
            <a:ext cx="2120900" cy="619125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200" b="1" i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 smtClean="0"/>
              <a:t>Add</a:t>
            </a:r>
            <a:r>
              <a:rPr lang="fr-FR" noProof="0" dirty="0" smtClean="0"/>
              <a:t>  </a:t>
            </a:r>
            <a:r>
              <a:rPr lang="fr-FR" noProof="0" dirty="0" err="1" smtClean="0"/>
              <a:t>text</a:t>
            </a:r>
            <a:endParaRPr lang="fr-FR" noProof="0" dirty="0" smtClean="0"/>
          </a:p>
          <a:p>
            <a:pPr lvl="0"/>
            <a:r>
              <a:rPr lang="fr-FR" noProof="0" dirty="0" err="1" smtClean="0"/>
              <a:t>here</a:t>
            </a:r>
            <a:endParaRPr lang="fr-FR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8133080" y="1036638"/>
            <a:ext cx="2120900" cy="619125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200" b="1" i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 smtClean="0"/>
              <a:t>Add</a:t>
            </a:r>
            <a:r>
              <a:rPr lang="fr-FR" noProof="0" dirty="0" smtClean="0"/>
              <a:t>  </a:t>
            </a:r>
            <a:r>
              <a:rPr lang="fr-FR" noProof="0" dirty="0" err="1" smtClean="0"/>
              <a:t>text</a:t>
            </a:r>
            <a:endParaRPr lang="fr-FR" noProof="0" dirty="0" smtClean="0"/>
          </a:p>
          <a:p>
            <a:pPr lvl="0"/>
            <a:r>
              <a:rPr lang="fr-FR" noProof="0" dirty="0" err="1" smtClean="0"/>
              <a:t>here</a:t>
            </a:r>
            <a:endParaRPr lang="fr-FR" noProof="0" dirty="0"/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08CC8C71-4BD8-4C24-A3AC-7BC58B718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54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+schém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CEA6A1B-D127-4352-A81B-C6D10CAA21E7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59A7319-51A6-49A0-B663-C56889A23211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803399" y="819912"/>
            <a:ext cx="8437563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1803400" y="1371600"/>
            <a:ext cx="8437563" cy="538163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noProof="0" dirty="0" err="1" smtClean="0"/>
              <a:t>lorem</a:t>
            </a:r>
            <a:r>
              <a:rPr lang="fr-FR" noProof="0" dirty="0" smtClean="0"/>
              <a:t> </a:t>
            </a:r>
            <a:r>
              <a:rPr lang="fr-FR" noProof="0" dirty="0" err="1" smtClean="0"/>
              <a:t>ipsum</a:t>
            </a:r>
            <a:r>
              <a:rPr lang="fr-FR" noProof="0" dirty="0" smtClean="0"/>
              <a:t> </a:t>
            </a:r>
            <a:r>
              <a:rPr lang="fr-FR" noProof="0" dirty="0" err="1" smtClean="0"/>
              <a:t>dolor</a:t>
            </a:r>
            <a:r>
              <a:rPr lang="fr-FR" noProof="0" dirty="0" smtClean="0"/>
              <a:t> </a:t>
            </a:r>
            <a:r>
              <a:rPr lang="fr-FR" noProof="0" dirty="0" err="1" smtClean="0"/>
              <a:t>sita</a:t>
            </a:r>
            <a:r>
              <a:rPr lang="fr-FR" noProof="0" dirty="0" smtClean="0"/>
              <a:t> </a:t>
            </a:r>
            <a:r>
              <a:rPr lang="fr-FR" noProof="0" dirty="0" err="1" smtClean="0"/>
              <a:t>amet</a:t>
            </a:r>
            <a:r>
              <a:rPr lang="fr-FR" noProof="0" dirty="0" smtClean="0"/>
              <a:t> </a:t>
            </a:r>
            <a:r>
              <a:rPr lang="fr-FR" noProof="0" dirty="0" err="1" smtClean="0"/>
              <a:t>laudavit</a:t>
            </a:r>
            <a:r>
              <a:rPr lang="fr-FR" noProof="0" dirty="0" smtClean="0"/>
              <a:t> </a:t>
            </a:r>
            <a:r>
              <a:rPr lang="fr-FR" noProof="0" dirty="0" err="1" smtClean="0"/>
              <a:t>atque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cessat</a:t>
            </a:r>
            <a:r>
              <a:rPr lang="fr-FR" noProof="0" dirty="0" smtClean="0"/>
              <a:t> </a:t>
            </a:r>
            <a:r>
              <a:rPr lang="fr-FR" noProof="0" dirty="0" err="1" smtClean="0"/>
              <a:t>gallia</a:t>
            </a:r>
            <a:r>
              <a:rPr lang="fr-FR" noProof="0" dirty="0" smtClean="0"/>
              <a:t> </a:t>
            </a:r>
            <a:r>
              <a:rPr lang="fr-FR" noProof="0" dirty="0" err="1" smtClean="0"/>
              <a:t>omnia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tres</a:t>
            </a:r>
            <a:r>
              <a:rPr lang="fr-FR" noProof="0" dirty="0" smtClean="0"/>
              <a:t> partes divisa est </a:t>
            </a:r>
            <a:r>
              <a:rPr lang="fr-FR" noProof="0" dirty="0" err="1" smtClean="0"/>
              <a:t>sed</a:t>
            </a:r>
            <a:r>
              <a:rPr lang="fr-FR" noProof="0" dirty="0" smtClean="0"/>
              <a:t> </a:t>
            </a:r>
            <a:r>
              <a:rPr lang="fr-FR" noProof="0" dirty="0" err="1" smtClean="0"/>
              <a:t>egestats</a:t>
            </a:r>
            <a:r>
              <a:rPr lang="fr-FR" noProof="0" dirty="0" smtClean="0"/>
              <a:t> </a:t>
            </a:r>
            <a:r>
              <a:rPr lang="fr-FR" noProof="0" dirty="0" err="1" smtClean="0"/>
              <a:t>nulla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sapiem</a:t>
            </a:r>
            <a:r>
              <a:rPr lang="fr-FR" noProof="0" dirty="0" smtClean="0"/>
              <a:t> </a:t>
            </a:r>
            <a:r>
              <a:rPr lang="fr-FR" noProof="0" dirty="0" err="1" smtClean="0"/>
              <a:t>pellentesque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mrdavit</a:t>
            </a:r>
            <a:r>
              <a:rPr lang="fr-FR" noProof="0" dirty="0" smtClean="0"/>
              <a:t> calus.</a:t>
            </a:r>
            <a:endParaRPr lang="fr-FR" noProof="0" dirty="0"/>
          </a:p>
        </p:txBody>
      </p:sp>
      <p:sp>
        <p:nvSpPr>
          <p:cNvPr id="10" name="Espace réservé du graphique 7"/>
          <p:cNvSpPr>
            <a:spLocks noGrp="1"/>
          </p:cNvSpPr>
          <p:nvPr>
            <p:ph type="chart" sz="quarter" idx="16" hasCustomPrompt="1"/>
          </p:nvPr>
        </p:nvSpPr>
        <p:spPr>
          <a:xfrm>
            <a:off x="1803400" y="2011363"/>
            <a:ext cx="8437563" cy="3586162"/>
          </a:xfrm>
        </p:spPr>
        <p:txBody>
          <a:bodyPr/>
          <a:lstStyle/>
          <a:p>
            <a:r>
              <a:rPr lang="fr-FR" noProof="0" dirty="0" smtClean="0"/>
              <a:t>Click on the </a:t>
            </a:r>
            <a:r>
              <a:rPr lang="fr-FR" noProof="0" dirty="0" err="1" smtClean="0"/>
              <a:t>icon</a:t>
            </a:r>
            <a:r>
              <a:rPr lang="fr-FR" noProof="0" dirty="0" smtClean="0"/>
              <a:t> to </a:t>
            </a:r>
            <a:r>
              <a:rPr lang="fr-FR" noProof="0" dirty="0" err="1" smtClean="0"/>
              <a:t>add</a:t>
            </a:r>
            <a:r>
              <a:rPr lang="fr-FR" noProof="0" dirty="0" smtClean="0"/>
              <a:t> a </a:t>
            </a:r>
            <a:r>
              <a:rPr lang="fr-FR" noProof="0" dirty="0" err="1" smtClean="0"/>
              <a:t>graphic</a:t>
            </a:r>
            <a:endParaRPr lang="fr-FR" noProof="0" dirty="0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79E3346-2EB5-42FB-BBAF-EFDB16443C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228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+tableau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706F4BD-793E-493C-942C-8DBF77CF3048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5337D8C-1B43-4991-B658-4003DAE2EB0D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803400" y="819912"/>
            <a:ext cx="7106920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1803400" y="1371600"/>
            <a:ext cx="8437563" cy="538163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noProof="0" dirty="0" err="1" smtClean="0"/>
              <a:t>lorem</a:t>
            </a:r>
            <a:r>
              <a:rPr lang="fr-FR" noProof="0" dirty="0" smtClean="0"/>
              <a:t> </a:t>
            </a:r>
            <a:r>
              <a:rPr lang="fr-FR" noProof="0" dirty="0" err="1" smtClean="0"/>
              <a:t>ipsum</a:t>
            </a:r>
            <a:r>
              <a:rPr lang="fr-FR" noProof="0" dirty="0" smtClean="0"/>
              <a:t> </a:t>
            </a:r>
            <a:r>
              <a:rPr lang="fr-FR" noProof="0" dirty="0" err="1" smtClean="0"/>
              <a:t>dolor</a:t>
            </a:r>
            <a:r>
              <a:rPr lang="fr-FR" noProof="0" dirty="0" smtClean="0"/>
              <a:t> </a:t>
            </a:r>
            <a:r>
              <a:rPr lang="fr-FR" noProof="0" dirty="0" err="1" smtClean="0"/>
              <a:t>sita</a:t>
            </a:r>
            <a:r>
              <a:rPr lang="fr-FR" noProof="0" dirty="0" smtClean="0"/>
              <a:t> </a:t>
            </a:r>
            <a:r>
              <a:rPr lang="fr-FR" noProof="0" dirty="0" err="1" smtClean="0"/>
              <a:t>amet</a:t>
            </a:r>
            <a:r>
              <a:rPr lang="fr-FR" noProof="0" dirty="0" smtClean="0"/>
              <a:t> </a:t>
            </a:r>
            <a:r>
              <a:rPr lang="fr-FR" noProof="0" dirty="0" err="1" smtClean="0"/>
              <a:t>laudavit</a:t>
            </a:r>
            <a:r>
              <a:rPr lang="fr-FR" noProof="0" dirty="0" smtClean="0"/>
              <a:t> </a:t>
            </a:r>
            <a:r>
              <a:rPr lang="fr-FR" noProof="0" dirty="0" err="1" smtClean="0"/>
              <a:t>atque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cessat</a:t>
            </a:r>
            <a:r>
              <a:rPr lang="fr-FR" noProof="0" dirty="0" smtClean="0"/>
              <a:t> </a:t>
            </a:r>
            <a:r>
              <a:rPr lang="fr-FR" noProof="0" dirty="0" err="1" smtClean="0"/>
              <a:t>gallia</a:t>
            </a:r>
            <a:r>
              <a:rPr lang="fr-FR" noProof="0" dirty="0" smtClean="0"/>
              <a:t> </a:t>
            </a:r>
            <a:r>
              <a:rPr lang="fr-FR" noProof="0" dirty="0" err="1" smtClean="0"/>
              <a:t>omnia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tres</a:t>
            </a:r>
            <a:r>
              <a:rPr lang="fr-FR" noProof="0" dirty="0" smtClean="0"/>
              <a:t> partes divisa est </a:t>
            </a:r>
            <a:r>
              <a:rPr lang="fr-FR" noProof="0" dirty="0" err="1" smtClean="0"/>
              <a:t>sed</a:t>
            </a:r>
            <a:r>
              <a:rPr lang="fr-FR" noProof="0" dirty="0" smtClean="0"/>
              <a:t> </a:t>
            </a:r>
            <a:r>
              <a:rPr lang="fr-FR" noProof="0" dirty="0" err="1" smtClean="0"/>
              <a:t>egestats</a:t>
            </a:r>
            <a:r>
              <a:rPr lang="fr-FR" noProof="0" dirty="0" smtClean="0"/>
              <a:t> </a:t>
            </a:r>
            <a:r>
              <a:rPr lang="fr-FR" noProof="0" dirty="0" err="1" smtClean="0"/>
              <a:t>nulla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sapiem</a:t>
            </a:r>
            <a:r>
              <a:rPr lang="fr-FR" noProof="0" dirty="0" smtClean="0"/>
              <a:t> </a:t>
            </a:r>
            <a:r>
              <a:rPr lang="fr-FR" noProof="0" dirty="0" err="1" smtClean="0"/>
              <a:t>pellentesque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mrdavit</a:t>
            </a:r>
            <a:r>
              <a:rPr lang="fr-FR" noProof="0" dirty="0" smtClean="0"/>
              <a:t> calus.</a:t>
            </a:r>
            <a:endParaRPr lang="fr-FR" noProof="0" dirty="0"/>
          </a:p>
        </p:txBody>
      </p:sp>
      <p:sp>
        <p:nvSpPr>
          <p:cNvPr id="11" name="Espace réservé du tableau 6"/>
          <p:cNvSpPr>
            <a:spLocks noGrp="1"/>
          </p:cNvSpPr>
          <p:nvPr>
            <p:ph type="tbl" sz="quarter" idx="17" hasCustomPrompt="1"/>
          </p:nvPr>
        </p:nvSpPr>
        <p:spPr>
          <a:xfrm>
            <a:off x="1803400" y="2082165"/>
            <a:ext cx="8437563" cy="3597275"/>
          </a:xfrm>
        </p:spPr>
        <p:txBody>
          <a:bodyPr/>
          <a:lstStyle/>
          <a:p>
            <a:r>
              <a:rPr lang="fr-FR" noProof="0" dirty="0" smtClean="0"/>
              <a:t>Click on the </a:t>
            </a:r>
            <a:r>
              <a:rPr lang="fr-FR" noProof="0" dirty="0" err="1" smtClean="0"/>
              <a:t>icon</a:t>
            </a:r>
            <a:r>
              <a:rPr lang="fr-FR" noProof="0" dirty="0" smtClean="0"/>
              <a:t> to </a:t>
            </a:r>
            <a:r>
              <a:rPr lang="fr-FR" noProof="0" dirty="0" err="1" smtClean="0"/>
              <a:t>add</a:t>
            </a:r>
            <a:r>
              <a:rPr lang="fr-FR" noProof="0" dirty="0" smtClean="0"/>
              <a:t> a table</a:t>
            </a:r>
            <a:endParaRPr lang="fr-FR" noProof="0" dirty="0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415B0188-9CF0-4EDD-A05B-550AA8CE9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900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50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ied de p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0BC517-5620-4D85-A181-0B1C171F2A84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A0318B8-4686-4547-92AD-93EDEC4AA75B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E1140679-5CE6-4154-BA1C-DA361E595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0290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FBCCC6-6037-4575-8729-7ECEC751C225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6" name="Espace réservé pour une image  6"/>
          <p:cNvSpPr>
            <a:spLocks noGrp="1"/>
          </p:cNvSpPr>
          <p:nvPr>
            <p:ph type="pic" sz="quarter" idx="13" hasCustomPrompt="1"/>
          </p:nvPr>
        </p:nvSpPr>
        <p:spPr>
          <a:xfrm>
            <a:off x="2245678" y="2041525"/>
            <a:ext cx="1960562" cy="1839913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69765" y="2041525"/>
            <a:ext cx="5303838" cy="1839913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E4C59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700" noProof="0" dirty="0" smtClean="0"/>
              <a:t>Jean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700" b="1" noProof="0" dirty="0" smtClean="0"/>
              <a:t>DUPONT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700" noProof="0" dirty="0" smtClean="0"/>
              <a:t>+33 (0) 1 23 45 67 89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700" b="1" noProof="0" dirty="0" smtClean="0">
                <a:solidFill>
                  <a:srgbClr val="C00000"/>
                </a:solidFill>
              </a:rPr>
              <a:t>j.dupont@lectra.com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b="1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8675" y="4806587"/>
            <a:ext cx="3614928" cy="3914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140" y="5400419"/>
            <a:ext cx="3614928" cy="3914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8675" y="4194542"/>
            <a:ext cx="3614928" cy="3914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8675" y="5410760"/>
            <a:ext cx="3614928" cy="391425"/>
          </a:xfrm>
          <a:prstGeom prst="rect">
            <a:avLst/>
          </a:prstGeom>
        </p:spPr>
      </p:pic>
      <p:sp>
        <p:nvSpPr>
          <p:cNvPr id="1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6867399" y="5487094"/>
            <a:ext cx="2782887" cy="384175"/>
          </a:xfrm>
        </p:spPr>
        <p:txBody>
          <a:bodyPr>
            <a:normAutofit/>
          </a:bodyPr>
          <a:lstStyle>
            <a:lvl1pPr>
              <a:defRPr sz="1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sz="1200" kern="0" noProof="0" dirty="0" err="1" smtClean="0">
                <a:ea typeface="Calibri" charset="0"/>
                <a:cs typeface="Calibri" charset="0"/>
                <a:sym typeface="Helvetica Light"/>
              </a:rPr>
              <a:t>Youtube.com.lectra</a:t>
            </a:r>
            <a:endParaRPr lang="fr-FR" sz="1200" kern="0" noProof="0" dirty="0">
              <a:ea typeface="Calibri" charset="0"/>
              <a:cs typeface="Calibri" charset="0"/>
              <a:sym typeface="Helvetica Light"/>
            </a:endParaRPr>
          </a:p>
        </p:txBody>
      </p:sp>
      <p:sp>
        <p:nvSpPr>
          <p:cNvPr id="1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077719" y="5491283"/>
            <a:ext cx="2782887" cy="384175"/>
          </a:xfrm>
        </p:spPr>
        <p:txBody>
          <a:bodyPr>
            <a:normAutofit/>
          </a:bodyPr>
          <a:lstStyle>
            <a:lvl1pPr>
              <a:defRPr sz="1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sz="1200" kern="0" noProof="0" dirty="0" smtClean="0">
                <a:ea typeface="Calibri" charset="0"/>
                <a:cs typeface="Calibri" charset="0"/>
                <a:sym typeface="Helvetica Light"/>
              </a:rPr>
              <a:t>@</a:t>
            </a:r>
            <a:r>
              <a:rPr lang="fr-FR" sz="1200" kern="0" noProof="0" dirty="0" err="1" smtClean="0">
                <a:ea typeface="Calibri" charset="0"/>
                <a:cs typeface="Calibri" charset="0"/>
                <a:sym typeface="Helvetica Light"/>
              </a:rPr>
              <a:t>lectra</a:t>
            </a:r>
            <a:endParaRPr lang="fr-FR" sz="1200" kern="0" noProof="0" dirty="0">
              <a:ea typeface="Calibri" charset="0"/>
              <a:cs typeface="Calibri" charset="0"/>
              <a:sym typeface="Helvetica Light"/>
            </a:endParaRPr>
          </a:p>
        </p:txBody>
      </p:sp>
      <p:sp>
        <p:nvSpPr>
          <p:cNvPr id="1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867398" y="4255139"/>
            <a:ext cx="2782887" cy="384175"/>
          </a:xfrm>
        </p:spPr>
        <p:txBody>
          <a:bodyPr>
            <a:normAutofit/>
          </a:bodyPr>
          <a:lstStyle>
            <a:lvl1pPr>
              <a:defRPr sz="1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sz="1200" kern="0" noProof="0" dirty="0" smtClean="0">
                <a:ea typeface="Calibri" charset="0"/>
                <a:cs typeface="Calibri" charset="0"/>
                <a:sym typeface="Helvetica Light"/>
              </a:rPr>
              <a:t>Blog.lectra.com</a:t>
            </a:r>
            <a:endParaRPr lang="fr-FR" sz="1200" kern="0" noProof="0" dirty="0">
              <a:ea typeface="Calibri" charset="0"/>
              <a:cs typeface="Calibri" charset="0"/>
              <a:sym typeface="Helvetica Light"/>
            </a:endParaRPr>
          </a:p>
        </p:txBody>
      </p:sp>
      <p:sp>
        <p:nvSpPr>
          <p:cNvPr id="19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867398" y="4885059"/>
            <a:ext cx="2782887" cy="384175"/>
          </a:xfrm>
        </p:spPr>
        <p:txBody>
          <a:bodyPr>
            <a:normAutofit/>
          </a:bodyPr>
          <a:lstStyle>
            <a:lvl1pPr>
              <a:defRPr sz="1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sz="1200" kern="0" noProof="0" dirty="0" smtClean="0">
                <a:ea typeface="Calibri" charset="0"/>
                <a:cs typeface="Calibri" charset="0"/>
                <a:sym typeface="Helvetica Light"/>
              </a:rPr>
              <a:t>lectra.com</a:t>
            </a:r>
            <a:endParaRPr lang="fr-FR" sz="1200" kern="0" noProof="0" dirty="0">
              <a:ea typeface="Calibri" charset="0"/>
              <a:cs typeface="Calibri" charset="0"/>
              <a:sym typeface="Helvetica Light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245678" y="790260"/>
            <a:ext cx="510362" cy="1654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2" name="Espace réservé du texte 6"/>
          <p:cNvSpPr txBox="1">
            <a:spLocks/>
          </p:cNvSpPr>
          <p:nvPr userDrawn="1"/>
        </p:nvSpPr>
        <p:spPr>
          <a:xfrm>
            <a:off x="2336905" y="694181"/>
            <a:ext cx="6648006" cy="81649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spcBef>
                <a:spcPts val="0"/>
              </a:spcBef>
              <a:defRPr sz="28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0" dirty="0" smtClean="0"/>
              <a:t>Contact</a:t>
            </a:r>
            <a:endParaRPr lang="fr-FR" noProof="0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5678" y="4186670"/>
            <a:ext cx="3614928" cy="391425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5678" y="4798715"/>
            <a:ext cx="3614928" cy="391425"/>
          </a:xfrm>
          <a:prstGeom prst="rect">
            <a:avLst/>
          </a:prstGeom>
        </p:spPr>
      </p:pic>
      <p:sp>
        <p:nvSpPr>
          <p:cNvPr id="24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3077719" y="4861363"/>
            <a:ext cx="2782887" cy="384175"/>
          </a:xfrm>
        </p:spPr>
        <p:txBody>
          <a:bodyPr>
            <a:normAutofit/>
          </a:bodyPr>
          <a:lstStyle>
            <a:lvl1pPr>
              <a:defRPr sz="1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sz="1200" kern="0" noProof="0" dirty="0" err="1" smtClean="0">
                <a:ea typeface="Calibri" charset="0"/>
                <a:cs typeface="Calibri" charset="0"/>
                <a:sym typeface="Helvetica Light"/>
              </a:rPr>
              <a:t>lectra</a:t>
            </a:r>
            <a:endParaRPr lang="fr-FR" sz="1200" kern="0" noProof="0" dirty="0">
              <a:ea typeface="Calibri" charset="0"/>
              <a:cs typeface="Calibri" charset="0"/>
              <a:sym typeface="Helvetica Light"/>
            </a:endParaRPr>
          </a:p>
        </p:txBody>
      </p:sp>
      <p:sp>
        <p:nvSpPr>
          <p:cNvPr id="25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3077719" y="4282243"/>
            <a:ext cx="2782887" cy="384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sz="1200" kern="0" noProof="0" dirty="0" smtClean="0">
                <a:ea typeface="Calibri" charset="0"/>
                <a:cs typeface="Calibri" charset="0"/>
                <a:sym typeface="Helvetica Light"/>
              </a:rPr>
              <a:t>Lectra</a:t>
            </a:r>
            <a:endParaRPr lang="fr-FR" sz="1200" kern="0" noProof="0" dirty="0">
              <a:ea typeface="Calibri" charset="0"/>
              <a:cs typeface="Calibri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7222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 de fin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Lectra_def_RV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6622" y="2671763"/>
            <a:ext cx="3959017" cy="13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chapitre 2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ABC653-88A7-487A-9A36-1FE0C24B9F75}"/>
              </a:ext>
            </a:extLst>
          </p:cNvPr>
          <p:cNvSpPr/>
          <p:nvPr userDrawn="1"/>
        </p:nvSpPr>
        <p:spPr>
          <a:xfrm>
            <a:off x="5159560" y="3584894"/>
            <a:ext cx="419996" cy="1654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0F628530-231D-4C42-ADEF-D7ADBB4D13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1509" y="3546745"/>
            <a:ext cx="6455414" cy="1373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200" b="1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et modifiez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05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chapitre 3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782FEA-18EF-408B-980F-8FDADF146AF5}"/>
              </a:ext>
            </a:extLst>
          </p:cNvPr>
          <p:cNvSpPr/>
          <p:nvPr userDrawn="1"/>
        </p:nvSpPr>
        <p:spPr>
          <a:xfrm>
            <a:off x="5159560" y="3584894"/>
            <a:ext cx="419996" cy="1654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843421E2-3561-470A-A6D1-6F895F41FF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1509" y="3546745"/>
            <a:ext cx="6455414" cy="1373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200" b="1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et modifiez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83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chapitre 4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7B524-DB7F-4FEC-A082-78C620D8D34F}"/>
              </a:ext>
            </a:extLst>
          </p:cNvPr>
          <p:cNvSpPr/>
          <p:nvPr userDrawn="1"/>
        </p:nvSpPr>
        <p:spPr>
          <a:xfrm>
            <a:off x="5159560" y="3584894"/>
            <a:ext cx="419996" cy="1654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66255A90-98E8-4777-9BBA-AD08FFCA6B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1509" y="3546745"/>
            <a:ext cx="6455414" cy="1373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200" b="1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et modifiez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4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 ét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41595" y="1097526"/>
            <a:ext cx="8689525" cy="379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000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4ED4875-F2C6-421C-8B01-6F7B3DCD970C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1541013" y="1698777"/>
            <a:ext cx="8689975" cy="427070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4"/>
              </a:buBlip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modify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Second 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Third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Forth 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Fifth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7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93412" y="890963"/>
            <a:ext cx="11450656" cy="379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000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15F19A-E6B1-4913-A54F-01DBD17BF392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389045" y="1485712"/>
            <a:ext cx="11455023" cy="45441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4"/>
              </a:buBlip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modify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Second 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Third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Forth 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Fifth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 bloc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93412" y="890963"/>
            <a:ext cx="11450656" cy="379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000" baseline="0">
                <a:solidFill>
                  <a:srgbClr val="C00000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7050E7-73C5-4C52-871E-FB2025C720C0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389046" y="1485712"/>
            <a:ext cx="5571808" cy="4544152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49903104-EB1D-4B82-BA4C-0489D82111B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1146" y="1485712"/>
            <a:ext cx="5612922" cy="4544152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363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93412" y="890963"/>
            <a:ext cx="11450656" cy="379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000" baseline="0">
                <a:solidFill>
                  <a:srgbClr val="C00000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979E3AE-DA54-4EBC-813B-87724D90DAD5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389046" y="1485712"/>
            <a:ext cx="3561852" cy="4544152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4755FE62-3E42-45F9-A932-A14E5BAA251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37814" y="1485712"/>
            <a:ext cx="3561852" cy="4544152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7655FABE-8B26-4AC8-956C-35B4F9F546B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302344" y="1485712"/>
            <a:ext cx="3561852" cy="4544152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59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4745" y="6491605"/>
            <a:ext cx="624840" cy="366395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0" name="ZoneTexte 9"/>
          <p:cNvSpPr txBox="1"/>
          <p:nvPr/>
        </p:nvSpPr>
        <p:spPr>
          <a:xfrm>
            <a:off x="5687568" y="22677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noProof="0" dirty="0"/>
          </a:p>
        </p:txBody>
      </p:sp>
      <p:sp>
        <p:nvSpPr>
          <p:cNvPr id="14" name="Espace réservé du titre 13"/>
          <p:cNvSpPr>
            <a:spLocks noGrp="1"/>
          </p:cNvSpPr>
          <p:nvPr>
            <p:ph type="title"/>
          </p:nvPr>
        </p:nvSpPr>
        <p:spPr>
          <a:xfrm>
            <a:off x="1541595" y="1097526"/>
            <a:ext cx="8689525" cy="84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idx="1"/>
          </p:nvPr>
        </p:nvSpPr>
        <p:spPr>
          <a:xfrm>
            <a:off x="1541595" y="2090190"/>
            <a:ext cx="8689525" cy="423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816196" y="6498845"/>
            <a:ext cx="1839104" cy="288601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6AE75DE-33F1-442E-9FB8-57C94E136B68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29055" y="6498844"/>
            <a:ext cx="7093567" cy="365125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pic>
        <p:nvPicPr>
          <p:cNvPr id="11" name="Image 10" descr="Logo_Lectra_def_RVB.png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5300" y="6391372"/>
            <a:ext cx="1460498" cy="487109"/>
          </a:xfrm>
          <a:prstGeom prst="rect">
            <a:avLst/>
          </a:prstGeom>
        </p:spPr>
      </p:pic>
      <p:sp>
        <p:nvSpPr>
          <p:cNvPr id="3" name="ZoneTexte 2"/>
          <p:cNvSpPr txBox="1"/>
          <p:nvPr userDrawn="1"/>
        </p:nvSpPr>
        <p:spPr>
          <a:xfrm>
            <a:off x="3492405" y="502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228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59" r:id="rId2"/>
    <p:sldLayoutId id="2147483700" r:id="rId3"/>
    <p:sldLayoutId id="2147483698" r:id="rId4"/>
    <p:sldLayoutId id="2147483699" r:id="rId5"/>
    <p:sldLayoutId id="2147483694" r:id="rId6"/>
    <p:sldLayoutId id="2147483701" r:id="rId7"/>
    <p:sldLayoutId id="2147483702" r:id="rId8"/>
    <p:sldLayoutId id="2147483704" r:id="rId9"/>
    <p:sldLayoutId id="2147483693" r:id="rId10"/>
    <p:sldLayoutId id="2147483707" r:id="rId11"/>
    <p:sldLayoutId id="2147483670" r:id="rId12"/>
    <p:sldLayoutId id="2147483672" r:id="rId13"/>
    <p:sldLayoutId id="2147483662" r:id="rId14"/>
    <p:sldLayoutId id="2147483668" r:id="rId15"/>
    <p:sldLayoutId id="2147483671" r:id="rId16"/>
    <p:sldLayoutId id="2147483706" r:id="rId17"/>
    <p:sldLayoutId id="2147483669" r:id="rId18"/>
    <p:sldLayoutId id="2147483703" r:id="rId19"/>
    <p:sldLayoutId id="2147483663" r:id="rId20"/>
    <p:sldLayoutId id="2147483673" r:id="rId21"/>
    <p:sldLayoutId id="2147483666" r:id="rId22"/>
    <p:sldLayoutId id="2147483667" r:id="rId23"/>
    <p:sldLayoutId id="2147483664" r:id="rId24"/>
    <p:sldLayoutId id="2147483665" r:id="rId25"/>
    <p:sldLayoutId id="2147483656" r:id="rId26"/>
    <p:sldLayoutId id="2147483675" r:id="rId27"/>
    <p:sldLayoutId id="2147483676" r:id="rId28"/>
    <p:sldLayoutId id="2147483657" r:id="rId2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Tx/>
        <a:buNone/>
        <a:defRPr lang="fr-FR" sz="2000" b="0" i="0" kern="120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Tx/>
        <a:buBlip>
          <a:blip r:embed="rId33"/>
        </a:buBlip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Tx/>
        <a:buBlip>
          <a:blip r:embed="rId34"/>
        </a:buBlip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Tx/>
        <a:buBlip>
          <a:blip r:embed="rId35"/>
        </a:buBlip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/>
        <a:buChar char="•"/>
        <a:defRPr sz="12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jp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jpg"/><Relationship Id="rId7" Type="http://schemas.openxmlformats.org/officeDocument/2006/relationships/image" Target="../media/image28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Anthony VERGNE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Dashboard CAD</a:t>
            </a:r>
          </a:p>
        </p:txBody>
      </p:sp>
    </p:spTree>
    <p:extLst>
      <p:ext uri="{BB962C8B-B14F-4D97-AF65-F5344CB8AC3E}">
        <p14:creationId xmlns:p14="http://schemas.microsoft.com/office/powerpoint/2010/main" val="984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pour une image 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8163" y="1177925"/>
            <a:ext cx="8432800" cy="441007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05B660-28A2-4478-9A90-1B1A009E0281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Réutilisables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31280" y="1280160"/>
            <a:ext cx="3667760" cy="4175760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109254" y="1684865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72960" y="162947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Server /API</a:t>
            </a:r>
            <a:endParaRPr lang="fr-FR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09254" y="2507399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09254" y="3247301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194336" y="2432913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b="1" dirty="0" smtClean="0">
                <a:latin typeface="Arial" charset="0"/>
                <a:ea typeface="Arial" charset="0"/>
                <a:cs typeface="Arial" charset="0"/>
              </a:rPr>
              <a:t>withRemoteData</a:t>
            </a:r>
            <a:endParaRPr lang="fr-FR" b="1" dirty="0">
              <a:latin typeface="Arial" charset="0"/>
              <a:ea typeface="Arial" charset="0"/>
              <a:cs typeface="Arial" charset="0"/>
            </a:endParaRPr>
          </a:p>
          <a:p>
            <a:pPr lvl="0">
              <a:defRPr/>
            </a:pPr>
            <a:endParaRPr lang="fr-FR" dirty="0" smtClean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194336" y="320528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Cron</a:t>
            </a:r>
            <a:endParaRPr lang="fr-FR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00018" y="4489362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44049" y="4446892"/>
            <a:ext cx="29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Carrousel </a:t>
            </a:r>
          </a:p>
          <a:p>
            <a:pPr lvl="0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 navigation au clavier</a:t>
            </a:r>
          </a:p>
          <a:p>
            <a:pPr lvl="0">
              <a:defRPr/>
            </a:pPr>
            <a:endParaRPr lang="fr-FR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09254" y="3816077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94336" y="375160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Composant 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graph</a:t>
            </a:r>
            <a:endParaRPr lang="fr-FR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pour une image 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8163" y="1177925"/>
            <a:ext cx="8432800" cy="441007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05B660-28A2-4478-9A90-1B1A009E0281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Réutilisables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31280" y="1280160"/>
            <a:ext cx="3667760" cy="4175760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109254" y="1684865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72960" y="162947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Server /API</a:t>
            </a:r>
            <a:endParaRPr lang="fr-FR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09254" y="2507399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09254" y="3247301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194336" y="2432913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withRemoteData</a:t>
            </a:r>
            <a:endParaRPr lang="fr-FR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0">
              <a:defRPr/>
            </a:pPr>
            <a:endParaRPr lang="fr-FR" dirty="0" smtClean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194336" y="320528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smtClean="0">
                <a:latin typeface="Arial" charset="0"/>
                <a:ea typeface="Arial" charset="0"/>
                <a:cs typeface="Arial" charset="0"/>
              </a:rPr>
              <a:t>Cron</a:t>
            </a:r>
            <a:endParaRPr lang="fr-FR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00018" y="4489362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44049" y="4446892"/>
            <a:ext cx="29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Carrousel </a:t>
            </a:r>
          </a:p>
          <a:p>
            <a:pPr lvl="0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 navigation au clavier</a:t>
            </a:r>
          </a:p>
          <a:p>
            <a:pPr lvl="0">
              <a:defRPr/>
            </a:pPr>
            <a:endParaRPr lang="fr-FR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09254" y="3816077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94336" y="375160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Composant 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graph</a:t>
            </a:r>
            <a:endParaRPr lang="fr-FR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pour une image 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8163" y="1177925"/>
            <a:ext cx="8432800" cy="441007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05B660-28A2-4478-9A90-1B1A009E0281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Réutilisables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31280" y="1280160"/>
            <a:ext cx="3667760" cy="4175760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109254" y="1684865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72960" y="162947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Server /API</a:t>
            </a:r>
            <a:endParaRPr lang="fr-FR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09254" y="2507399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09254" y="3247301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194336" y="2432913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withRemoteData</a:t>
            </a:r>
            <a:endParaRPr lang="fr-FR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0">
              <a:defRPr/>
            </a:pPr>
            <a:endParaRPr lang="fr-FR" dirty="0" smtClean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194336" y="320528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schemeClr val="bg1"/>
                </a:solidFill>
              </a:rPr>
              <a:t>Cron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00018" y="4489362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44049" y="4446892"/>
            <a:ext cx="29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Carrousel </a:t>
            </a:r>
          </a:p>
          <a:p>
            <a:pPr lvl="0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 navigation au clavier</a:t>
            </a:r>
          </a:p>
          <a:p>
            <a:pPr lvl="0">
              <a:defRPr/>
            </a:pPr>
            <a:endParaRPr lang="fr-FR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09254" y="3816077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94336" y="375160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b="1" dirty="0" smtClean="0">
                <a:latin typeface="Arial" charset="0"/>
                <a:ea typeface="Arial" charset="0"/>
                <a:cs typeface="Arial" charset="0"/>
              </a:rPr>
              <a:t>Composant graph</a:t>
            </a:r>
            <a:endParaRPr lang="fr-FR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pour une image 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8163" y="1177925"/>
            <a:ext cx="8432800" cy="441007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05B660-28A2-4478-9A90-1B1A009E0281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Réutilisables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31280" y="1280160"/>
            <a:ext cx="3667760" cy="4175760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109254" y="1684865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72960" y="162947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Server /API</a:t>
            </a:r>
            <a:endParaRPr lang="fr-FR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09254" y="2507399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09254" y="3247301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194336" y="2432913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withRemoteData</a:t>
            </a:r>
            <a:endParaRPr lang="fr-FR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0">
              <a:defRPr/>
            </a:pPr>
            <a:endParaRPr lang="fr-FR" dirty="0" smtClean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194336" y="320528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Cron</a:t>
            </a:r>
            <a:endParaRPr lang="fr-FR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00018" y="4489362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44049" y="4446892"/>
            <a:ext cx="29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latin typeface="Arial" charset="0"/>
                <a:ea typeface="Arial" charset="0"/>
                <a:cs typeface="Arial" charset="0"/>
              </a:rPr>
              <a:t>Carrousel </a:t>
            </a:r>
          </a:p>
          <a:p>
            <a:pPr lvl="0">
              <a:defRPr/>
            </a:pPr>
            <a:r>
              <a:rPr lang="fr-FR" b="1" dirty="0">
                <a:latin typeface="Arial" charset="0"/>
                <a:ea typeface="Arial" charset="0"/>
                <a:cs typeface="Arial" charset="0"/>
              </a:rPr>
              <a:t>et navigation au clavier</a:t>
            </a:r>
          </a:p>
          <a:p>
            <a:pPr lvl="0">
              <a:defRPr/>
            </a:pPr>
            <a:endParaRPr lang="fr-FR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09254" y="3816077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94336" y="375160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Composant 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graph</a:t>
            </a:r>
            <a:endParaRPr lang="fr-FR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Importer l’ancien Radiator (non traité)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Transférer le composant Jenkins précédemment utilisé par le plateau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14</a:t>
            </a:fld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4ED4875-F2C6-421C-8B01-6F7B3DCD970C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Composant déjà existant mais non utilisé sur le plateau CAD pour le moment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20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1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A7FC07-7638-4B7A-9D25-4FA0111C493B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  <a:endParaRPr lang="fr-FR" dirty="0"/>
          </a:p>
        </p:txBody>
      </p:sp>
      <p:sp>
        <p:nvSpPr>
          <p:cNvPr id="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L’utilisateur a le pouvoir de paramétrer le Dashboard</a:t>
            </a:r>
            <a:endParaRPr lang="fr-FR" dirty="0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  .env</a:t>
            </a:r>
            <a:endParaRPr lang="fr-FR" dirty="0"/>
          </a:p>
        </p:txBody>
      </p:sp>
      <p:pic>
        <p:nvPicPr>
          <p:cNvPr id="19" name="Espace réservé pour une image 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3135" y="1909763"/>
            <a:ext cx="8423173" cy="3556000"/>
          </a:xfrm>
          <a:prstGeom prst="rect">
            <a:avLst/>
          </a:prstGeom>
        </p:spPr>
      </p:pic>
      <p:pic>
        <p:nvPicPr>
          <p:cNvPr id="20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32" y="5541296"/>
            <a:ext cx="960120" cy="6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7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Expression de besoin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B61A1F-ADB2-4C00-9768-B4A748B827D8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Démo Dashboard CAD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1607487" y="904352"/>
            <a:ext cx="8689975" cy="4270701"/>
          </a:xfrm>
        </p:spPr>
        <p:txBody>
          <a:bodyPr/>
          <a:lstStyle/>
          <a:p>
            <a:r>
              <a:rPr lang="fr-FR" b="1" dirty="0"/>
              <a:t>I- Automatiser les taches récurrentes liées à l’agilité   </a:t>
            </a:r>
          </a:p>
          <a:p>
            <a:pPr lvl="1"/>
            <a:r>
              <a:rPr lang="fr-FR" dirty="0"/>
              <a:t>Graphiques support / validation</a:t>
            </a:r>
          </a:p>
          <a:p>
            <a:pPr lvl="2"/>
            <a:r>
              <a:rPr lang="fr-FR" dirty="0"/>
              <a:t>Lead </a:t>
            </a:r>
            <a:r>
              <a:rPr lang="fr-FR" dirty="0" smtClean="0"/>
              <a:t>Time Modaris</a:t>
            </a:r>
            <a:endParaRPr lang="fr-FR" dirty="0"/>
          </a:p>
          <a:p>
            <a:pPr lvl="1"/>
            <a:r>
              <a:rPr lang="fr-FR" dirty="0"/>
              <a:t>Compteurs Bugzilla</a:t>
            </a:r>
          </a:p>
          <a:p>
            <a:pPr lvl="2"/>
            <a:r>
              <a:rPr lang="fr-FR" dirty="0"/>
              <a:t>Automatiser compteur existant</a:t>
            </a:r>
          </a:p>
          <a:p>
            <a:pPr lvl="2"/>
            <a:r>
              <a:rPr lang="fr-FR" dirty="0"/>
              <a:t>Tenir un </a:t>
            </a:r>
            <a:r>
              <a:rPr lang="fr-FR" dirty="0" smtClean="0"/>
              <a:t>historique</a:t>
            </a:r>
          </a:p>
          <a:p>
            <a:r>
              <a:rPr lang="fr-FR" dirty="0" smtClean="0"/>
              <a:t>II- Basculer sur la nouvelle application Radiator  </a:t>
            </a:r>
            <a:endParaRPr lang="fr-FR" dirty="0" smtClean="0"/>
          </a:p>
          <a:p>
            <a:pPr lvl="1"/>
            <a:r>
              <a:rPr lang="fr-FR" dirty="0" smtClean="0"/>
              <a:t>Mettre en commun les composants avec les autres équipes </a:t>
            </a:r>
          </a:p>
          <a:p>
            <a:pPr lvl="2"/>
            <a:r>
              <a:rPr lang="fr-FR" dirty="0"/>
              <a:t>Page home</a:t>
            </a:r>
          </a:p>
          <a:p>
            <a:pPr lvl="2"/>
            <a:r>
              <a:rPr lang="fr-FR" dirty="0"/>
              <a:t>Gestion APIs</a:t>
            </a:r>
          </a:p>
          <a:p>
            <a:pPr lvl="2"/>
            <a:r>
              <a:rPr lang="fr-FR" dirty="0"/>
              <a:t>Réutilisabilité des nouveaux composants</a:t>
            </a:r>
          </a:p>
          <a:p>
            <a:pPr lvl="1"/>
            <a:r>
              <a:rPr lang="fr-FR" dirty="0" smtClean="0"/>
              <a:t>Importer l’ancien Radiator</a:t>
            </a:r>
          </a:p>
          <a:p>
            <a:pPr lvl="1"/>
            <a:r>
              <a:rPr lang="fr-FR" dirty="0" smtClean="0"/>
              <a:t>Offrir une application paramétrable par l’utilisateur</a:t>
            </a:r>
          </a:p>
          <a:p>
            <a:pPr lvl="2"/>
            <a:endParaRPr lang="fr-FR" dirty="0" smtClean="0"/>
          </a:p>
          <a:p>
            <a:pPr marL="1828800" lvl="4" indent="0">
              <a:buNone/>
            </a:pPr>
            <a:endParaRPr lang="fr-FR" dirty="0"/>
          </a:p>
          <a:p>
            <a:pPr lvl="4"/>
            <a:endParaRPr lang="fr-FR" dirty="0" smtClean="0"/>
          </a:p>
          <a:p>
            <a:pPr lvl="3"/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11" y="5528193"/>
            <a:ext cx="646176" cy="652272"/>
          </a:xfrm>
          <a:prstGeom prst="rect">
            <a:avLst/>
          </a:prstGeom>
        </p:spPr>
      </p:pic>
      <p:pic>
        <p:nvPicPr>
          <p:cNvPr id="17" name="Imag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45" y="5220345"/>
            <a:ext cx="646176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43B37F-9BB6-4175-B53F-ACF2E41DCBC2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  <a:endParaRPr lang="fr-FR" dirty="0"/>
          </a:p>
        </p:txBody>
      </p:sp>
      <p:sp>
        <p:nvSpPr>
          <p:cNvPr id="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Accès rapide et rafraichissement automatique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>
          <a:xfrm>
            <a:off x="6118167" y="2032000"/>
            <a:ext cx="4122796" cy="3556000"/>
          </a:xfrm>
        </p:spPr>
      </p:pic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05160C17-D2CB-4C5C-9B60-F77CB68821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Graphique Lead Time</a:t>
            </a:r>
            <a:endParaRPr lang="fr-FR" dirty="0"/>
          </a:p>
        </p:txBody>
      </p:sp>
      <p:sp>
        <p:nvSpPr>
          <p:cNvPr id="20" name="Espace réservé du texte 6"/>
          <p:cNvSpPr txBox="1">
            <a:spLocks/>
          </p:cNvSpPr>
          <p:nvPr/>
        </p:nvSpPr>
        <p:spPr>
          <a:xfrm>
            <a:off x="6329751" y="1644986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/>
              <a:t>Graph Radiator</a:t>
            </a:r>
            <a:endParaRPr lang="fr-FR" sz="1600" b="1" dirty="0"/>
          </a:p>
        </p:txBody>
      </p:sp>
      <p:sp>
        <p:nvSpPr>
          <p:cNvPr id="21" name="Espace réservé du texte 6"/>
          <p:cNvSpPr txBox="1">
            <a:spLocks/>
          </p:cNvSpPr>
          <p:nvPr/>
        </p:nvSpPr>
        <p:spPr>
          <a:xfrm>
            <a:off x="8166099" y="163713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58" name="Espace réservé du texte 6">
            <a:extLst>
              <a:ext uri="{FF2B5EF4-FFF2-40B4-BE49-F238E27FC236}">
                <a16:creationId xmlns:a16="http://schemas.microsoft.com/office/drawing/2014/main" id="{076DC35E-404E-4415-8FBD-B8AF2F6CD362}"/>
              </a:ext>
            </a:extLst>
          </p:cNvPr>
          <p:cNvSpPr txBox="1">
            <a:spLocks/>
          </p:cNvSpPr>
          <p:nvPr/>
        </p:nvSpPr>
        <p:spPr>
          <a:xfrm>
            <a:off x="1869680" y="163713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/>
              <a:t>Graph Excel</a:t>
            </a:r>
            <a:endParaRPr lang="fr-FR" sz="1600" b="1" dirty="0"/>
          </a:p>
        </p:txBody>
      </p:sp>
      <p:sp>
        <p:nvSpPr>
          <p:cNvPr id="59" name="Espace réservé du texte 6">
            <a:extLst>
              <a:ext uri="{FF2B5EF4-FFF2-40B4-BE49-F238E27FC236}">
                <a16:creationId xmlns:a16="http://schemas.microsoft.com/office/drawing/2014/main" id="{B5B33F62-6ECC-47DF-B4BA-6CE7DF25C863}"/>
              </a:ext>
            </a:extLst>
          </p:cNvPr>
          <p:cNvSpPr txBox="1">
            <a:spLocks/>
          </p:cNvSpPr>
          <p:nvPr/>
        </p:nvSpPr>
        <p:spPr>
          <a:xfrm>
            <a:off x="3947319" y="163713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 b="1" dirty="0">
              <a:solidFill>
                <a:srgbClr val="C00000"/>
              </a:solidFill>
            </a:endParaRPr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2" r="18002"/>
          <a:stretch>
            <a:fillRect/>
          </a:stretch>
        </p:blipFill>
        <p:spPr>
          <a:xfrm>
            <a:off x="1803401" y="2032000"/>
            <a:ext cx="4007196" cy="3556000"/>
          </a:xfrm>
        </p:spPr>
      </p:pic>
      <p:pic>
        <p:nvPicPr>
          <p:cNvPr id="38" name="Imag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41992" y="5483579"/>
            <a:ext cx="646176" cy="652272"/>
          </a:xfrm>
          <a:prstGeom prst="rect">
            <a:avLst/>
          </a:prstGeom>
        </p:spPr>
      </p:pic>
      <p:pic>
        <p:nvPicPr>
          <p:cNvPr id="39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286" y="5218839"/>
            <a:ext cx="960120" cy="6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43B37F-9BB6-4175-B53F-ACF2E41DCBC2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  <a:endParaRPr lang="fr-FR" dirty="0"/>
          </a:p>
        </p:txBody>
      </p:sp>
      <p:sp>
        <p:nvSpPr>
          <p:cNvPr id="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Automatiser le compteur</a:t>
            </a:r>
            <a:endParaRPr lang="fr-FR" dirty="0"/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05160C17-D2CB-4C5C-9B60-F77CB68821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Compteur de bugs</a:t>
            </a:r>
            <a:endParaRPr lang="fr-FR" dirty="0"/>
          </a:p>
        </p:txBody>
      </p:sp>
      <p:sp>
        <p:nvSpPr>
          <p:cNvPr id="20" name="Espace réservé du texte 6"/>
          <p:cNvSpPr txBox="1">
            <a:spLocks/>
          </p:cNvSpPr>
          <p:nvPr/>
        </p:nvSpPr>
        <p:spPr>
          <a:xfrm>
            <a:off x="6050753" y="1637137"/>
            <a:ext cx="2527981" cy="407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/>
              <a:t>Compteur Dashboard</a:t>
            </a:r>
            <a:endParaRPr lang="fr-FR" sz="1600" b="1" dirty="0"/>
          </a:p>
        </p:txBody>
      </p:sp>
      <p:sp>
        <p:nvSpPr>
          <p:cNvPr id="21" name="Espace réservé du texte 6"/>
          <p:cNvSpPr txBox="1">
            <a:spLocks/>
          </p:cNvSpPr>
          <p:nvPr/>
        </p:nvSpPr>
        <p:spPr>
          <a:xfrm>
            <a:off x="8166099" y="163713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58" name="Espace réservé du texte 6">
            <a:extLst>
              <a:ext uri="{FF2B5EF4-FFF2-40B4-BE49-F238E27FC236}">
                <a16:creationId xmlns:a16="http://schemas.microsoft.com/office/drawing/2014/main" id="{076DC35E-404E-4415-8FBD-B8AF2F6CD362}"/>
              </a:ext>
            </a:extLst>
          </p:cNvPr>
          <p:cNvSpPr txBox="1">
            <a:spLocks/>
          </p:cNvSpPr>
          <p:nvPr/>
        </p:nvSpPr>
        <p:spPr>
          <a:xfrm>
            <a:off x="1869680" y="163713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/>
              <a:t>Ancien compteur</a:t>
            </a:r>
            <a:endParaRPr lang="fr-FR" sz="1600" b="1" dirty="0"/>
          </a:p>
        </p:txBody>
      </p:sp>
      <p:sp>
        <p:nvSpPr>
          <p:cNvPr id="59" name="Espace réservé du texte 6">
            <a:extLst>
              <a:ext uri="{FF2B5EF4-FFF2-40B4-BE49-F238E27FC236}">
                <a16:creationId xmlns:a16="http://schemas.microsoft.com/office/drawing/2014/main" id="{B5B33F62-6ECC-47DF-B4BA-6CE7DF25C863}"/>
              </a:ext>
            </a:extLst>
          </p:cNvPr>
          <p:cNvSpPr txBox="1">
            <a:spLocks/>
          </p:cNvSpPr>
          <p:nvPr/>
        </p:nvSpPr>
        <p:spPr>
          <a:xfrm>
            <a:off x="3947319" y="163713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 b="1" dirty="0">
              <a:solidFill>
                <a:srgbClr val="C00000"/>
              </a:solidFill>
            </a:endParaRPr>
          </a:p>
        </p:txBody>
      </p:sp>
      <p:pic>
        <p:nvPicPr>
          <p:cNvPr id="38" name="Imag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41992" y="5483579"/>
            <a:ext cx="646176" cy="652272"/>
          </a:xfrm>
          <a:prstGeom prst="rect">
            <a:avLst/>
          </a:prstGeom>
        </p:spPr>
      </p:pic>
      <p:pic>
        <p:nvPicPr>
          <p:cNvPr id="39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286" y="5218839"/>
            <a:ext cx="960120" cy="64617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2175300"/>
            <a:ext cx="3646516" cy="2734887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54" y="2175300"/>
            <a:ext cx="2394977" cy="273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ECFC679-D7AF-475D-A1C6-630FEC67F0C5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  <a:endParaRPr lang="fr-FR" dirty="0"/>
          </a:p>
        </p:txBody>
      </p:sp>
      <p:sp>
        <p:nvSpPr>
          <p:cNvPr id="11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Avoir un aperçu de la tendance des compteurs</a:t>
            </a:r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D1CB0D2-B0CB-426D-AA0B-E57E6D606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Graphique de l’historique du compteur</a:t>
            </a:r>
            <a:endParaRPr lang="fr-FR" dirty="0"/>
          </a:p>
        </p:txBody>
      </p:sp>
      <p:pic>
        <p:nvPicPr>
          <p:cNvPr id="20" name="Imag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36440" y="5355368"/>
            <a:ext cx="960120" cy="6461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30860" y="1707387"/>
            <a:ext cx="3352800" cy="4572000"/>
          </a:xfrm>
          <a:prstGeom prst="rect">
            <a:avLst/>
          </a:prstGeom>
        </p:spPr>
      </p:pic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076DC35E-404E-4415-8FBD-B8AF2F6CD362}"/>
              </a:ext>
            </a:extLst>
          </p:cNvPr>
          <p:cNvSpPr txBox="1">
            <a:spLocks/>
          </p:cNvSpPr>
          <p:nvPr/>
        </p:nvSpPr>
        <p:spPr>
          <a:xfrm>
            <a:off x="6289239" y="163816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6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/>
              <a:t>Résultat final</a:t>
            </a:r>
            <a:endParaRPr lang="fr-FR" sz="16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39" y="2312721"/>
            <a:ext cx="5694943" cy="3352800"/>
          </a:xfrm>
          <a:prstGeom prst="rect">
            <a:avLst/>
          </a:prstGeom>
        </p:spPr>
      </p:pic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076DC35E-404E-4415-8FBD-B8AF2F6CD362}"/>
              </a:ext>
            </a:extLst>
          </p:cNvPr>
          <p:cNvSpPr txBox="1">
            <a:spLocks/>
          </p:cNvSpPr>
          <p:nvPr/>
        </p:nvSpPr>
        <p:spPr>
          <a:xfrm>
            <a:off x="1321259" y="1640300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6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/>
              <a:t>Croquis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5927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Expression de besoin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B61A1F-ADB2-4C00-9768-B4A748B827D8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Démo Dashboard CAD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1607487" y="869591"/>
            <a:ext cx="8689975" cy="4270701"/>
          </a:xfrm>
        </p:spPr>
        <p:txBody>
          <a:bodyPr/>
          <a:lstStyle/>
          <a:p>
            <a:r>
              <a:rPr lang="fr-FR" dirty="0"/>
              <a:t>I- Automatiser les taches récurrentes liées à l’agilité   </a:t>
            </a:r>
          </a:p>
          <a:p>
            <a:pPr lvl="1"/>
            <a:r>
              <a:rPr lang="fr-FR" dirty="0"/>
              <a:t>Graphiques support / validation</a:t>
            </a:r>
          </a:p>
          <a:p>
            <a:pPr lvl="2"/>
            <a:r>
              <a:rPr lang="fr-FR" dirty="0"/>
              <a:t>Lead </a:t>
            </a:r>
            <a:r>
              <a:rPr lang="fr-FR" dirty="0" smtClean="0"/>
              <a:t>Time Modaris</a:t>
            </a:r>
            <a:endParaRPr lang="fr-FR" dirty="0"/>
          </a:p>
          <a:p>
            <a:pPr lvl="1"/>
            <a:r>
              <a:rPr lang="fr-FR" dirty="0"/>
              <a:t>Compteurs Bugzilla</a:t>
            </a:r>
          </a:p>
          <a:p>
            <a:pPr lvl="2"/>
            <a:r>
              <a:rPr lang="fr-FR" dirty="0"/>
              <a:t>Automatiser compteur existant</a:t>
            </a:r>
          </a:p>
          <a:p>
            <a:pPr lvl="2"/>
            <a:r>
              <a:rPr lang="fr-FR" dirty="0"/>
              <a:t>Tenir un </a:t>
            </a:r>
            <a:r>
              <a:rPr lang="fr-FR" dirty="0" smtClean="0"/>
              <a:t>historique</a:t>
            </a:r>
          </a:p>
          <a:p>
            <a:r>
              <a:rPr lang="fr-FR" b="1" dirty="0" smtClean="0"/>
              <a:t>II- Basculer sur la nouvelle application Radiator  </a:t>
            </a:r>
            <a:endParaRPr lang="fr-FR" b="1" dirty="0" smtClean="0"/>
          </a:p>
          <a:p>
            <a:pPr lvl="1"/>
            <a:r>
              <a:rPr lang="fr-FR" dirty="0" smtClean="0"/>
              <a:t>Mettre en commun les composants avec les autres équipes </a:t>
            </a:r>
          </a:p>
          <a:p>
            <a:pPr lvl="2"/>
            <a:r>
              <a:rPr lang="fr-FR" dirty="0"/>
              <a:t>Page home</a:t>
            </a:r>
          </a:p>
          <a:p>
            <a:pPr lvl="2"/>
            <a:r>
              <a:rPr lang="fr-FR" dirty="0"/>
              <a:t>Gestion APIs</a:t>
            </a:r>
          </a:p>
          <a:p>
            <a:pPr lvl="2"/>
            <a:r>
              <a:rPr lang="fr-FR" dirty="0"/>
              <a:t>Réutilisabilité des nouveaux composants</a:t>
            </a:r>
          </a:p>
          <a:p>
            <a:pPr lvl="1"/>
            <a:r>
              <a:rPr lang="fr-FR" dirty="0" smtClean="0"/>
              <a:t>Importer l’ancien Radiator</a:t>
            </a:r>
          </a:p>
          <a:p>
            <a:pPr lvl="1"/>
            <a:r>
              <a:rPr lang="fr-FR" dirty="0" smtClean="0"/>
              <a:t>Offrir </a:t>
            </a:r>
            <a:r>
              <a:rPr lang="fr-FR" dirty="0"/>
              <a:t>une application paramétrable par </a:t>
            </a:r>
            <a:r>
              <a:rPr lang="fr-FR" dirty="0" smtClean="0"/>
              <a:t>l’utilisateur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marL="1828800" lvl="4" indent="0">
              <a:buNone/>
            </a:pPr>
            <a:endParaRPr lang="fr-FR" dirty="0"/>
          </a:p>
          <a:p>
            <a:pPr lvl="4"/>
            <a:endParaRPr lang="fr-FR" dirty="0" smtClean="0"/>
          </a:p>
          <a:p>
            <a:pPr lvl="3"/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11" y="5528193"/>
            <a:ext cx="646176" cy="652272"/>
          </a:xfrm>
          <a:prstGeom prst="rect">
            <a:avLst/>
          </a:prstGeom>
        </p:spPr>
      </p:pic>
      <p:pic>
        <p:nvPicPr>
          <p:cNvPr id="17" name="Imag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45" y="5220345"/>
            <a:ext cx="646176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Page Home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une page commune répertoriant les pages de toutes les équipes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7</a:t>
            </a:fld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4ED4875-F2C6-421C-8B01-6F7B3DCD970C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Page index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20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Gérer les APIs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8</a:t>
            </a:fld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4ED4875-F2C6-421C-8B01-6F7B3DCD970C}" type="datetime1">
              <a:rPr lang="fr-FR" noProof="0" smtClean="0"/>
              <a:t>30/08/2018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Schémas server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93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pour une image 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8163" y="1177925"/>
            <a:ext cx="8432800" cy="441007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05B660-28A2-4478-9A90-1B1A009E0281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Réutilisables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31280" y="1280160"/>
            <a:ext cx="3667760" cy="4175760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109254" y="1684865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72960" y="162947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dirty="0">
                <a:latin typeface="Arial" charset="0"/>
                <a:ea typeface="Arial" charset="0"/>
                <a:cs typeface="Arial" charset="0"/>
              </a:rPr>
              <a:t>Server /API</a:t>
            </a:r>
            <a:endParaRPr lang="fr-FR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09254" y="2507399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09254" y="3247301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194336" y="2432913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withRemoteData</a:t>
            </a:r>
            <a:endParaRPr lang="fr-FR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lvl="0">
              <a:defRPr/>
            </a:pPr>
            <a:endParaRPr lang="fr-FR" dirty="0" smtClean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194336" y="320528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Cron</a:t>
            </a:r>
            <a:endParaRPr lang="fr-FR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00018" y="4489362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44049" y="4446892"/>
            <a:ext cx="29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Carrousel </a:t>
            </a:r>
          </a:p>
          <a:p>
            <a:pPr lvl="0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 navigation au clavier</a:t>
            </a:r>
          </a:p>
          <a:p>
            <a:pPr lvl="0">
              <a:defRPr/>
            </a:pPr>
            <a:endParaRPr lang="fr-FR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09254" y="3816077"/>
            <a:ext cx="304800" cy="11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94336" y="375160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Composant 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graph</a:t>
            </a:r>
            <a:endParaRPr lang="fr-FR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Lectra_modele_corporate_Final-eng">
  <a:themeElements>
    <a:clrScheme name="Personnalisée 3">
      <a:dk1>
        <a:srgbClr val="000000"/>
      </a:dk1>
      <a:lt1>
        <a:srgbClr val="FFFFFF"/>
      </a:lt1>
      <a:dk2>
        <a:srgbClr val="BD1521"/>
      </a:dk2>
      <a:lt2>
        <a:srgbClr val="4E4C59"/>
      </a:lt2>
      <a:accent1>
        <a:srgbClr val="450D0E"/>
      </a:accent1>
      <a:accent2>
        <a:srgbClr val="61616B"/>
      </a:accent2>
      <a:accent3>
        <a:srgbClr val="6F6F6E"/>
      </a:accent3>
      <a:accent4>
        <a:srgbClr val="878787"/>
      </a:accent4>
      <a:accent5>
        <a:srgbClr val="341622"/>
      </a:accent5>
      <a:accent6>
        <a:srgbClr val="1F1520"/>
      </a:accent6>
      <a:hlink>
        <a:srgbClr val="BD1520"/>
      </a:hlink>
      <a:folHlink>
        <a:srgbClr val="C5C3C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B72AA1D-91CB-4DA7-9D49-264A103543E9}" vid="{B026EA43-37A6-448A-9B90-EC9DD0096753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lectra-template-2018-corporate-fr</Template>
  <TotalTime>272</TotalTime>
  <Words>360</Words>
  <Application>Microsoft Office PowerPoint</Application>
  <PresentationFormat>Grand écran</PresentationFormat>
  <Paragraphs>143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Light</vt:lpstr>
      <vt:lpstr>PPT_Lectra_modele_corporate_Final-eng</vt:lpstr>
      <vt:lpstr>Présentation PowerPoint</vt:lpstr>
      <vt:lpstr>Présentation PowerPoint</vt:lpstr>
      <vt:lpstr>Accès rapide et rafraichissement automatique</vt:lpstr>
      <vt:lpstr>Automatiser le compteur</vt:lpstr>
      <vt:lpstr>Avoir un aperçu de la tendance des compteurs</vt:lpstr>
      <vt:lpstr>Présentation PowerPoint</vt:lpstr>
      <vt:lpstr>Créer une page commune répertoriant les pages de toutes les équipes</vt:lpstr>
      <vt:lpstr>Gérer les APIs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Transférer le composant Jenkins précédemment utilisé par le plateau</vt:lpstr>
      <vt:lpstr>L’utilisateur a le pouvoir de paramétrer le Dashboard</vt:lpstr>
      <vt:lpstr>Présentation PowerPoint</vt:lpstr>
    </vt:vector>
  </TitlesOfParts>
  <Company>Lectra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Vergne Anthony</dc:creator>
  <cp:lastModifiedBy>Vergne Anthony</cp:lastModifiedBy>
  <cp:revision>29</cp:revision>
  <cp:lastPrinted>2017-10-31T09:25:48Z</cp:lastPrinted>
  <dcterms:created xsi:type="dcterms:W3CDTF">2018-08-30T08:06:34Z</dcterms:created>
  <dcterms:modified xsi:type="dcterms:W3CDTF">2018-08-30T12:39:10Z</dcterms:modified>
</cp:coreProperties>
</file>