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1" r:id="rId2"/>
    <p:sldId id="348" r:id="rId3"/>
    <p:sldId id="313" r:id="rId4"/>
    <p:sldId id="347" r:id="rId5"/>
    <p:sldId id="312" r:id="rId6"/>
    <p:sldId id="351" r:id="rId7"/>
    <p:sldId id="343" r:id="rId8"/>
    <p:sldId id="310" r:id="rId9"/>
    <p:sldId id="32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194">
          <p15:clr>
            <a:srgbClr val="A4A3A4"/>
          </p15:clr>
        </p15:guide>
        <p15:guide id="3" orient="horz" pos="1797" userDrawn="1">
          <p15:clr>
            <a:srgbClr val="A4A3A4"/>
          </p15:clr>
        </p15:guide>
        <p15:guide id="4" orient="horz" pos="1520">
          <p15:clr>
            <a:srgbClr val="A4A3A4"/>
          </p15:clr>
        </p15:guide>
        <p15:guide id="5" orient="horz" pos="12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gne Anthony" initials="VA" lastIdx="5" clrIdx="0">
    <p:extLst>
      <p:ext uri="{19B8F6BF-5375-455C-9EA6-DF929625EA0E}">
        <p15:presenceInfo xmlns:p15="http://schemas.microsoft.com/office/powerpoint/2012/main" userId="S-1-5-21-1244826721-3743062774-3831145568-707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7"/>
    <a:srgbClr val="BE1622"/>
    <a:srgbClr val="6C5861"/>
    <a:srgbClr val="C5C4C5"/>
    <a:srgbClr val="C00000"/>
    <a:srgbClr val="E30513"/>
    <a:srgbClr val="1F1521"/>
    <a:srgbClr val="341622"/>
    <a:srgbClr val="460D0F"/>
    <a:srgbClr val="616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6822" autoAdjust="0"/>
  </p:normalViewPr>
  <p:slideViewPr>
    <p:cSldViewPr snapToGrid="0" snapToObjects="1">
      <p:cViewPr varScale="1">
        <p:scale>
          <a:sx n="104" d="100"/>
          <a:sy n="104" d="100"/>
        </p:scale>
        <p:origin x="120" y="354"/>
      </p:cViewPr>
      <p:guideLst>
        <p:guide orient="horz" pos="2160"/>
        <p:guide pos="5194"/>
        <p:guide orient="horz" pos="1797"/>
        <p:guide orient="horz" pos="1520"/>
        <p:guide orient="horz" pos="128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0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30T17:41:05.502" idx="2">
    <p:pos x="10" y="10"/>
    <p:text>Bonjour</p:text>
    <p:extLst>
      <p:ext uri="{C676402C-5697-4E1C-873F-D02D1690AC5C}">
        <p15:threadingInfo xmlns:p15="http://schemas.microsoft.com/office/powerpoint/2012/main" timeZoneBias="-120"/>
      </p:ext>
    </p:extLst>
  </p:cm>
  <p:cm authorId="1" dt="2018-08-31T09:10:13.765" idx="4">
    <p:pos x="10" y="146"/>
    <p:text>Je m'appel anthony. Je suis stagiaire depuis juin dans l'équipe Burton</p:text>
    <p:extLst>
      <p:ext uri="{C676402C-5697-4E1C-873F-D02D1690AC5C}">
        <p15:threadingInfo xmlns:p15="http://schemas.microsoft.com/office/powerpoint/2012/main" timeZoneBias="-120">
          <p15:parentCm authorId="1" idx="2"/>
        </p15:threadingInfo>
      </p:ext>
    </p:extLst>
  </p:cm>
  <p:cm authorId="1" dt="2018-08-31T09:12:14.422" idx="5">
    <p:pos x="10" y="282"/>
    <p:text>Dans le cadre de mon stage j'ai travailler sur dashboard de la cad2d</p:text>
    <p:extLst>
      <p:ext uri="{C676402C-5697-4E1C-873F-D02D1690AC5C}">
        <p15:threadingInfo xmlns:p15="http://schemas.microsoft.com/office/powerpoint/2012/main" timeZoneBias="-120">
          <p15:parentCm authorId="1" idx="2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89E07-4F27-0140-A1B4-08336A2B8E60}" type="datetime1">
              <a:rPr lang="fr-FR" smtClean="0"/>
              <a:t>31/08/2018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Ajouter un texte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35F56-DAE7-2E42-ABAF-BF90C837B3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0453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F0482-F094-4742-A4E8-C4F099EA4078}" type="datetime1">
              <a:rPr lang="fr-FR" smtClean="0"/>
              <a:t>31/08/2018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Ajouter un texte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018A-8B19-7C4E-9A49-14DA3F79DB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671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018A-8B19-7C4E-9A49-14DA3F79DB32}" type="slidenum">
              <a:rPr lang="fr-FR" smtClean="0"/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Ajouter un texte</a:t>
            </a:r>
          </a:p>
        </p:txBody>
      </p:sp>
    </p:spTree>
    <p:extLst>
      <p:ext uri="{BB962C8B-B14F-4D97-AF65-F5344CB8AC3E}">
        <p14:creationId xmlns:p14="http://schemas.microsoft.com/office/powerpoint/2010/main" val="54564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sz="quarter" idx="11" hasCustomPrompt="1"/>
          </p:nvPr>
        </p:nvSpPr>
        <p:spPr>
          <a:xfrm>
            <a:off x="8558952" y="6047926"/>
            <a:ext cx="3008313" cy="442913"/>
          </a:xfrm>
        </p:spPr>
        <p:txBody>
          <a:bodyPr>
            <a:normAutofit/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Ajouter un texte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3492207" y="2898307"/>
            <a:ext cx="510362" cy="1654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3685032" y="2860158"/>
            <a:ext cx="7844354" cy="13731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2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 dirty="0" smtClean="0"/>
              <a:t>Cliquez et modifiez le titre </a:t>
            </a:r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85032" y="4382968"/>
            <a:ext cx="7844354" cy="161633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Ajouter un texte</a:t>
            </a:r>
          </a:p>
        </p:txBody>
      </p:sp>
      <p:pic>
        <p:nvPicPr>
          <p:cNvPr id="4" name="Image 3" descr="Logo_Lectra_def_RVB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2540" y="438231"/>
            <a:ext cx="3242395" cy="108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4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31B0-CB4C-4283-8E1A-9E123BD113AD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2FDE-9363-BB4D-B283-F9B68F4D1646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1803401" y="3443923"/>
            <a:ext cx="6548120" cy="4778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Ajouter le sous-titre du chapitre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513840" y="2727960"/>
            <a:ext cx="558800" cy="182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1803401" y="2637922"/>
            <a:ext cx="7106920" cy="600164"/>
          </a:xfrm>
          <a:ln>
            <a:noFill/>
          </a:ln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dirty="0" smtClean="0"/>
              <a:t>Ajouter le titre du chapitre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288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rase seu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0D645B-02AA-4D2A-9598-4C0399A3DC3C}"/>
              </a:ext>
            </a:extLst>
          </p:cNvPr>
          <p:cNvSpPr/>
          <p:nvPr userDrawn="1"/>
        </p:nvSpPr>
        <p:spPr>
          <a:xfrm>
            <a:off x="1513840" y="2727960"/>
            <a:ext cx="558800" cy="182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Titre 9">
            <a:extLst>
              <a:ext uri="{FF2B5EF4-FFF2-40B4-BE49-F238E27FC236}">
                <a16:creationId xmlns:a16="http://schemas.microsoft.com/office/drawing/2014/main" id="{10BBAE12-E18D-49C2-BF50-DEB43C190F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3240" y="2819400"/>
            <a:ext cx="9352088" cy="840296"/>
          </a:xfrm>
        </p:spPr>
        <p:txBody>
          <a:bodyPr/>
          <a:lstStyle/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0556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FA72F53-9D64-45CF-BB95-C0B1C501B8B3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144745" y="6493764"/>
            <a:ext cx="624840" cy="366395"/>
          </a:xfrm>
        </p:spPr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1631D64B-3BB6-40BD-81BA-255F8C8A9A9F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dirty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41595" y="1698181"/>
            <a:ext cx="6809926" cy="47783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2000" baseline="0">
                <a:solidFill>
                  <a:srgbClr val="4E4C59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 smtClean="0"/>
              <a:t>Ajouter le sous-titre du sommaire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1541595" y="2532289"/>
            <a:ext cx="8624755" cy="2444660"/>
          </a:xfrm>
        </p:spPr>
        <p:txBody>
          <a:bodyPr numCol="2">
            <a:normAutofit/>
          </a:bodyPr>
          <a:lstStyle>
            <a:lvl1pPr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i="0"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sz="1400" b="0" i="0" baseline="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400" b="0" i="0"/>
            </a:lvl4pPr>
            <a:lvl5pPr>
              <a:defRPr sz="1400" b="0" i="0"/>
            </a:lvl5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1			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2			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fr-FR" dirty="0" smtClean="0"/>
              <a:t>Sous-chapitre </a:t>
            </a:r>
            <a:r>
              <a:rPr lang="fr-FR" noProof="0" dirty="0" smtClean="0"/>
              <a:t>	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3			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fr-FR" dirty="0" smtClean="0"/>
              <a:t>Sous-chapitre</a:t>
            </a:r>
            <a:endParaRPr lang="fr-FR" noProof="0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fr-FR" dirty="0" smtClean="0"/>
              <a:t>Sous-chapitre</a:t>
            </a:r>
            <a:r>
              <a:rPr lang="fr-FR" noProof="0" dirty="0" smtClean="0"/>
              <a:t>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4		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5			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fr-FR" dirty="0" smtClean="0"/>
              <a:t>Sous-chapitre </a:t>
            </a:r>
            <a:r>
              <a:rPr lang="fr-FR" noProof="0" dirty="0" smtClean="0"/>
              <a:t>	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6		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fr-FR" dirty="0" smtClean="0"/>
              <a:t>Sous-chapitre</a:t>
            </a:r>
            <a:endParaRPr lang="fr-FR" noProof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7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8		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9		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fr-FR" dirty="0" smtClean="0"/>
              <a:t>Sous-chapitre </a:t>
            </a:r>
            <a:r>
              <a:rPr lang="fr-FR" noProof="0" dirty="0" smtClean="0"/>
              <a:t>	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Chapitre</a:t>
            </a:r>
            <a:r>
              <a:rPr lang="fr-FR" noProof="0" dirty="0" smtClean="0"/>
              <a:t> 10		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fr-FR" dirty="0" smtClean="0"/>
              <a:t>Sous-chapitre</a:t>
            </a:r>
            <a:endParaRPr lang="fr-FR" noProof="0" dirty="0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CD726A33-022E-4F2F-8806-64D08D5683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613B6BD6-1EAE-4199-8766-A56E54CA53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1595" y="1097526"/>
            <a:ext cx="8689525" cy="37923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2000" baseline="0">
                <a:solidFill>
                  <a:srgbClr val="C00000"/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fr-FR" noProof="0" dirty="0" smtClean="0"/>
              <a:t>Sommaire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44239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+image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4505E52-03AE-406F-8DA8-610C1AD85CB1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4C2622D-6A70-483A-81ED-41FFBD4F1A46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dirty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41595" y="1698181"/>
            <a:ext cx="6809926" cy="4778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</p:txBody>
      </p:sp>
      <p:sp>
        <p:nvSpPr>
          <p:cNvPr id="8" name="Espace réservé pour une image  7"/>
          <p:cNvSpPr>
            <a:spLocks noGrp="1"/>
          </p:cNvSpPr>
          <p:nvPr>
            <p:ph type="pic" sz="quarter" idx="15" hasCustomPrompt="1"/>
          </p:nvPr>
        </p:nvSpPr>
        <p:spPr>
          <a:xfrm>
            <a:off x="1541596" y="2176463"/>
            <a:ext cx="4081330" cy="3062287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C05E27B2-0C55-4308-B90E-B063FF1C7C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8525CDA-5D66-4B02-99D3-BF40271BBB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1595" y="1097526"/>
            <a:ext cx="8689525" cy="37923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2000" baseline="0">
                <a:solidFill>
                  <a:srgbClr val="C00000"/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31ED9F9-D663-45A9-B9FB-CD50BF96041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622925" y="2176463"/>
            <a:ext cx="4608513" cy="3062287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6221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chapitre+ima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FDF96ED-E009-45D7-B1E5-04B15D7AEBEB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40027" y="2049272"/>
            <a:ext cx="7133813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A50393B-22BF-4333-A438-F4EC5261B180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4" hasCustomPrompt="1"/>
          </p:nvPr>
        </p:nvSpPr>
        <p:spPr>
          <a:xfrm>
            <a:off x="1808163" y="2032000"/>
            <a:ext cx="2581275" cy="25908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72B90D7-DE4E-4CF8-976E-D66C74D78D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11740FF-A7BE-4C6A-8BDE-F778FEEB3F6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40250" y="2717800"/>
            <a:ext cx="7134225" cy="1905000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55496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E6CD8-BA8A-4826-A26A-89184C4F3606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930CFB-22F4-48A3-A199-F63A34BE6261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A1CE00FF-A5F2-432D-AE4F-72B7CE9755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8E759F-34CB-4C98-AE49-73B50C5D3E1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03400" y="1640300"/>
            <a:ext cx="8275638" cy="3958813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1A463FD4-F662-429C-909E-C6E118FC9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3400" y="819912"/>
            <a:ext cx="8275638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0292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e sur 2 colonne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3D0A234-D06C-4749-92DF-48989556190D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1479DD-8424-4C30-B767-230E11F1FD51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4711AD6E-1C0B-4D4A-B2CC-FA2A16FEF5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595CC32-F396-4955-92B1-2535690A3B8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742536" y="1640300"/>
            <a:ext cx="8336502" cy="4355688"/>
          </a:xfrm>
        </p:spPr>
        <p:txBody>
          <a:bodyPr numCol="2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85BF563-D1CF-4E35-88BA-3E3907B705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2536" y="819912"/>
            <a:ext cx="8336502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2241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Multimedi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E6CD8-BA8A-4826-A26A-89184C4F3606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B9AAC7-8700-47DA-9751-8D1A51744083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A1CE00FF-A5F2-432D-AE4F-72B7CE9755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8E759F-34CB-4C98-AE49-73B50C5D3E1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9045" y="792018"/>
            <a:ext cx="11472276" cy="5272352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01168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+ima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076E3FF-4D85-4C3E-82CA-DBA06FA564EB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15E2CED-BDB4-4CE9-98A6-B0FE756DEF5B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4" hasCustomPrompt="1"/>
          </p:nvPr>
        </p:nvSpPr>
        <p:spPr>
          <a:xfrm>
            <a:off x="1803400" y="1640300"/>
            <a:ext cx="2849563" cy="36302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F2F60999-73D7-4463-87C5-7B4F442E93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FF35C5B-26DA-47D0-ACFE-DC42D274642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62500" y="1640300"/>
            <a:ext cx="6365576" cy="3630200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BDDB6C43-4A43-4554-8EAB-432C06A98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3400" y="819912"/>
            <a:ext cx="9324676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59910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+image lar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076E3FF-4D85-4C3E-82CA-DBA06FA564EB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1156C43-A7F8-4C8C-B43B-066E607DE136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4" hasCustomPrompt="1"/>
          </p:nvPr>
        </p:nvSpPr>
        <p:spPr>
          <a:xfrm>
            <a:off x="393411" y="1640299"/>
            <a:ext cx="6154037" cy="412214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F2F60999-73D7-4463-87C5-7B4F442E93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FF35C5B-26DA-47D0-ACFE-DC42D274642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06242" y="1640300"/>
            <a:ext cx="5084132" cy="4122144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BDDB6C43-4A43-4554-8EAB-432C06A98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412" y="819912"/>
            <a:ext cx="11496962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314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chapitre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79EDAF-B454-4BBA-A233-941C2DF359E4}"/>
              </a:ext>
            </a:extLst>
          </p:cNvPr>
          <p:cNvSpPr/>
          <p:nvPr userDrawn="1"/>
        </p:nvSpPr>
        <p:spPr>
          <a:xfrm>
            <a:off x="5159560" y="3584894"/>
            <a:ext cx="419996" cy="1654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1E3F045D-F1BB-4307-96CA-DF78060656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1509" y="3546745"/>
            <a:ext cx="6455414" cy="13731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2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et modifiez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9993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+ima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060806-73AC-48CB-B7C3-C3677591CEEE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08E3BD2-1B5C-460F-86A9-D8730566BD97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803399" y="819912"/>
            <a:ext cx="8437563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1803400" y="1371600"/>
            <a:ext cx="8437563" cy="538163"/>
          </a:xfrm>
        </p:spPr>
        <p:txBody>
          <a:bodyPr>
            <a:noAutofit/>
          </a:bodyPr>
          <a:lstStyle>
            <a:lvl1pPr>
              <a:defRPr lang="fr-FR" sz="1200" b="0" i="0" smtClean="0">
                <a:effectLst/>
              </a:defRPr>
            </a:lvl1pPr>
            <a:lvl2pPr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noProof="0" dirty="0" err="1" smtClean="0"/>
              <a:t>lorem</a:t>
            </a:r>
            <a:r>
              <a:rPr lang="fr-FR" noProof="0" dirty="0" smtClean="0"/>
              <a:t> </a:t>
            </a:r>
            <a:r>
              <a:rPr lang="fr-FR" noProof="0" dirty="0" err="1" smtClean="0"/>
              <a:t>ipsum</a:t>
            </a:r>
            <a:r>
              <a:rPr lang="fr-FR" noProof="0" dirty="0" smtClean="0"/>
              <a:t> </a:t>
            </a:r>
            <a:r>
              <a:rPr lang="fr-FR" noProof="0" dirty="0" err="1" smtClean="0"/>
              <a:t>dolor</a:t>
            </a:r>
            <a:r>
              <a:rPr lang="fr-FR" noProof="0" dirty="0" smtClean="0"/>
              <a:t> </a:t>
            </a:r>
            <a:r>
              <a:rPr lang="fr-FR" noProof="0" dirty="0" err="1" smtClean="0"/>
              <a:t>sita</a:t>
            </a:r>
            <a:r>
              <a:rPr lang="fr-FR" noProof="0" dirty="0" smtClean="0"/>
              <a:t> </a:t>
            </a:r>
            <a:r>
              <a:rPr lang="fr-FR" noProof="0" dirty="0" err="1" smtClean="0"/>
              <a:t>amet</a:t>
            </a:r>
            <a:r>
              <a:rPr lang="fr-FR" noProof="0" dirty="0" smtClean="0"/>
              <a:t> </a:t>
            </a:r>
            <a:r>
              <a:rPr lang="fr-FR" noProof="0" dirty="0" err="1" smtClean="0"/>
              <a:t>laudavit</a:t>
            </a:r>
            <a:r>
              <a:rPr lang="fr-FR" noProof="0" dirty="0" smtClean="0"/>
              <a:t> </a:t>
            </a:r>
            <a:r>
              <a:rPr lang="fr-FR" noProof="0" dirty="0" err="1" smtClean="0"/>
              <a:t>atque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cessat</a:t>
            </a:r>
            <a:r>
              <a:rPr lang="fr-FR" noProof="0" dirty="0" smtClean="0"/>
              <a:t> </a:t>
            </a:r>
            <a:r>
              <a:rPr lang="fr-FR" noProof="0" dirty="0" err="1" smtClean="0"/>
              <a:t>gallia</a:t>
            </a:r>
            <a:r>
              <a:rPr lang="fr-FR" noProof="0" dirty="0" smtClean="0"/>
              <a:t> </a:t>
            </a:r>
            <a:r>
              <a:rPr lang="fr-FR" noProof="0" dirty="0" err="1" smtClean="0"/>
              <a:t>omnia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tres</a:t>
            </a:r>
            <a:r>
              <a:rPr lang="fr-FR" noProof="0" dirty="0" smtClean="0"/>
              <a:t> partes divisa est </a:t>
            </a:r>
            <a:r>
              <a:rPr lang="fr-FR" noProof="0" dirty="0" err="1" smtClean="0"/>
              <a:t>sed</a:t>
            </a:r>
            <a:r>
              <a:rPr lang="fr-FR" noProof="0" dirty="0" smtClean="0"/>
              <a:t> </a:t>
            </a:r>
            <a:r>
              <a:rPr lang="fr-FR" noProof="0" dirty="0" err="1" smtClean="0"/>
              <a:t>egestats</a:t>
            </a:r>
            <a:r>
              <a:rPr lang="fr-FR" noProof="0" dirty="0" smtClean="0"/>
              <a:t> </a:t>
            </a:r>
            <a:r>
              <a:rPr lang="fr-FR" noProof="0" dirty="0" err="1" smtClean="0"/>
              <a:t>nulla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sapiem</a:t>
            </a:r>
            <a:r>
              <a:rPr lang="fr-FR" noProof="0" dirty="0" smtClean="0"/>
              <a:t> </a:t>
            </a:r>
            <a:r>
              <a:rPr lang="fr-FR" noProof="0" dirty="0" err="1" smtClean="0"/>
              <a:t>pellentesque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mrdavit</a:t>
            </a:r>
            <a:r>
              <a:rPr lang="fr-FR" noProof="0" dirty="0" smtClean="0"/>
              <a:t> calus.</a:t>
            </a:r>
            <a:endParaRPr lang="fr-FR" noProof="0" dirty="0"/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800C4CE1-4712-4121-86FB-80AB4866BB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857A41A1-40D7-4725-9B08-42CE0953A2D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03400" y="2009774"/>
            <a:ext cx="8437563" cy="4028313"/>
          </a:xfrm>
        </p:spPr>
        <p:txBody>
          <a:bodyPr/>
          <a:lstStyle/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44957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image légen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D067DDD-5D93-4437-A032-A79D5EB1BCC8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4" hasCustomPrompt="1"/>
          </p:nvPr>
        </p:nvSpPr>
        <p:spPr>
          <a:xfrm>
            <a:off x="1808163" y="2032000"/>
            <a:ext cx="8433117" cy="3556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544381-855C-4DD9-B0A7-645BFC383765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803399" y="819912"/>
            <a:ext cx="8437563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1803400" y="1371600"/>
            <a:ext cx="8437563" cy="538163"/>
          </a:xfrm>
        </p:spPr>
        <p:txBody>
          <a:bodyPr>
            <a:noAutofit/>
          </a:bodyPr>
          <a:lstStyle>
            <a:lvl1pPr>
              <a:defRPr lang="fr-FR" sz="1200" b="0" i="0" smtClean="0">
                <a:effectLst/>
              </a:defRPr>
            </a:lvl1pPr>
            <a:lvl2pPr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noProof="0" dirty="0" err="1" smtClean="0"/>
              <a:t>lorem</a:t>
            </a:r>
            <a:r>
              <a:rPr lang="fr-FR" noProof="0" dirty="0" smtClean="0"/>
              <a:t> </a:t>
            </a:r>
            <a:r>
              <a:rPr lang="fr-FR" noProof="0" dirty="0" err="1" smtClean="0"/>
              <a:t>ipsum</a:t>
            </a:r>
            <a:r>
              <a:rPr lang="fr-FR" noProof="0" dirty="0" smtClean="0"/>
              <a:t> </a:t>
            </a:r>
            <a:r>
              <a:rPr lang="fr-FR" noProof="0" dirty="0" err="1" smtClean="0"/>
              <a:t>dolor</a:t>
            </a:r>
            <a:r>
              <a:rPr lang="fr-FR" noProof="0" dirty="0" smtClean="0"/>
              <a:t> </a:t>
            </a:r>
            <a:r>
              <a:rPr lang="fr-FR" noProof="0" dirty="0" err="1" smtClean="0"/>
              <a:t>sita</a:t>
            </a:r>
            <a:r>
              <a:rPr lang="fr-FR" noProof="0" dirty="0" smtClean="0"/>
              <a:t> </a:t>
            </a:r>
            <a:r>
              <a:rPr lang="fr-FR" noProof="0" dirty="0" err="1" smtClean="0"/>
              <a:t>amet</a:t>
            </a:r>
            <a:r>
              <a:rPr lang="fr-FR" noProof="0" dirty="0" smtClean="0"/>
              <a:t> </a:t>
            </a:r>
            <a:r>
              <a:rPr lang="fr-FR" noProof="0" dirty="0" err="1" smtClean="0"/>
              <a:t>laudavit</a:t>
            </a:r>
            <a:r>
              <a:rPr lang="fr-FR" noProof="0" dirty="0" smtClean="0"/>
              <a:t> </a:t>
            </a:r>
            <a:r>
              <a:rPr lang="fr-FR" noProof="0" dirty="0" err="1" smtClean="0"/>
              <a:t>atque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cessat</a:t>
            </a:r>
            <a:r>
              <a:rPr lang="fr-FR" noProof="0" dirty="0" smtClean="0"/>
              <a:t> </a:t>
            </a:r>
            <a:r>
              <a:rPr lang="fr-FR" noProof="0" dirty="0" err="1" smtClean="0"/>
              <a:t>gallia</a:t>
            </a:r>
            <a:r>
              <a:rPr lang="fr-FR" noProof="0" dirty="0" smtClean="0"/>
              <a:t> </a:t>
            </a:r>
            <a:r>
              <a:rPr lang="fr-FR" noProof="0" dirty="0" err="1" smtClean="0"/>
              <a:t>omnia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tres</a:t>
            </a:r>
            <a:r>
              <a:rPr lang="fr-FR" noProof="0" dirty="0" smtClean="0"/>
              <a:t> partes divisa est </a:t>
            </a:r>
            <a:r>
              <a:rPr lang="fr-FR" noProof="0" dirty="0" err="1" smtClean="0"/>
              <a:t>sed</a:t>
            </a:r>
            <a:r>
              <a:rPr lang="fr-FR" noProof="0" dirty="0" smtClean="0"/>
              <a:t> </a:t>
            </a:r>
            <a:r>
              <a:rPr lang="fr-FR" noProof="0" dirty="0" err="1" smtClean="0"/>
              <a:t>egestats</a:t>
            </a:r>
            <a:r>
              <a:rPr lang="fr-FR" noProof="0" dirty="0" smtClean="0"/>
              <a:t> </a:t>
            </a:r>
            <a:r>
              <a:rPr lang="fr-FR" noProof="0" dirty="0" err="1" smtClean="0"/>
              <a:t>nulla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sapiem</a:t>
            </a:r>
            <a:r>
              <a:rPr lang="fr-FR" noProof="0" dirty="0" smtClean="0"/>
              <a:t> </a:t>
            </a:r>
            <a:r>
              <a:rPr lang="fr-FR" noProof="0" dirty="0" err="1" smtClean="0"/>
              <a:t>pellentesque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mrdavit</a:t>
            </a:r>
            <a:r>
              <a:rPr lang="fr-FR" noProof="0" dirty="0" smtClean="0"/>
              <a:t> calus.</a:t>
            </a:r>
            <a:endParaRPr lang="fr-FR" noProof="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6" hasCustomPrompt="1"/>
          </p:nvPr>
        </p:nvSpPr>
        <p:spPr>
          <a:xfrm>
            <a:off x="2101596" y="4242816"/>
            <a:ext cx="3255264" cy="1042416"/>
          </a:xfrm>
          <a:solidFill>
            <a:srgbClr val="C00000">
              <a:alpha val="80000"/>
            </a:srgbClr>
          </a:solidFill>
        </p:spPr>
        <p:txBody>
          <a:bodyPr anchor="ctr" anchorCtr="0">
            <a:normAutofit/>
          </a:bodyPr>
          <a:lstStyle>
            <a:lvl1pPr algn="ctr">
              <a:defRPr sz="18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 smtClean="0"/>
              <a:t>Add</a:t>
            </a:r>
            <a:r>
              <a:rPr lang="fr-FR" noProof="0" dirty="0" smtClean="0"/>
              <a:t> a </a:t>
            </a:r>
            <a:r>
              <a:rPr lang="fr-FR" noProof="0" dirty="0" err="1" smtClean="0"/>
              <a:t>text</a:t>
            </a:r>
            <a:endParaRPr lang="fr-FR" noProof="0" dirty="0" smtClean="0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4010097B-F610-4E31-9AEB-911E2C266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361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+plusieurs_image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6C0BA55-4AEE-436F-95D4-A078149639F4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9A81432-E445-41BD-A997-E091D69DCD83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803399" y="819912"/>
            <a:ext cx="8437563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4" hasCustomPrompt="1"/>
          </p:nvPr>
        </p:nvSpPr>
        <p:spPr>
          <a:xfrm>
            <a:off x="1803400" y="2032000"/>
            <a:ext cx="2074864" cy="3556000"/>
          </a:xfrm>
        </p:spPr>
        <p:txBody>
          <a:bodyPr>
            <a:normAutofit/>
          </a:bodyPr>
          <a:lstStyle>
            <a:lvl1pPr algn="just">
              <a:defRPr sz="10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1803400" y="1371600"/>
            <a:ext cx="8437563" cy="538163"/>
          </a:xfrm>
        </p:spPr>
        <p:txBody>
          <a:bodyPr>
            <a:noAutofit/>
          </a:bodyPr>
          <a:lstStyle>
            <a:lvl1pPr>
              <a:defRPr lang="fr-FR" sz="1200" b="0" i="0" smtClean="0">
                <a:effectLst/>
              </a:defRPr>
            </a:lvl1pPr>
            <a:lvl2pPr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noProof="0" dirty="0" err="1" smtClean="0"/>
              <a:t>lorem</a:t>
            </a:r>
            <a:r>
              <a:rPr lang="fr-FR" noProof="0" dirty="0" smtClean="0"/>
              <a:t> </a:t>
            </a:r>
            <a:r>
              <a:rPr lang="fr-FR" noProof="0" dirty="0" err="1" smtClean="0"/>
              <a:t>ipsum</a:t>
            </a:r>
            <a:r>
              <a:rPr lang="fr-FR" noProof="0" dirty="0" smtClean="0"/>
              <a:t> </a:t>
            </a:r>
            <a:r>
              <a:rPr lang="fr-FR" noProof="0" dirty="0" err="1" smtClean="0"/>
              <a:t>dolor</a:t>
            </a:r>
            <a:r>
              <a:rPr lang="fr-FR" noProof="0" dirty="0" smtClean="0"/>
              <a:t> </a:t>
            </a:r>
            <a:r>
              <a:rPr lang="fr-FR" noProof="0" dirty="0" err="1" smtClean="0"/>
              <a:t>sita</a:t>
            </a:r>
            <a:r>
              <a:rPr lang="fr-FR" noProof="0" dirty="0" smtClean="0"/>
              <a:t> </a:t>
            </a:r>
            <a:r>
              <a:rPr lang="fr-FR" noProof="0" dirty="0" err="1" smtClean="0"/>
              <a:t>amet</a:t>
            </a:r>
            <a:r>
              <a:rPr lang="fr-FR" noProof="0" dirty="0" smtClean="0"/>
              <a:t> </a:t>
            </a:r>
            <a:r>
              <a:rPr lang="fr-FR" noProof="0" dirty="0" err="1" smtClean="0"/>
              <a:t>laudavit</a:t>
            </a:r>
            <a:r>
              <a:rPr lang="fr-FR" noProof="0" dirty="0" smtClean="0"/>
              <a:t> </a:t>
            </a:r>
            <a:r>
              <a:rPr lang="fr-FR" noProof="0" dirty="0" err="1" smtClean="0"/>
              <a:t>atque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cessat</a:t>
            </a:r>
            <a:r>
              <a:rPr lang="fr-FR" noProof="0" dirty="0" smtClean="0"/>
              <a:t> </a:t>
            </a:r>
            <a:r>
              <a:rPr lang="fr-FR" noProof="0" dirty="0" err="1" smtClean="0"/>
              <a:t>gallia</a:t>
            </a:r>
            <a:r>
              <a:rPr lang="fr-FR" noProof="0" dirty="0" smtClean="0"/>
              <a:t> </a:t>
            </a:r>
            <a:r>
              <a:rPr lang="fr-FR" noProof="0" dirty="0" err="1" smtClean="0"/>
              <a:t>omnia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tres</a:t>
            </a:r>
            <a:r>
              <a:rPr lang="fr-FR" noProof="0" dirty="0" smtClean="0"/>
              <a:t> partes divisa est </a:t>
            </a:r>
            <a:r>
              <a:rPr lang="fr-FR" noProof="0" dirty="0" err="1" smtClean="0"/>
              <a:t>sed</a:t>
            </a:r>
            <a:r>
              <a:rPr lang="fr-FR" noProof="0" dirty="0" smtClean="0"/>
              <a:t> </a:t>
            </a:r>
            <a:r>
              <a:rPr lang="fr-FR" noProof="0" dirty="0" err="1" smtClean="0"/>
              <a:t>egestats</a:t>
            </a:r>
            <a:r>
              <a:rPr lang="fr-FR" noProof="0" dirty="0" smtClean="0"/>
              <a:t> </a:t>
            </a:r>
            <a:r>
              <a:rPr lang="fr-FR" noProof="0" dirty="0" err="1" smtClean="0"/>
              <a:t>nulla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sapiem</a:t>
            </a:r>
            <a:r>
              <a:rPr lang="fr-FR" noProof="0" dirty="0" smtClean="0"/>
              <a:t> </a:t>
            </a:r>
            <a:r>
              <a:rPr lang="fr-FR" noProof="0" dirty="0" err="1" smtClean="0"/>
              <a:t>pellentesque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mrdavit</a:t>
            </a:r>
            <a:r>
              <a:rPr lang="fr-FR" noProof="0" dirty="0" smtClean="0"/>
              <a:t> calus.</a:t>
            </a:r>
            <a:endParaRPr lang="fr-FR" noProof="0" dirty="0"/>
          </a:p>
        </p:txBody>
      </p:sp>
      <p:sp>
        <p:nvSpPr>
          <p:cNvPr id="12" name="Espace réservé pour une image  6"/>
          <p:cNvSpPr>
            <a:spLocks noGrp="1"/>
          </p:cNvSpPr>
          <p:nvPr>
            <p:ph type="pic" sz="quarter" idx="16" hasCustomPrompt="1"/>
          </p:nvPr>
        </p:nvSpPr>
        <p:spPr>
          <a:xfrm>
            <a:off x="8166099" y="2032000"/>
            <a:ext cx="2074864" cy="3556000"/>
          </a:xfrm>
        </p:spPr>
        <p:txBody>
          <a:bodyPr>
            <a:normAutofit/>
          </a:bodyPr>
          <a:lstStyle>
            <a:lvl1pPr algn="just">
              <a:defRPr sz="10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4" name="Espace réservé pour une image  6"/>
          <p:cNvSpPr>
            <a:spLocks noGrp="1"/>
          </p:cNvSpPr>
          <p:nvPr>
            <p:ph type="pic" sz="quarter" idx="17" hasCustomPrompt="1"/>
          </p:nvPr>
        </p:nvSpPr>
        <p:spPr>
          <a:xfrm>
            <a:off x="6045199" y="2032000"/>
            <a:ext cx="2074864" cy="3556000"/>
          </a:xfrm>
        </p:spPr>
        <p:txBody>
          <a:bodyPr>
            <a:normAutofit/>
          </a:bodyPr>
          <a:lstStyle>
            <a:lvl1pPr algn="just">
              <a:defRPr sz="10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5" name="Espace réservé pour une image  6"/>
          <p:cNvSpPr>
            <a:spLocks noGrp="1"/>
          </p:cNvSpPr>
          <p:nvPr>
            <p:ph type="pic" sz="quarter" idx="18" hasCustomPrompt="1"/>
          </p:nvPr>
        </p:nvSpPr>
        <p:spPr>
          <a:xfrm>
            <a:off x="3924299" y="2032000"/>
            <a:ext cx="2074864" cy="3556000"/>
          </a:xfrm>
        </p:spPr>
        <p:txBody>
          <a:bodyPr>
            <a:normAutofit/>
          </a:bodyPr>
          <a:lstStyle>
            <a:lvl1pPr algn="just">
              <a:defRPr sz="10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13612D3C-386D-456D-81CA-31F16AD2C7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480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usieurs_image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3D4DD79-C9A0-4D29-AD23-4F44D7786C77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14CDE2-6089-40C2-B040-C20DCA8323D3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pour une image  6"/>
          <p:cNvSpPr>
            <a:spLocks noGrp="1"/>
          </p:cNvSpPr>
          <p:nvPr>
            <p:ph type="pic" sz="quarter" idx="14" hasCustomPrompt="1"/>
          </p:nvPr>
        </p:nvSpPr>
        <p:spPr>
          <a:xfrm>
            <a:off x="1803400" y="1477058"/>
            <a:ext cx="2074864" cy="3810000"/>
          </a:xfrm>
        </p:spPr>
        <p:txBody>
          <a:bodyPr>
            <a:normAutofit/>
          </a:bodyPr>
          <a:lstStyle>
            <a:lvl1pPr algn="just">
              <a:defRPr sz="10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2" name="Espace réservé pour une image  6"/>
          <p:cNvSpPr>
            <a:spLocks noGrp="1"/>
          </p:cNvSpPr>
          <p:nvPr>
            <p:ph type="pic" sz="quarter" idx="16" hasCustomPrompt="1"/>
          </p:nvPr>
        </p:nvSpPr>
        <p:spPr>
          <a:xfrm>
            <a:off x="8166099" y="1477058"/>
            <a:ext cx="2074864" cy="3810000"/>
          </a:xfrm>
        </p:spPr>
        <p:txBody>
          <a:bodyPr>
            <a:normAutofit/>
          </a:bodyPr>
          <a:lstStyle>
            <a:lvl1pPr algn="just">
              <a:defRPr sz="10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4" name="Espace réservé pour une image  6"/>
          <p:cNvSpPr>
            <a:spLocks noGrp="1"/>
          </p:cNvSpPr>
          <p:nvPr>
            <p:ph type="pic" sz="quarter" idx="17" hasCustomPrompt="1"/>
          </p:nvPr>
        </p:nvSpPr>
        <p:spPr>
          <a:xfrm>
            <a:off x="6045199" y="1477058"/>
            <a:ext cx="2074864" cy="3810000"/>
          </a:xfrm>
        </p:spPr>
        <p:txBody>
          <a:bodyPr>
            <a:normAutofit/>
          </a:bodyPr>
          <a:lstStyle>
            <a:lvl1pPr algn="just">
              <a:defRPr sz="10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15" name="Espace réservé pour une image  6"/>
          <p:cNvSpPr>
            <a:spLocks noGrp="1"/>
          </p:cNvSpPr>
          <p:nvPr>
            <p:ph type="pic" sz="quarter" idx="18" hasCustomPrompt="1"/>
          </p:nvPr>
        </p:nvSpPr>
        <p:spPr>
          <a:xfrm>
            <a:off x="3924299" y="1477058"/>
            <a:ext cx="2074864" cy="3810000"/>
          </a:xfrm>
        </p:spPr>
        <p:txBody>
          <a:bodyPr>
            <a:normAutofit/>
          </a:bodyPr>
          <a:lstStyle>
            <a:lvl1pPr algn="just">
              <a:defRPr sz="10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3400" y="1036638"/>
            <a:ext cx="2120900" cy="619125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200" b="1" i="0" baseline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 smtClean="0"/>
              <a:t>Add</a:t>
            </a:r>
            <a:r>
              <a:rPr lang="fr-FR" noProof="0" dirty="0" smtClean="0"/>
              <a:t>  </a:t>
            </a:r>
            <a:r>
              <a:rPr lang="fr-FR" noProof="0" dirty="0" err="1" smtClean="0"/>
              <a:t>text</a:t>
            </a:r>
            <a:endParaRPr lang="fr-FR" noProof="0" dirty="0" smtClean="0"/>
          </a:p>
          <a:p>
            <a:pPr lvl="0"/>
            <a:r>
              <a:rPr lang="fr-FR" noProof="0" dirty="0" err="1" smtClean="0"/>
              <a:t>here</a:t>
            </a:r>
            <a:endParaRPr lang="fr-FR" noProof="0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3876040" y="1036638"/>
            <a:ext cx="2120900" cy="619125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200" b="1" i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 smtClean="0"/>
              <a:t>Add</a:t>
            </a:r>
            <a:r>
              <a:rPr lang="fr-FR" noProof="0" dirty="0" smtClean="0"/>
              <a:t>  </a:t>
            </a:r>
            <a:r>
              <a:rPr lang="fr-FR" noProof="0" dirty="0" err="1" smtClean="0"/>
              <a:t>text</a:t>
            </a:r>
            <a:endParaRPr lang="fr-FR" noProof="0" dirty="0" smtClean="0"/>
          </a:p>
          <a:p>
            <a:pPr lvl="0"/>
            <a:r>
              <a:rPr lang="fr-FR" noProof="0" dirty="0" err="1" smtClean="0"/>
              <a:t>here</a:t>
            </a:r>
            <a:endParaRPr lang="fr-FR" noProof="0" dirty="0"/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6019800" y="1036638"/>
            <a:ext cx="2120900" cy="619125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200" b="1" i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 smtClean="0"/>
              <a:t>Add</a:t>
            </a:r>
            <a:r>
              <a:rPr lang="fr-FR" noProof="0" dirty="0" smtClean="0"/>
              <a:t>  </a:t>
            </a:r>
            <a:r>
              <a:rPr lang="fr-FR" noProof="0" dirty="0" err="1" smtClean="0"/>
              <a:t>text</a:t>
            </a:r>
            <a:endParaRPr lang="fr-FR" noProof="0" dirty="0" smtClean="0"/>
          </a:p>
          <a:p>
            <a:pPr lvl="0"/>
            <a:r>
              <a:rPr lang="fr-FR" noProof="0" dirty="0" err="1" smtClean="0"/>
              <a:t>here</a:t>
            </a:r>
            <a:endParaRPr lang="fr-FR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2" hasCustomPrompt="1"/>
          </p:nvPr>
        </p:nvSpPr>
        <p:spPr>
          <a:xfrm>
            <a:off x="8133080" y="1036638"/>
            <a:ext cx="2120900" cy="619125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200" b="1" i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 smtClean="0"/>
              <a:t>Add</a:t>
            </a:r>
            <a:r>
              <a:rPr lang="fr-FR" noProof="0" dirty="0" smtClean="0"/>
              <a:t>  </a:t>
            </a:r>
            <a:r>
              <a:rPr lang="fr-FR" noProof="0" dirty="0" err="1" smtClean="0"/>
              <a:t>text</a:t>
            </a:r>
            <a:endParaRPr lang="fr-FR" noProof="0" dirty="0" smtClean="0"/>
          </a:p>
          <a:p>
            <a:pPr lvl="0"/>
            <a:r>
              <a:rPr lang="fr-FR" noProof="0" dirty="0" err="1" smtClean="0"/>
              <a:t>here</a:t>
            </a:r>
            <a:endParaRPr lang="fr-FR" noProof="0" dirty="0"/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08CC8C71-4BD8-4C24-A3AC-7BC58B718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554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+schém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CEA6A1B-D127-4352-A81B-C6D10CAA21E7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59A7319-51A6-49A0-B663-C56889A23211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803399" y="819912"/>
            <a:ext cx="8437563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1803400" y="1371600"/>
            <a:ext cx="8437563" cy="538163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noProof="0" dirty="0" err="1" smtClean="0"/>
              <a:t>lorem</a:t>
            </a:r>
            <a:r>
              <a:rPr lang="fr-FR" noProof="0" dirty="0" smtClean="0"/>
              <a:t> </a:t>
            </a:r>
            <a:r>
              <a:rPr lang="fr-FR" noProof="0" dirty="0" err="1" smtClean="0"/>
              <a:t>ipsum</a:t>
            </a:r>
            <a:r>
              <a:rPr lang="fr-FR" noProof="0" dirty="0" smtClean="0"/>
              <a:t> </a:t>
            </a:r>
            <a:r>
              <a:rPr lang="fr-FR" noProof="0" dirty="0" err="1" smtClean="0"/>
              <a:t>dolor</a:t>
            </a:r>
            <a:r>
              <a:rPr lang="fr-FR" noProof="0" dirty="0" smtClean="0"/>
              <a:t> </a:t>
            </a:r>
            <a:r>
              <a:rPr lang="fr-FR" noProof="0" dirty="0" err="1" smtClean="0"/>
              <a:t>sita</a:t>
            </a:r>
            <a:r>
              <a:rPr lang="fr-FR" noProof="0" dirty="0" smtClean="0"/>
              <a:t> </a:t>
            </a:r>
            <a:r>
              <a:rPr lang="fr-FR" noProof="0" dirty="0" err="1" smtClean="0"/>
              <a:t>amet</a:t>
            </a:r>
            <a:r>
              <a:rPr lang="fr-FR" noProof="0" dirty="0" smtClean="0"/>
              <a:t> </a:t>
            </a:r>
            <a:r>
              <a:rPr lang="fr-FR" noProof="0" dirty="0" err="1" smtClean="0"/>
              <a:t>laudavit</a:t>
            </a:r>
            <a:r>
              <a:rPr lang="fr-FR" noProof="0" dirty="0" smtClean="0"/>
              <a:t> </a:t>
            </a:r>
            <a:r>
              <a:rPr lang="fr-FR" noProof="0" dirty="0" err="1" smtClean="0"/>
              <a:t>atque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cessat</a:t>
            </a:r>
            <a:r>
              <a:rPr lang="fr-FR" noProof="0" dirty="0" smtClean="0"/>
              <a:t> </a:t>
            </a:r>
            <a:r>
              <a:rPr lang="fr-FR" noProof="0" dirty="0" err="1" smtClean="0"/>
              <a:t>gallia</a:t>
            </a:r>
            <a:r>
              <a:rPr lang="fr-FR" noProof="0" dirty="0" smtClean="0"/>
              <a:t> </a:t>
            </a:r>
            <a:r>
              <a:rPr lang="fr-FR" noProof="0" dirty="0" err="1" smtClean="0"/>
              <a:t>omnia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tres</a:t>
            </a:r>
            <a:r>
              <a:rPr lang="fr-FR" noProof="0" dirty="0" smtClean="0"/>
              <a:t> partes divisa est </a:t>
            </a:r>
            <a:r>
              <a:rPr lang="fr-FR" noProof="0" dirty="0" err="1" smtClean="0"/>
              <a:t>sed</a:t>
            </a:r>
            <a:r>
              <a:rPr lang="fr-FR" noProof="0" dirty="0" smtClean="0"/>
              <a:t> </a:t>
            </a:r>
            <a:r>
              <a:rPr lang="fr-FR" noProof="0" dirty="0" err="1" smtClean="0"/>
              <a:t>egestats</a:t>
            </a:r>
            <a:r>
              <a:rPr lang="fr-FR" noProof="0" dirty="0" smtClean="0"/>
              <a:t> </a:t>
            </a:r>
            <a:r>
              <a:rPr lang="fr-FR" noProof="0" dirty="0" err="1" smtClean="0"/>
              <a:t>nulla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sapiem</a:t>
            </a:r>
            <a:r>
              <a:rPr lang="fr-FR" noProof="0" dirty="0" smtClean="0"/>
              <a:t> </a:t>
            </a:r>
            <a:r>
              <a:rPr lang="fr-FR" noProof="0" dirty="0" err="1" smtClean="0"/>
              <a:t>pellentesque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mrdavit</a:t>
            </a:r>
            <a:r>
              <a:rPr lang="fr-FR" noProof="0" dirty="0" smtClean="0"/>
              <a:t> calus.</a:t>
            </a:r>
            <a:endParaRPr lang="fr-FR" noProof="0" dirty="0"/>
          </a:p>
        </p:txBody>
      </p:sp>
      <p:sp>
        <p:nvSpPr>
          <p:cNvPr id="10" name="Espace réservé du graphique 7"/>
          <p:cNvSpPr>
            <a:spLocks noGrp="1"/>
          </p:cNvSpPr>
          <p:nvPr>
            <p:ph type="chart" sz="quarter" idx="16" hasCustomPrompt="1"/>
          </p:nvPr>
        </p:nvSpPr>
        <p:spPr>
          <a:xfrm>
            <a:off x="1803400" y="2011363"/>
            <a:ext cx="8437563" cy="3586162"/>
          </a:xfrm>
        </p:spPr>
        <p:txBody>
          <a:bodyPr/>
          <a:lstStyle/>
          <a:p>
            <a:r>
              <a:rPr lang="fr-FR" noProof="0" dirty="0" smtClean="0"/>
              <a:t>Click on the </a:t>
            </a:r>
            <a:r>
              <a:rPr lang="fr-FR" noProof="0" dirty="0" err="1" smtClean="0"/>
              <a:t>icon</a:t>
            </a:r>
            <a:r>
              <a:rPr lang="fr-FR" noProof="0" dirty="0" smtClean="0"/>
              <a:t> to </a:t>
            </a:r>
            <a:r>
              <a:rPr lang="fr-FR" noProof="0" dirty="0" err="1" smtClean="0"/>
              <a:t>add</a:t>
            </a:r>
            <a:r>
              <a:rPr lang="fr-FR" noProof="0" dirty="0" smtClean="0"/>
              <a:t> a </a:t>
            </a:r>
            <a:r>
              <a:rPr lang="fr-FR" noProof="0" dirty="0" err="1" smtClean="0"/>
              <a:t>graphic</a:t>
            </a:r>
            <a:endParaRPr lang="fr-FR" noProof="0" dirty="0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79E3346-2EB5-42FB-BBAF-EFDB16443C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228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+tableau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706F4BD-793E-493C-942C-8DBF77CF3048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5337D8C-1B43-4991-B658-4003DAE2EB0D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1803400" y="819912"/>
            <a:ext cx="7106920" cy="55168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rgbClr val="C00000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 hasCustomPrompt="1"/>
          </p:nvPr>
        </p:nvSpPr>
        <p:spPr>
          <a:xfrm>
            <a:off x="1803400" y="1371600"/>
            <a:ext cx="8437563" cy="538163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1400"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noProof="0" dirty="0" err="1" smtClean="0"/>
              <a:t>lorem</a:t>
            </a:r>
            <a:r>
              <a:rPr lang="fr-FR" noProof="0" dirty="0" smtClean="0"/>
              <a:t> </a:t>
            </a:r>
            <a:r>
              <a:rPr lang="fr-FR" noProof="0" dirty="0" err="1" smtClean="0"/>
              <a:t>ipsum</a:t>
            </a:r>
            <a:r>
              <a:rPr lang="fr-FR" noProof="0" dirty="0" smtClean="0"/>
              <a:t> </a:t>
            </a:r>
            <a:r>
              <a:rPr lang="fr-FR" noProof="0" dirty="0" err="1" smtClean="0"/>
              <a:t>dolor</a:t>
            </a:r>
            <a:r>
              <a:rPr lang="fr-FR" noProof="0" dirty="0" smtClean="0"/>
              <a:t> </a:t>
            </a:r>
            <a:r>
              <a:rPr lang="fr-FR" noProof="0" dirty="0" err="1" smtClean="0"/>
              <a:t>sita</a:t>
            </a:r>
            <a:r>
              <a:rPr lang="fr-FR" noProof="0" dirty="0" smtClean="0"/>
              <a:t> </a:t>
            </a:r>
            <a:r>
              <a:rPr lang="fr-FR" noProof="0" dirty="0" err="1" smtClean="0"/>
              <a:t>amet</a:t>
            </a:r>
            <a:r>
              <a:rPr lang="fr-FR" noProof="0" dirty="0" smtClean="0"/>
              <a:t> </a:t>
            </a:r>
            <a:r>
              <a:rPr lang="fr-FR" noProof="0" dirty="0" err="1" smtClean="0"/>
              <a:t>laudavit</a:t>
            </a:r>
            <a:r>
              <a:rPr lang="fr-FR" noProof="0" dirty="0" smtClean="0"/>
              <a:t> </a:t>
            </a:r>
            <a:r>
              <a:rPr lang="fr-FR" noProof="0" dirty="0" err="1" smtClean="0"/>
              <a:t>atque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cessat</a:t>
            </a:r>
            <a:r>
              <a:rPr lang="fr-FR" noProof="0" dirty="0" smtClean="0"/>
              <a:t> </a:t>
            </a:r>
            <a:r>
              <a:rPr lang="fr-FR" noProof="0" dirty="0" err="1" smtClean="0"/>
              <a:t>gallia</a:t>
            </a:r>
            <a:r>
              <a:rPr lang="fr-FR" noProof="0" dirty="0" smtClean="0"/>
              <a:t> </a:t>
            </a:r>
            <a:r>
              <a:rPr lang="fr-FR" noProof="0" dirty="0" err="1" smtClean="0"/>
              <a:t>omnia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tres</a:t>
            </a:r>
            <a:r>
              <a:rPr lang="fr-FR" noProof="0" dirty="0" smtClean="0"/>
              <a:t> partes divisa est </a:t>
            </a:r>
            <a:r>
              <a:rPr lang="fr-FR" noProof="0" dirty="0" err="1" smtClean="0"/>
              <a:t>sed</a:t>
            </a:r>
            <a:r>
              <a:rPr lang="fr-FR" noProof="0" dirty="0" smtClean="0"/>
              <a:t> </a:t>
            </a:r>
            <a:r>
              <a:rPr lang="fr-FR" noProof="0" dirty="0" err="1" smtClean="0"/>
              <a:t>egestats</a:t>
            </a:r>
            <a:r>
              <a:rPr lang="fr-FR" noProof="0" dirty="0" smtClean="0"/>
              <a:t> </a:t>
            </a:r>
            <a:r>
              <a:rPr lang="fr-FR" noProof="0" dirty="0" err="1" smtClean="0"/>
              <a:t>nulla</a:t>
            </a:r>
            <a:r>
              <a:rPr lang="fr-FR" noProof="0" dirty="0" smtClean="0"/>
              <a:t> in </a:t>
            </a:r>
            <a:r>
              <a:rPr lang="fr-FR" noProof="0" dirty="0" err="1" smtClean="0"/>
              <a:t>sapiem</a:t>
            </a:r>
            <a:r>
              <a:rPr lang="fr-FR" noProof="0" dirty="0" smtClean="0"/>
              <a:t> </a:t>
            </a:r>
            <a:r>
              <a:rPr lang="fr-FR" noProof="0" dirty="0" err="1" smtClean="0"/>
              <a:t>pellentesque</a:t>
            </a:r>
            <a:r>
              <a:rPr lang="fr-FR" noProof="0" dirty="0" smtClean="0"/>
              <a:t> </a:t>
            </a:r>
            <a:r>
              <a:rPr lang="fr-FR" noProof="0" dirty="0" err="1" smtClean="0"/>
              <a:t>mrdavit</a:t>
            </a:r>
            <a:r>
              <a:rPr lang="fr-FR" noProof="0" dirty="0" smtClean="0"/>
              <a:t> calus.</a:t>
            </a:r>
            <a:endParaRPr lang="fr-FR" noProof="0" dirty="0"/>
          </a:p>
        </p:txBody>
      </p:sp>
      <p:sp>
        <p:nvSpPr>
          <p:cNvPr id="11" name="Espace réservé du tableau 6"/>
          <p:cNvSpPr>
            <a:spLocks noGrp="1"/>
          </p:cNvSpPr>
          <p:nvPr>
            <p:ph type="tbl" sz="quarter" idx="17" hasCustomPrompt="1"/>
          </p:nvPr>
        </p:nvSpPr>
        <p:spPr>
          <a:xfrm>
            <a:off x="1803400" y="2082165"/>
            <a:ext cx="8437563" cy="3597275"/>
          </a:xfrm>
        </p:spPr>
        <p:txBody>
          <a:bodyPr/>
          <a:lstStyle/>
          <a:p>
            <a:r>
              <a:rPr lang="fr-FR" noProof="0" dirty="0" smtClean="0"/>
              <a:t>Click on the </a:t>
            </a:r>
            <a:r>
              <a:rPr lang="fr-FR" noProof="0" dirty="0" err="1" smtClean="0"/>
              <a:t>icon</a:t>
            </a:r>
            <a:r>
              <a:rPr lang="fr-FR" noProof="0" dirty="0" smtClean="0"/>
              <a:t> to </a:t>
            </a:r>
            <a:r>
              <a:rPr lang="fr-FR" noProof="0" dirty="0" err="1" smtClean="0"/>
              <a:t>add</a:t>
            </a:r>
            <a:r>
              <a:rPr lang="fr-FR" noProof="0" dirty="0" smtClean="0"/>
              <a:t> a table</a:t>
            </a:r>
            <a:endParaRPr lang="fr-FR" noProof="0" dirty="0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415B0188-9CF0-4EDD-A05B-550AA8CE92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900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50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ied de pa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0BC517-5620-4D85-A181-0B1C171F2A84}"/>
              </a:ext>
            </a:extLst>
          </p:cNvPr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A0318B8-4686-4547-92AD-93EDEC4AA75B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E1140679-5CE6-4154-BA1C-DA361E595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0290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FBCCC6-6037-4575-8729-7ECEC751C225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6" name="Espace réservé pour une image  6"/>
          <p:cNvSpPr>
            <a:spLocks noGrp="1"/>
          </p:cNvSpPr>
          <p:nvPr>
            <p:ph type="pic" sz="quarter" idx="13" hasCustomPrompt="1"/>
          </p:nvPr>
        </p:nvSpPr>
        <p:spPr>
          <a:xfrm>
            <a:off x="2245678" y="2041525"/>
            <a:ext cx="1960562" cy="1839913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fr-FR" noProof="0" dirty="0" smtClean="0"/>
              <a:t>Drag and drop an image </a:t>
            </a:r>
            <a:r>
              <a:rPr lang="fr-FR" noProof="0" dirty="0" err="1" smtClean="0"/>
              <a:t>here</a:t>
            </a:r>
            <a:r>
              <a:rPr lang="fr-FR" noProof="0" dirty="0" smtClean="0"/>
              <a:t> or click on the </a:t>
            </a:r>
            <a:r>
              <a:rPr lang="fr-FR" noProof="0" dirty="0" err="1" smtClean="0"/>
              <a:t>icon</a:t>
            </a:r>
            <a:endParaRPr lang="fr-FR" noProof="0" dirty="0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69765" y="2041525"/>
            <a:ext cx="5303838" cy="1839913"/>
          </a:xfrm>
        </p:spPr>
        <p:txBody>
          <a:bodyPr>
            <a:normAutofit/>
          </a:bodyPr>
          <a:lstStyle>
            <a:lvl1pPr>
              <a:defRPr sz="2000">
                <a:solidFill>
                  <a:srgbClr val="4E4C59"/>
                </a:solidFill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700" noProof="0" dirty="0" smtClean="0"/>
              <a:t>Jean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700" b="1" noProof="0" dirty="0" smtClean="0"/>
              <a:t>DUPONT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700" noProof="0" dirty="0" smtClean="0"/>
              <a:t>+33 (0) 1 23 45 67 89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700" b="1" noProof="0" dirty="0" smtClean="0">
                <a:solidFill>
                  <a:srgbClr val="C00000"/>
                </a:solidFill>
              </a:rPr>
              <a:t>j.dupont@lectra.com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b="1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8675" y="4806587"/>
            <a:ext cx="3614928" cy="3914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5140" y="5400419"/>
            <a:ext cx="3614928" cy="3914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8675" y="4194542"/>
            <a:ext cx="3614928" cy="39142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8675" y="5410760"/>
            <a:ext cx="3614928" cy="391425"/>
          </a:xfrm>
          <a:prstGeom prst="rect">
            <a:avLst/>
          </a:prstGeom>
        </p:spPr>
      </p:pic>
      <p:sp>
        <p:nvSpPr>
          <p:cNvPr id="1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6867399" y="5487094"/>
            <a:ext cx="2782887" cy="384175"/>
          </a:xfrm>
        </p:spPr>
        <p:txBody>
          <a:bodyPr>
            <a:normAutofit/>
          </a:bodyPr>
          <a:lstStyle>
            <a:lvl1pPr>
              <a:defRPr sz="1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sz="1200" kern="0" noProof="0" dirty="0" err="1" smtClean="0">
                <a:ea typeface="Calibri" charset="0"/>
                <a:cs typeface="Calibri" charset="0"/>
                <a:sym typeface="Helvetica Light"/>
              </a:rPr>
              <a:t>Youtube.com.lectra</a:t>
            </a:r>
            <a:endParaRPr lang="fr-FR" sz="1200" kern="0" noProof="0" dirty="0">
              <a:ea typeface="Calibri" charset="0"/>
              <a:cs typeface="Calibri" charset="0"/>
              <a:sym typeface="Helvetica Light"/>
            </a:endParaRPr>
          </a:p>
        </p:txBody>
      </p:sp>
      <p:sp>
        <p:nvSpPr>
          <p:cNvPr id="1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077719" y="5491283"/>
            <a:ext cx="2782887" cy="384175"/>
          </a:xfrm>
        </p:spPr>
        <p:txBody>
          <a:bodyPr>
            <a:normAutofit/>
          </a:bodyPr>
          <a:lstStyle>
            <a:lvl1pPr>
              <a:defRPr sz="1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sz="1200" kern="0" noProof="0" dirty="0" smtClean="0">
                <a:ea typeface="Calibri" charset="0"/>
                <a:cs typeface="Calibri" charset="0"/>
                <a:sym typeface="Helvetica Light"/>
              </a:rPr>
              <a:t>@</a:t>
            </a:r>
            <a:r>
              <a:rPr lang="fr-FR" sz="1200" kern="0" noProof="0" dirty="0" err="1" smtClean="0">
                <a:ea typeface="Calibri" charset="0"/>
                <a:cs typeface="Calibri" charset="0"/>
                <a:sym typeface="Helvetica Light"/>
              </a:rPr>
              <a:t>lectra</a:t>
            </a:r>
            <a:endParaRPr lang="fr-FR" sz="1200" kern="0" noProof="0" dirty="0">
              <a:ea typeface="Calibri" charset="0"/>
              <a:cs typeface="Calibri" charset="0"/>
              <a:sym typeface="Helvetica Light"/>
            </a:endParaRPr>
          </a:p>
        </p:txBody>
      </p:sp>
      <p:sp>
        <p:nvSpPr>
          <p:cNvPr id="1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867398" y="4255139"/>
            <a:ext cx="2782887" cy="384175"/>
          </a:xfrm>
        </p:spPr>
        <p:txBody>
          <a:bodyPr>
            <a:normAutofit/>
          </a:bodyPr>
          <a:lstStyle>
            <a:lvl1pPr>
              <a:defRPr sz="1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sz="1200" kern="0" noProof="0" dirty="0" smtClean="0">
                <a:ea typeface="Calibri" charset="0"/>
                <a:cs typeface="Calibri" charset="0"/>
                <a:sym typeface="Helvetica Light"/>
              </a:rPr>
              <a:t>Blog.lectra.com</a:t>
            </a:r>
            <a:endParaRPr lang="fr-FR" sz="1200" kern="0" noProof="0" dirty="0">
              <a:ea typeface="Calibri" charset="0"/>
              <a:cs typeface="Calibri" charset="0"/>
              <a:sym typeface="Helvetica Light"/>
            </a:endParaRPr>
          </a:p>
        </p:txBody>
      </p:sp>
      <p:sp>
        <p:nvSpPr>
          <p:cNvPr id="19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867398" y="4885059"/>
            <a:ext cx="2782887" cy="384175"/>
          </a:xfrm>
        </p:spPr>
        <p:txBody>
          <a:bodyPr>
            <a:normAutofit/>
          </a:bodyPr>
          <a:lstStyle>
            <a:lvl1pPr>
              <a:defRPr sz="1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sz="1200" kern="0" noProof="0" dirty="0" smtClean="0">
                <a:ea typeface="Calibri" charset="0"/>
                <a:cs typeface="Calibri" charset="0"/>
                <a:sym typeface="Helvetica Light"/>
              </a:rPr>
              <a:t>lectra.com</a:t>
            </a:r>
            <a:endParaRPr lang="fr-FR" sz="1200" kern="0" noProof="0" dirty="0">
              <a:ea typeface="Calibri" charset="0"/>
              <a:cs typeface="Calibri" charset="0"/>
              <a:sym typeface="Helvetica Light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2245678" y="790260"/>
            <a:ext cx="510362" cy="1654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2" name="Espace réservé du texte 6"/>
          <p:cNvSpPr txBox="1">
            <a:spLocks/>
          </p:cNvSpPr>
          <p:nvPr userDrawn="1"/>
        </p:nvSpPr>
        <p:spPr>
          <a:xfrm>
            <a:off x="2336905" y="694181"/>
            <a:ext cx="6648006" cy="81649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fr-FR"/>
            </a:defPPr>
            <a:lvl1pPr marL="0" algn="l" defTabSz="914400" rtl="0" eaLnBrk="1" latinLnBrk="0" hangingPunct="1">
              <a:spcBef>
                <a:spcPts val="0"/>
              </a:spcBef>
              <a:defRPr sz="28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0" dirty="0" smtClean="0"/>
              <a:t>Contact</a:t>
            </a:r>
            <a:endParaRPr lang="fr-FR" noProof="0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5678" y="4186670"/>
            <a:ext cx="3614928" cy="391425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5678" y="4798715"/>
            <a:ext cx="3614928" cy="391425"/>
          </a:xfrm>
          <a:prstGeom prst="rect">
            <a:avLst/>
          </a:prstGeom>
        </p:spPr>
      </p:pic>
      <p:sp>
        <p:nvSpPr>
          <p:cNvPr id="24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3077719" y="4861363"/>
            <a:ext cx="2782887" cy="384175"/>
          </a:xfrm>
        </p:spPr>
        <p:txBody>
          <a:bodyPr>
            <a:normAutofit/>
          </a:bodyPr>
          <a:lstStyle>
            <a:lvl1pPr>
              <a:defRPr sz="1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sz="1200" kern="0" noProof="0" dirty="0" err="1" smtClean="0">
                <a:ea typeface="Calibri" charset="0"/>
                <a:cs typeface="Calibri" charset="0"/>
                <a:sym typeface="Helvetica Light"/>
              </a:rPr>
              <a:t>lectra</a:t>
            </a:r>
            <a:endParaRPr lang="fr-FR" sz="1200" kern="0" noProof="0" dirty="0">
              <a:ea typeface="Calibri" charset="0"/>
              <a:cs typeface="Calibri" charset="0"/>
              <a:sym typeface="Helvetica Light"/>
            </a:endParaRPr>
          </a:p>
        </p:txBody>
      </p:sp>
      <p:sp>
        <p:nvSpPr>
          <p:cNvPr id="25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3077719" y="4282243"/>
            <a:ext cx="2782887" cy="3841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 sz="1200" kern="0" noProof="0" dirty="0" smtClean="0">
                <a:ea typeface="Calibri" charset="0"/>
                <a:cs typeface="Calibri" charset="0"/>
                <a:sym typeface="Helvetica Light"/>
              </a:rPr>
              <a:t>Lectra</a:t>
            </a:r>
            <a:endParaRPr lang="fr-FR" sz="1200" kern="0" noProof="0" dirty="0">
              <a:ea typeface="Calibri" charset="0"/>
              <a:cs typeface="Calibri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72220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 de fin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Logo_Lectra_def_RV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6622" y="2671763"/>
            <a:ext cx="3959017" cy="13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chapitre 2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ABC653-88A7-487A-9A36-1FE0C24B9F75}"/>
              </a:ext>
            </a:extLst>
          </p:cNvPr>
          <p:cNvSpPr/>
          <p:nvPr userDrawn="1"/>
        </p:nvSpPr>
        <p:spPr>
          <a:xfrm>
            <a:off x="5159560" y="3584894"/>
            <a:ext cx="419996" cy="1654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0F628530-231D-4C42-ADEF-D7ADBB4D13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1509" y="3546745"/>
            <a:ext cx="6455414" cy="13731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200" b="1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et modifiez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05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chapitre 3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782FEA-18EF-408B-980F-8FDADF146AF5}"/>
              </a:ext>
            </a:extLst>
          </p:cNvPr>
          <p:cNvSpPr/>
          <p:nvPr userDrawn="1"/>
        </p:nvSpPr>
        <p:spPr>
          <a:xfrm>
            <a:off x="5159560" y="3584894"/>
            <a:ext cx="419996" cy="1654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843421E2-3561-470A-A6D1-6F895F41FF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1509" y="3546745"/>
            <a:ext cx="6455414" cy="13731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200" b="1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et modifiez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83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chapitre 4">
    <p:bg>
      <p:bgPr>
        <a:blipFill dpi="0"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77B524-DB7F-4FEC-A082-78C620D8D34F}"/>
              </a:ext>
            </a:extLst>
          </p:cNvPr>
          <p:cNvSpPr/>
          <p:nvPr userDrawn="1"/>
        </p:nvSpPr>
        <p:spPr>
          <a:xfrm>
            <a:off x="5159560" y="3584894"/>
            <a:ext cx="419996" cy="1654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66255A90-98E8-4777-9BBA-AD08FFCA6B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1509" y="3546745"/>
            <a:ext cx="6455414" cy="13731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200" b="1" i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et modifiez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04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e ét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41595" y="1097526"/>
            <a:ext cx="8689525" cy="37923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2000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4ED4875-F2C6-421C-8B01-6F7B3DCD970C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dirty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1541013" y="1698777"/>
            <a:ext cx="8689975" cy="427070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4"/>
              </a:buBlip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modify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Second 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level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Third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level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Forth 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level</a:t>
            </a: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Fifth</a:t>
            </a: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level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7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text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93412" y="890963"/>
            <a:ext cx="11450656" cy="37923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2000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15F19A-E6B1-4913-A54F-01DBD17BF392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dirty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389045" y="1485712"/>
            <a:ext cx="11455023" cy="454415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4"/>
              </a:buBlip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modify</a:t>
            </a: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Second 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level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Third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level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Forth </a:t>
            </a:r>
            <a:r>
              <a:rPr kumimoji="0" lang="fr-F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level</a:t>
            </a:r>
            <a:endParaRPr kumimoji="0" lang="fr-F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Fifth</a:t>
            </a: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fr-F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level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 bloc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93412" y="890963"/>
            <a:ext cx="11450656" cy="37923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2000" baseline="0">
                <a:solidFill>
                  <a:srgbClr val="C00000"/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7050E7-73C5-4C52-871E-FB2025C720C0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dirty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389046" y="1485712"/>
            <a:ext cx="5571808" cy="4544152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49903104-EB1D-4B82-BA4C-0489D82111B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1146" y="1485712"/>
            <a:ext cx="5612922" cy="4544152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363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9045" y="461953"/>
            <a:ext cx="370070" cy="65809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3412" y="221147"/>
            <a:ext cx="7128822" cy="330065"/>
          </a:xfrm>
        </p:spPr>
        <p:txBody>
          <a:bodyPr>
            <a:noAutofit/>
          </a:bodyPr>
          <a:lstStyle>
            <a:lvl1pPr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93412" y="890963"/>
            <a:ext cx="11450656" cy="37923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2000" baseline="0">
                <a:solidFill>
                  <a:srgbClr val="C00000"/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979E3AE-DA54-4EBC-813B-87724D90DAD5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noProof="0" dirty="0" smtClean="0"/>
              <a:t>Titre de la présentation - Interne / Strictement confidentiel / lectra.com</a:t>
            </a:r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389046" y="1485712"/>
            <a:ext cx="3561852" cy="4544152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4755FE62-3E42-45F9-A932-A14E5BAA251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37814" y="1485712"/>
            <a:ext cx="3561852" cy="4544152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7655FABE-8B26-4AC8-956C-35B4F9F546B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302344" y="1485712"/>
            <a:ext cx="3561852" cy="4544152"/>
          </a:xfrm>
        </p:spPr>
        <p:txBody>
          <a:bodyPr/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59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0976" y="6665080"/>
            <a:ext cx="120650" cy="4571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4745" y="6491605"/>
            <a:ext cx="624840" cy="366395"/>
          </a:xfrm>
          <a:prstGeom prst="rect">
            <a:avLst/>
          </a:prstGeom>
        </p:spPr>
        <p:txBody>
          <a:bodyPr/>
          <a:lstStyle>
            <a:lvl1pPr>
              <a:defRPr sz="1200"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F139039-C7B8-4F4D-842F-EEB9FD5C5187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0" name="ZoneTexte 9"/>
          <p:cNvSpPr txBox="1"/>
          <p:nvPr/>
        </p:nvSpPr>
        <p:spPr>
          <a:xfrm>
            <a:off x="5687568" y="22677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noProof="0" dirty="0"/>
          </a:p>
        </p:txBody>
      </p:sp>
      <p:sp>
        <p:nvSpPr>
          <p:cNvPr id="14" name="Espace réservé du titre 13"/>
          <p:cNvSpPr>
            <a:spLocks noGrp="1"/>
          </p:cNvSpPr>
          <p:nvPr>
            <p:ph type="title"/>
          </p:nvPr>
        </p:nvSpPr>
        <p:spPr>
          <a:xfrm>
            <a:off x="1541595" y="1097526"/>
            <a:ext cx="8689525" cy="84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idx="1"/>
          </p:nvPr>
        </p:nvSpPr>
        <p:spPr>
          <a:xfrm>
            <a:off x="1541595" y="2090190"/>
            <a:ext cx="8689525" cy="4237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modify</a:t>
            </a:r>
            <a:endParaRPr lang="fr-FR" noProof="0" dirty="0" smtClean="0"/>
          </a:p>
          <a:p>
            <a:pPr lvl="1"/>
            <a:r>
              <a:rPr lang="fr-FR" noProof="0" dirty="0" smtClean="0"/>
              <a:t>Second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2"/>
            <a:r>
              <a:rPr lang="fr-FR" noProof="0" dirty="0" err="1" smtClean="0"/>
              <a:t>Third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3"/>
            <a:r>
              <a:rPr lang="fr-FR" noProof="0" dirty="0" smtClean="0"/>
              <a:t>Forth </a:t>
            </a:r>
            <a:r>
              <a:rPr lang="fr-FR" noProof="0" dirty="0" err="1" smtClean="0"/>
              <a:t>level</a:t>
            </a:r>
            <a:endParaRPr lang="fr-FR" noProof="0" dirty="0" smtClean="0"/>
          </a:p>
          <a:p>
            <a:pPr lvl="4"/>
            <a:r>
              <a:rPr lang="fr-FR" noProof="0" dirty="0" err="1" smtClean="0"/>
              <a:t>Fifth</a:t>
            </a:r>
            <a:r>
              <a:rPr lang="fr-FR" noProof="0" dirty="0" smtClean="0"/>
              <a:t> </a:t>
            </a:r>
            <a:r>
              <a:rPr lang="fr-FR" noProof="0" dirty="0" err="1" smtClean="0"/>
              <a:t>level</a:t>
            </a:r>
            <a:endParaRPr lang="fr-FR" noProof="0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816196" y="6498845"/>
            <a:ext cx="1839104" cy="288601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6AE75DE-33F1-442E-9FB8-57C94E136B68}" type="datetime1">
              <a:rPr lang="fr-FR" noProof="0" smtClean="0"/>
              <a:t>31/08/2018</a:t>
            </a:fld>
            <a:endParaRPr lang="fr-FR" noProof="0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29055" y="6498844"/>
            <a:ext cx="7093567" cy="365125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noProof="0" dirty="0" smtClean="0"/>
              <a:t>Titre de la présentation - Interne / Strictement confidentiel / lectra.com</a:t>
            </a:r>
            <a:endParaRPr lang="fr-FR" noProof="0" dirty="0"/>
          </a:p>
        </p:txBody>
      </p:sp>
      <p:pic>
        <p:nvPicPr>
          <p:cNvPr id="11" name="Image 10" descr="Logo_Lectra_def_RVB.png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5300" y="6391372"/>
            <a:ext cx="1460498" cy="487109"/>
          </a:xfrm>
          <a:prstGeom prst="rect">
            <a:avLst/>
          </a:prstGeom>
        </p:spPr>
      </p:pic>
      <p:sp>
        <p:nvSpPr>
          <p:cNvPr id="3" name="ZoneTexte 2"/>
          <p:cNvSpPr txBox="1"/>
          <p:nvPr userDrawn="1"/>
        </p:nvSpPr>
        <p:spPr>
          <a:xfrm>
            <a:off x="3492405" y="502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0228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59" r:id="rId2"/>
    <p:sldLayoutId id="2147483700" r:id="rId3"/>
    <p:sldLayoutId id="2147483698" r:id="rId4"/>
    <p:sldLayoutId id="2147483699" r:id="rId5"/>
    <p:sldLayoutId id="2147483694" r:id="rId6"/>
    <p:sldLayoutId id="2147483701" r:id="rId7"/>
    <p:sldLayoutId id="2147483702" r:id="rId8"/>
    <p:sldLayoutId id="2147483704" r:id="rId9"/>
    <p:sldLayoutId id="2147483693" r:id="rId10"/>
    <p:sldLayoutId id="2147483707" r:id="rId11"/>
    <p:sldLayoutId id="2147483670" r:id="rId12"/>
    <p:sldLayoutId id="2147483672" r:id="rId13"/>
    <p:sldLayoutId id="2147483662" r:id="rId14"/>
    <p:sldLayoutId id="2147483668" r:id="rId15"/>
    <p:sldLayoutId id="2147483671" r:id="rId16"/>
    <p:sldLayoutId id="2147483706" r:id="rId17"/>
    <p:sldLayoutId id="2147483669" r:id="rId18"/>
    <p:sldLayoutId id="2147483703" r:id="rId19"/>
    <p:sldLayoutId id="2147483663" r:id="rId20"/>
    <p:sldLayoutId id="2147483673" r:id="rId21"/>
    <p:sldLayoutId id="2147483666" r:id="rId22"/>
    <p:sldLayoutId id="2147483667" r:id="rId23"/>
    <p:sldLayoutId id="2147483664" r:id="rId24"/>
    <p:sldLayoutId id="2147483665" r:id="rId25"/>
    <p:sldLayoutId id="2147483656" r:id="rId26"/>
    <p:sldLayoutId id="2147483675" r:id="rId27"/>
    <p:sldLayoutId id="2147483676" r:id="rId28"/>
    <p:sldLayoutId id="2147483657" r:id="rId2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Tx/>
        <a:buNone/>
        <a:defRPr lang="fr-FR" sz="2000" b="0" i="0" kern="120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Tx/>
        <a:buBlip>
          <a:blip r:embed="rId33"/>
        </a:buBlip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Tx/>
        <a:buBlip>
          <a:blip r:embed="rId34"/>
        </a:buBlip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Tx/>
        <a:buBlip>
          <a:blip r:embed="rId35"/>
        </a:buBlip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600"/>
        </a:spcAft>
        <a:buFont typeface="Arial"/>
        <a:buChar char="•"/>
        <a:defRPr sz="12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jpg"/><Relationship Id="rId7" Type="http://schemas.openxmlformats.org/officeDocument/2006/relationships/image" Target="../media/image2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.jpg"/><Relationship Id="rId7" Type="http://schemas.openxmlformats.org/officeDocument/2006/relationships/image" Target="../media/image28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Anthony VERGNE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Dashboard CAD</a:t>
            </a:r>
          </a:p>
        </p:txBody>
      </p:sp>
    </p:spTree>
    <p:extLst>
      <p:ext uri="{BB962C8B-B14F-4D97-AF65-F5344CB8AC3E}">
        <p14:creationId xmlns:p14="http://schemas.microsoft.com/office/powerpoint/2010/main" val="984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B61A1F-ADB2-4C00-9768-B4A748B827D8}" type="datetime1">
              <a:rPr lang="fr-FR" smtClean="0"/>
              <a:t>31/08/2018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Démo Dashboard CAD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1607487" y="904352"/>
            <a:ext cx="8689975" cy="4270701"/>
          </a:xfrm>
        </p:spPr>
        <p:txBody>
          <a:bodyPr/>
          <a:lstStyle/>
          <a:p>
            <a:r>
              <a:rPr lang="fr-FR" b="1" dirty="0" smtClean="0"/>
              <a:t> </a:t>
            </a:r>
            <a:r>
              <a:rPr lang="fr-FR" b="1" dirty="0"/>
              <a:t>Automatiser les taches </a:t>
            </a:r>
            <a:r>
              <a:rPr lang="fr-FR" b="1" dirty="0" smtClean="0"/>
              <a:t>récurrentes de l’équipe Burton</a:t>
            </a:r>
            <a:endParaRPr lang="fr-FR" b="1" dirty="0"/>
          </a:p>
          <a:p>
            <a:pPr lvl="1"/>
            <a:r>
              <a:rPr lang="fr-FR" dirty="0" smtClean="0"/>
              <a:t>Graphiques support / validation</a:t>
            </a:r>
          </a:p>
          <a:p>
            <a:pPr lvl="2"/>
            <a:r>
              <a:rPr lang="fr-FR" dirty="0"/>
              <a:t>Lead Time </a:t>
            </a:r>
            <a:r>
              <a:rPr lang="fr-FR" dirty="0" smtClean="0"/>
              <a:t>Modaris</a:t>
            </a:r>
            <a:endParaRPr lang="fr-FR" dirty="0" smtClean="0"/>
          </a:p>
          <a:p>
            <a:pPr lvl="1"/>
            <a:r>
              <a:rPr lang="fr-FR" dirty="0" smtClean="0"/>
              <a:t>Compteurs Bugzilla</a:t>
            </a:r>
          </a:p>
          <a:p>
            <a:pPr lvl="2"/>
            <a:r>
              <a:rPr lang="fr-FR" dirty="0"/>
              <a:t>Automatiser compteur existant</a:t>
            </a:r>
          </a:p>
          <a:p>
            <a:pPr lvl="2"/>
            <a:r>
              <a:rPr lang="fr-FR" dirty="0"/>
              <a:t>Tenir un </a:t>
            </a:r>
            <a:r>
              <a:rPr lang="fr-FR" dirty="0" smtClean="0"/>
              <a:t>historique</a:t>
            </a:r>
            <a:endParaRPr lang="fr-FR" dirty="0" smtClean="0"/>
          </a:p>
          <a:p>
            <a:pPr lvl="1"/>
            <a:r>
              <a:rPr lang="fr-FR" dirty="0"/>
              <a:t>Mettre en commun avec les autres </a:t>
            </a:r>
            <a:r>
              <a:rPr lang="fr-FR" dirty="0" smtClean="0"/>
              <a:t>équipes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11" y="5528193"/>
            <a:ext cx="646176" cy="652272"/>
          </a:xfrm>
          <a:prstGeom prst="rect">
            <a:avLst/>
          </a:prstGeom>
        </p:spPr>
      </p:pic>
      <p:pic>
        <p:nvPicPr>
          <p:cNvPr id="17" name="Imag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45" y="5220345"/>
            <a:ext cx="646176" cy="960120"/>
          </a:xfrm>
          <a:prstGeom prst="rect">
            <a:avLst/>
          </a:prstGeom>
        </p:spPr>
      </p:pic>
      <p:sp>
        <p:nvSpPr>
          <p:cNvPr id="10" name="Espace réservé du texte 49">
            <a:extLst>
              <a:ext uri="{FF2B5EF4-FFF2-40B4-BE49-F238E27FC236}">
                <a16:creationId xmlns:a16="http://schemas.microsoft.com/office/drawing/2014/main" id="{05160C17-D2CB-4C5C-9B60-F77CB68821C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93412" y="221147"/>
            <a:ext cx="7128822" cy="330065"/>
          </a:xfrm>
          <a:prstGeom prst="rect">
            <a:avLst/>
          </a:prstGeom>
        </p:spPr>
        <p:txBody>
          <a:bodyPr/>
          <a:lstStyle/>
          <a:p>
            <a:r>
              <a:rPr lang="fr-FR" b="1" dirty="0" smtClean="0"/>
              <a:t>Objectifs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481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43B37F-9BB6-4175-B53F-ACF2E41DCBC2}" type="datetime1">
              <a:rPr lang="fr-FR" smtClean="0"/>
              <a:t>31/08/2018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</a:p>
        </p:txBody>
      </p:sp>
      <p:sp>
        <p:nvSpPr>
          <p:cNvPr id="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Accès rapide et rafraichissement automatique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05160C17-D2CB-4C5C-9B60-F77CB68821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 smtClean="0"/>
              <a:t>Graphique Lead Time</a:t>
            </a:r>
            <a:endParaRPr lang="fr-FR" dirty="0"/>
          </a:p>
        </p:txBody>
      </p:sp>
      <p:sp>
        <p:nvSpPr>
          <p:cNvPr id="20" name="Espace réservé du texte 6"/>
          <p:cNvSpPr txBox="1">
            <a:spLocks/>
          </p:cNvSpPr>
          <p:nvPr/>
        </p:nvSpPr>
        <p:spPr>
          <a:xfrm>
            <a:off x="6022180" y="1636667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/>
              <a:t>Après</a:t>
            </a:r>
          </a:p>
          <a:p>
            <a:pPr algn="ctr"/>
            <a:endParaRPr lang="fr-FR" sz="1600" b="1" dirty="0"/>
          </a:p>
        </p:txBody>
      </p:sp>
      <p:sp>
        <p:nvSpPr>
          <p:cNvPr id="21" name="Espace réservé du texte 6"/>
          <p:cNvSpPr txBox="1">
            <a:spLocks/>
          </p:cNvSpPr>
          <p:nvPr/>
        </p:nvSpPr>
        <p:spPr>
          <a:xfrm>
            <a:off x="8166099" y="1637137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58" name="Espace réservé du texte 6">
            <a:extLst>
              <a:ext uri="{FF2B5EF4-FFF2-40B4-BE49-F238E27FC236}">
                <a16:creationId xmlns:a16="http://schemas.microsoft.com/office/drawing/2014/main" id="{076DC35E-404E-4415-8FBD-B8AF2F6CD362}"/>
              </a:ext>
            </a:extLst>
          </p:cNvPr>
          <p:cNvSpPr txBox="1">
            <a:spLocks/>
          </p:cNvSpPr>
          <p:nvPr/>
        </p:nvSpPr>
        <p:spPr>
          <a:xfrm>
            <a:off x="891216" y="1644985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A</a:t>
            </a:r>
            <a:r>
              <a:rPr lang="fr-FR" sz="1600" b="1" dirty="0" smtClean="0"/>
              <a:t>vant</a:t>
            </a:r>
            <a:endParaRPr lang="fr-FR" sz="1600" b="1" dirty="0"/>
          </a:p>
        </p:txBody>
      </p:sp>
      <p:sp>
        <p:nvSpPr>
          <p:cNvPr id="59" name="Espace réservé du texte 6">
            <a:extLst>
              <a:ext uri="{FF2B5EF4-FFF2-40B4-BE49-F238E27FC236}">
                <a16:creationId xmlns:a16="http://schemas.microsoft.com/office/drawing/2014/main" id="{B5B33F62-6ECC-47DF-B4BA-6CE7DF25C863}"/>
              </a:ext>
            </a:extLst>
          </p:cNvPr>
          <p:cNvSpPr txBox="1">
            <a:spLocks/>
          </p:cNvSpPr>
          <p:nvPr/>
        </p:nvSpPr>
        <p:spPr>
          <a:xfrm>
            <a:off x="3947319" y="1637137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 b="1" dirty="0">
              <a:solidFill>
                <a:srgbClr val="C00000"/>
              </a:solidFill>
            </a:endParaRPr>
          </a:p>
        </p:txBody>
      </p:sp>
      <p:pic>
        <p:nvPicPr>
          <p:cNvPr id="38" name="Imag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41992" y="5483579"/>
            <a:ext cx="646176" cy="652272"/>
          </a:xfrm>
          <a:prstGeom prst="rect">
            <a:avLst/>
          </a:prstGeom>
        </p:spPr>
      </p:pic>
      <p:pic>
        <p:nvPicPr>
          <p:cNvPr id="39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0286" y="5218839"/>
            <a:ext cx="960120" cy="64617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16" y="2052972"/>
            <a:ext cx="4473711" cy="29519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82" y="2043119"/>
            <a:ext cx="4798104" cy="29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43B37F-9BB6-4175-B53F-ACF2E41DCBC2}" type="datetime1">
              <a:rPr lang="fr-FR" smtClean="0"/>
              <a:t>31/08/2018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</a:p>
        </p:txBody>
      </p:sp>
      <p:sp>
        <p:nvSpPr>
          <p:cNvPr id="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Automatiser le compteur</a:t>
            </a:r>
            <a:endParaRPr lang="fr-FR" dirty="0"/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05160C17-D2CB-4C5C-9B60-F77CB68821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 smtClean="0"/>
              <a:t>Compteur de bugs</a:t>
            </a:r>
            <a:endParaRPr lang="fr-FR" dirty="0"/>
          </a:p>
        </p:txBody>
      </p:sp>
      <p:sp>
        <p:nvSpPr>
          <p:cNvPr id="20" name="Espace réservé du texte 6"/>
          <p:cNvSpPr txBox="1">
            <a:spLocks/>
          </p:cNvSpPr>
          <p:nvPr/>
        </p:nvSpPr>
        <p:spPr>
          <a:xfrm>
            <a:off x="6050753" y="1637137"/>
            <a:ext cx="2527981" cy="407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/>
              <a:t>Après</a:t>
            </a:r>
          </a:p>
          <a:p>
            <a:pPr algn="ctr"/>
            <a:endParaRPr lang="fr-FR" sz="1600" b="1" dirty="0"/>
          </a:p>
        </p:txBody>
      </p:sp>
      <p:sp>
        <p:nvSpPr>
          <p:cNvPr id="21" name="Espace réservé du texte 6"/>
          <p:cNvSpPr txBox="1">
            <a:spLocks/>
          </p:cNvSpPr>
          <p:nvPr/>
        </p:nvSpPr>
        <p:spPr>
          <a:xfrm>
            <a:off x="8166099" y="1637137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58" name="Espace réservé du texte 6">
            <a:extLst>
              <a:ext uri="{FF2B5EF4-FFF2-40B4-BE49-F238E27FC236}">
                <a16:creationId xmlns:a16="http://schemas.microsoft.com/office/drawing/2014/main" id="{076DC35E-404E-4415-8FBD-B8AF2F6CD362}"/>
              </a:ext>
            </a:extLst>
          </p:cNvPr>
          <p:cNvSpPr txBox="1">
            <a:spLocks/>
          </p:cNvSpPr>
          <p:nvPr/>
        </p:nvSpPr>
        <p:spPr>
          <a:xfrm>
            <a:off x="1869680" y="1637137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/>
              <a:t>Avant</a:t>
            </a:r>
            <a:endParaRPr lang="fr-FR" sz="1600" b="1" dirty="0"/>
          </a:p>
        </p:txBody>
      </p:sp>
      <p:sp>
        <p:nvSpPr>
          <p:cNvPr id="59" name="Espace réservé du texte 6">
            <a:extLst>
              <a:ext uri="{FF2B5EF4-FFF2-40B4-BE49-F238E27FC236}">
                <a16:creationId xmlns:a16="http://schemas.microsoft.com/office/drawing/2014/main" id="{B5B33F62-6ECC-47DF-B4BA-6CE7DF25C863}"/>
              </a:ext>
            </a:extLst>
          </p:cNvPr>
          <p:cNvSpPr txBox="1">
            <a:spLocks/>
          </p:cNvSpPr>
          <p:nvPr/>
        </p:nvSpPr>
        <p:spPr>
          <a:xfrm>
            <a:off x="3947319" y="1637137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600" b="1" dirty="0">
              <a:solidFill>
                <a:srgbClr val="C00000"/>
              </a:solidFill>
            </a:endParaRPr>
          </a:p>
        </p:txBody>
      </p:sp>
      <p:pic>
        <p:nvPicPr>
          <p:cNvPr id="38" name="Imag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41992" y="5483579"/>
            <a:ext cx="646176" cy="652272"/>
          </a:xfrm>
          <a:prstGeom prst="rect">
            <a:avLst/>
          </a:prstGeom>
        </p:spPr>
      </p:pic>
      <p:pic>
        <p:nvPicPr>
          <p:cNvPr id="39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0286" y="5218839"/>
            <a:ext cx="960120" cy="64617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2175300"/>
            <a:ext cx="3646516" cy="2734887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54" y="2175300"/>
            <a:ext cx="2394977" cy="273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ECFC679-D7AF-475D-A1C6-630FEC67F0C5}" type="datetime1">
              <a:rPr lang="fr-FR" smtClean="0"/>
              <a:t>31/08/2018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</a:p>
        </p:txBody>
      </p:sp>
      <p:sp>
        <p:nvSpPr>
          <p:cNvPr id="11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Avoir un aperçu de la tendance des compteurs</a:t>
            </a:r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D1CB0D2-B0CB-426D-AA0B-E57E6D6067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Graphique de l’historique du compteur</a:t>
            </a:r>
            <a:endParaRPr lang="fr-FR" dirty="0"/>
          </a:p>
        </p:txBody>
      </p:sp>
      <p:pic>
        <p:nvPicPr>
          <p:cNvPr id="20" name="Imag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36440" y="5355368"/>
            <a:ext cx="960120" cy="6461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30860" y="1707387"/>
            <a:ext cx="3352800" cy="4572000"/>
          </a:xfrm>
          <a:prstGeom prst="rect">
            <a:avLst/>
          </a:prstGeom>
        </p:spPr>
      </p:pic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076DC35E-404E-4415-8FBD-B8AF2F6CD362}"/>
              </a:ext>
            </a:extLst>
          </p:cNvPr>
          <p:cNvSpPr txBox="1">
            <a:spLocks/>
          </p:cNvSpPr>
          <p:nvPr/>
        </p:nvSpPr>
        <p:spPr>
          <a:xfrm>
            <a:off x="6289239" y="1638167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6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smtClean="0"/>
              <a:t>Résultat final</a:t>
            </a:r>
            <a:endParaRPr lang="fr-FR" sz="16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239" y="2312721"/>
            <a:ext cx="5694943" cy="3352800"/>
          </a:xfrm>
          <a:prstGeom prst="rect">
            <a:avLst/>
          </a:prstGeom>
        </p:spPr>
      </p:pic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076DC35E-404E-4415-8FBD-B8AF2F6CD362}"/>
              </a:ext>
            </a:extLst>
          </p:cNvPr>
          <p:cNvSpPr txBox="1">
            <a:spLocks/>
          </p:cNvSpPr>
          <p:nvPr/>
        </p:nvSpPr>
        <p:spPr>
          <a:xfrm>
            <a:off x="1321259" y="1640300"/>
            <a:ext cx="2074862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fr-FR" sz="2400" b="0" i="0" kern="1200" smtClean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6"/>
              </a:buBlip>
              <a:defRPr sz="1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 err="1" smtClean="0"/>
              <a:t>Spec</a:t>
            </a:r>
            <a:r>
              <a:rPr lang="fr-FR" sz="1600" b="1" dirty="0" smtClean="0"/>
              <a:t> by Fabrice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59270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 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09053" y="1449519"/>
            <a:ext cx="8432800" cy="44100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90539" y="1449519"/>
            <a:ext cx="3851314" cy="4410074"/>
          </a:xfrm>
          <a:prstGeom prst="rect">
            <a:avLst/>
          </a:prstGeom>
          <a:solidFill>
            <a:schemeClr val="tx1">
              <a:lumMod val="50000"/>
              <a:lumOff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B61A1F-ADB2-4C00-9768-B4A748B827D8}" type="datetime1">
              <a:rPr lang="fr-FR" smtClean="0"/>
              <a:t>31/08/2018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Démo Dashboard CAD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6222380" y="1797491"/>
            <a:ext cx="6295367" cy="4270701"/>
          </a:xfrm>
        </p:spPr>
        <p:txBody>
          <a:bodyPr/>
          <a:lstStyle/>
          <a:p>
            <a:pPr lvl="2"/>
            <a:r>
              <a:rPr lang="fr-FR" dirty="0" smtClean="0">
                <a:solidFill>
                  <a:schemeClr val="bg1"/>
                </a:solidFill>
              </a:rPr>
              <a:t>Page home et </a:t>
            </a:r>
            <a:r>
              <a:rPr lang="fr-FR" dirty="0">
                <a:solidFill>
                  <a:schemeClr val="bg1"/>
                </a:solidFill>
              </a:rPr>
              <a:t>D</a:t>
            </a:r>
            <a:r>
              <a:rPr lang="fr-FR" dirty="0" smtClean="0">
                <a:solidFill>
                  <a:schemeClr val="bg1"/>
                </a:solidFill>
              </a:rPr>
              <a:t>ashboard CAD</a:t>
            </a:r>
          </a:p>
          <a:p>
            <a:pPr lvl="2"/>
            <a:r>
              <a:rPr lang="fr-FR" dirty="0" smtClean="0">
                <a:solidFill>
                  <a:schemeClr val="bg1"/>
                </a:solidFill>
              </a:rPr>
              <a:t>Cron</a:t>
            </a:r>
            <a:endParaRPr lang="fr-FR" dirty="0">
              <a:solidFill>
                <a:schemeClr val="bg1"/>
              </a:solidFill>
            </a:endParaRPr>
          </a:p>
          <a:p>
            <a:pPr lvl="2"/>
            <a:r>
              <a:rPr lang="fr-FR" dirty="0" smtClean="0">
                <a:solidFill>
                  <a:schemeClr val="bg1"/>
                </a:solidFill>
              </a:rPr>
              <a:t>API</a:t>
            </a:r>
          </a:p>
          <a:p>
            <a:pPr lvl="3"/>
            <a:r>
              <a:rPr lang="fr-FR" dirty="0" smtClean="0">
                <a:solidFill>
                  <a:schemeClr val="bg1"/>
                </a:solidFill>
              </a:rPr>
              <a:t>Bugzilla</a:t>
            </a:r>
            <a:endParaRPr lang="fr-FR" dirty="0">
              <a:solidFill>
                <a:schemeClr val="bg1"/>
              </a:solidFill>
            </a:endParaRPr>
          </a:p>
          <a:p>
            <a:pPr lvl="2"/>
            <a:r>
              <a:rPr lang="fr-FR" dirty="0" smtClean="0">
                <a:solidFill>
                  <a:schemeClr val="bg1"/>
                </a:solidFill>
              </a:rPr>
              <a:t>Des Composants réutilisable</a:t>
            </a:r>
          </a:p>
          <a:p>
            <a:pPr lvl="3"/>
            <a:r>
              <a:rPr lang="fr-FR" dirty="0" smtClean="0">
                <a:solidFill>
                  <a:schemeClr val="bg1"/>
                </a:solidFill>
              </a:rPr>
              <a:t>Graph,</a:t>
            </a:r>
          </a:p>
          <a:p>
            <a:pPr lvl="3"/>
            <a:r>
              <a:rPr lang="fr-FR" dirty="0" smtClean="0">
                <a:solidFill>
                  <a:schemeClr val="bg1"/>
                </a:solidFill>
              </a:rPr>
              <a:t>Compteur</a:t>
            </a:r>
          </a:p>
          <a:p>
            <a:pPr lvl="3"/>
            <a:r>
              <a:rPr lang="fr-FR" dirty="0" smtClean="0">
                <a:solidFill>
                  <a:schemeClr val="bg1"/>
                </a:solidFill>
              </a:rPr>
              <a:t>Carrousel</a:t>
            </a:r>
          </a:p>
          <a:p>
            <a:pPr lvl="3"/>
            <a:r>
              <a:rPr lang="fr-FR" dirty="0" smtClean="0">
                <a:solidFill>
                  <a:schemeClr val="bg1"/>
                </a:solidFill>
              </a:rPr>
              <a:t>withRemoteData (hoc)</a:t>
            </a:r>
            <a:endParaRPr lang="fr-FR" dirty="0" smtClean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endParaRPr lang="fr-FR" dirty="0">
              <a:solidFill>
                <a:schemeClr val="bg1"/>
              </a:solidFill>
            </a:endParaRPr>
          </a:p>
          <a:p>
            <a:pPr lvl="4"/>
            <a:endParaRPr lang="fr-FR" dirty="0" smtClean="0">
              <a:solidFill>
                <a:schemeClr val="bg1"/>
              </a:solidFill>
            </a:endParaRPr>
          </a:p>
          <a:p>
            <a:pPr lvl="3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11" y="5528193"/>
            <a:ext cx="646176" cy="652272"/>
          </a:xfrm>
          <a:prstGeom prst="rect">
            <a:avLst/>
          </a:prstGeom>
        </p:spPr>
      </p:pic>
      <p:pic>
        <p:nvPicPr>
          <p:cNvPr id="17" name="Imag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45" y="5220345"/>
            <a:ext cx="646176" cy="960120"/>
          </a:xfrm>
          <a:prstGeom prst="rect">
            <a:avLst/>
          </a:prstGeom>
        </p:spPr>
      </p:pic>
      <p:sp>
        <p:nvSpPr>
          <p:cNvPr id="13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769585" y="281705"/>
            <a:ext cx="7128822" cy="330065"/>
          </a:xfrm>
        </p:spPr>
        <p:txBody>
          <a:bodyPr/>
          <a:lstStyle/>
          <a:p>
            <a:r>
              <a:rPr lang="fr-FR" dirty="0" smtClean="0"/>
              <a:t>Mon travail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9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905B660-28A2-4478-9A90-1B1A009E0281}" type="datetime1">
              <a:rPr lang="fr-FR" smtClean="0"/>
              <a:t>31/08/2018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</a:p>
        </p:txBody>
      </p:sp>
      <p:pic>
        <p:nvPicPr>
          <p:cNvPr id="1026" name="Picture 2" descr="RÃ©sultat de recherche d'images pour &quot;dem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55" y="2676570"/>
            <a:ext cx="1905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9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39039-C7B8-4F4D-842F-EEB9FD5C5187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1" name="Espace réservé de la dat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A7FC07-7638-4B7A-9D25-4FA0111C493B}" type="datetime1">
              <a:rPr lang="fr-FR" smtClean="0"/>
              <a:t>31/08/2018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/>
              <a:t>Démo Dashboard CAD</a:t>
            </a:r>
          </a:p>
        </p:txBody>
      </p:sp>
      <p:sp>
        <p:nvSpPr>
          <p:cNvPr id="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L’utilisateur a le pouvoir de paramétrer le Dashboard</a:t>
            </a:r>
            <a:endParaRPr lang="fr-FR" dirty="0"/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  .env</a:t>
            </a:r>
            <a:endParaRPr lang="fr-FR" dirty="0"/>
          </a:p>
        </p:txBody>
      </p:sp>
      <p:pic>
        <p:nvPicPr>
          <p:cNvPr id="19" name="Espace réservé pour une image 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3135" y="1909763"/>
            <a:ext cx="8423173" cy="3556000"/>
          </a:xfrm>
          <a:prstGeom prst="rect">
            <a:avLst/>
          </a:prstGeom>
        </p:spPr>
      </p:pic>
      <p:pic>
        <p:nvPicPr>
          <p:cNvPr id="20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32" y="5541296"/>
            <a:ext cx="960120" cy="6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7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Lectra_modele_corporate_Final-eng">
  <a:themeElements>
    <a:clrScheme name="Personnalisée 3">
      <a:dk1>
        <a:srgbClr val="000000"/>
      </a:dk1>
      <a:lt1>
        <a:srgbClr val="FFFFFF"/>
      </a:lt1>
      <a:dk2>
        <a:srgbClr val="BD1521"/>
      </a:dk2>
      <a:lt2>
        <a:srgbClr val="4E4C59"/>
      </a:lt2>
      <a:accent1>
        <a:srgbClr val="450D0E"/>
      </a:accent1>
      <a:accent2>
        <a:srgbClr val="61616B"/>
      </a:accent2>
      <a:accent3>
        <a:srgbClr val="6F6F6E"/>
      </a:accent3>
      <a:accent4>
        <a:srgbClr val="878787"/>
      </a:accent4>
      <a:accent5>
        <a:srgbClr val="341622"/>
      </a:accent5>
      <a:accent6>
        <a:srgbClr val="1F1520"/>
      </a:accent6>
      <a:hlink>
        <a:srgbClr val="BD1520"/>
      </a:hlink>
      <a:folHlink>
        <a:srgbClr val="C5C3C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B72AA1D-91CB-4DA7-9D49-264A103543E9}" vid="{B026EA43-37A6-448A-9B90-EC9DD0096753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lectra-template-2018-corporate-fr</Template>
  <TotalTime>511</TotalTime>
  <Words>143</Words>
  <Application>Microsoft Office PowerPoint</Application>
  <PresentationFormat>Grand écran</PresentationFormat>
  <Paragraphs>59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Light</vt:lpstr>
      <vt:lpstr>PPT_Lectra_modele_corporate_Final-eng</vt:lpstr>
      <vt:lpstr>Présentation PowerPoint</vt:lpstr>
      <vt:lpstr>Présentation PowerPoint</vt:lpstr>
      <vt:lpstr>Accès rapide et rafraichissement automatique</vt:lpstr>
      <vt:lpstr>Automatiser le compteur</vt:lpstr>
      <vt:lpstr>Avoir un aperçu de la tendance des compteurs</vt:lpstr>
      <vt:lpstr>Présentation PowerPoint</vt:lpstr>
      <vt:lpstr>Présentation PowerPoint</vt:lpstr>
      <vt:lpstr>L’utilisateur a le pouvoir de paramétrer le Dashboard</vt:lpstr>
      <vt:lpstr>Présentation PowerPoint</vt:lpstr>
    </vt:vector>
  </TitlesOfParts>
  <Company>Lectra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Vergne Anthony</dc:creator>
  <cp:lastModifiedBy>Vergne Anthony</cp:lastModifiedBy>
  <cp:revision>40</cp:revision>
  <cp:lastPrinted>2017-10-31T09:25:48Z</cp:lastPrinted>
  <dcterms:created xsi:type="dcterms:W3CDTF">2018-08-30T08:06:34Z</dcterms:created>
  <dcterms:modified xsi:type="dcterms:W3CDTF">2018-08-31T07:45:15Z</dcterms:modified>
</cp:coreProperties>
</file>