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Relativistic electrons in the radiation belt and Current sheet in the solar wind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Oral Exam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Graduate Student: Zijin Zhang Supervisor: Vassilis Angelopoulos Committee Members: Marco Velli, Hao Cao, Anton Artemyev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Relativistic electron flux decay and recovery: relative roles of EMIC waves, chorus waves, and electron injections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examined a particular event on 17 April 2021 characterized by a series of strong electron and ion injections, significant electron precipitation driven by EMIC and chorus waves, and electron acceleration mainly attributable to chorus waves.</a:t>
            </a:r>
          </a:p>
          <a:p>
            <a:pPr lvl="0"/>
            <a:r>
              <a:rPr/>
              <a:t>This case study is unique in the sense that strong EMIC and chorus wave-driven electron losses do not necessarily correspond to a simultaneous decrease of trapped electron fluxes. Sufficiently strong injections and chorus wave-driven electron acceleration in the presence of a sufficiently steep negative electron energy PSD gradient can balance such wave-driven losses.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Statistically study the conditions that lead to relativistic electron flux decay and recovery.</a:t>
            </a:r>
          </a:p>
          <a:p>
            <a:pPr lvl="0"/>
            <a:r>
              <a:rPr/>
              <a:t>Understand the physical mechanisms that lead to the observed electron flux: strong diffusion or non-linear wave-particle interactions.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Current sheet in the solar wind: JUNO and PSP Observations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normalized occurrence rate decreases with radial distance from the Sun, following a 1/𝑟 relationship in the outer heliosphere.</a:t>
                </a:r>
              </a:p>
              <a:p>
                <a:pPr lvl="0"/>
                <a:r>
                  <a:rPr/>
                  <a:t>Normalized thickness and current density of discontinuities remain constant with radial distance (negligible change compared to their spread)</a:t>
                </a:r>
              </a:p>
              <a:p>
                <a:pPr lvl="1"/>
                <a:r>
                  <a:rPr/>
                  <a:t>Thickness =&gt; ion inertial length</a:t>
                </a:r>
              </a:p>
              <a:p>
                <a:pPr lvl="0"/>
                <a:r>
                  <a:rPr/>
                  <a:t>Current density =&gt; Alfven velocity (current density)</a:t>
                </a:r>
              </a:p>
              <a:p>
                <a:pPr lvl="0"/>
                <a:r>
                  <a:rPr/>
                  <a:t>Better alignment period has a slightly better agreement of the properties of the discontinuities (normalized thickness, current density,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Δ</m:t>
                        </m:r>
                        <m:r>
                          <m:rPr>
                            <m:sty m:val="b"/>
                          </m:rPr>
                          <m:t>B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rotation angle).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</m:oMath>
                </a14:m>
                <a:r>
                  <a:rPr/>
                  <a:t> and in-plane rotation angle, however, are significantly different.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Understand the constant normalized thickness and current density of discontinuities with radial distance and change in the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</m:oMath>
                </a14:m>
                <a:r>
                  <a:rPr/>
                  <a:t> and in-plane rotation angle.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Relativistic electrons in the radiation belt and Current sheet in the solar wind</dc:title>
  <dc:creator/>
  <cp:keywords/>
  <dcterms:created xsi:type="dcterms:W3CDTF">2024-11-21T01:34:28Z</dcterms:created>
  <dcterms:modified xsi:type="dcterms:W3CDTF">2024-11-21T01:34:28Z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First Oral Exam</vt:lpwstr>
  </property>
  <property fmtid="{D5CDD505-2E9C-101B-9397-08002B2CF9AE}" pid="10" name="toc-title">
    <vt:lpwstr>Table of contents</vt:lpwstr>
  </property>
</Properties>
</file>