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93E6-E463-AFC0-C65B-28CA09A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5007-94F7-1245-68E7-2DF9F07D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EDF9-DB45-096E-FB58-83D76D3D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EE30-3E15-785D-1BD3-370FA31F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CE62-CD97-0D24-ED88-FC141CFD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D26-50BC-7DCF-2148-5750B88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1804-F722-A572-2E1B-6BD7A617F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7204-D621-7496-00BD-E07FED8A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3201-5F41-59A6-77EF-0709989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B90A-DD44-5817-EC2D-02671532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EEE5E-35D6-503B-BBD4-EED60FA8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1AEE1-EC82-9F45-5D76-61184BF6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9206-0E48-4D21-BDD6-39C8CF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F14B-A026-CAEF-3C09-2118A754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C207-C380-C23F-5752-2F3F7FD6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EEFC-6924-B9D7-E5D0-35736FB9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E67-D304-1CC2-C310-5E0B9FE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85F3-B05B-02D7-3584-066E9CAE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BA87-6614-0F69-1968-FF3FAB25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64A0-3F81-67F8-CBF5-AFF3D53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353-DBF8-2670-383E-7DE7537C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7A14-6A90-6969-2259-DAD518FC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E78D-FCDD-5F4A-875C-C7D8E629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3F4A-D03F-D350-1174-5A00FDA0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D9D2-DC67-9C13-03DA-7AAB4DB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6AE-3533-C6F0-BDEC-1AA2B91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B315-6B92-5C15-F37C-65DA5623E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2A1A7-54E7-352D-D920-4ACC3252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7563-7674-E2C3-6370-9727F7A6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29D24-6072-7A2A-4307-F5781D0F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C3DB0-DDE3-A8FE-3ABD-73E4549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1F3-21E9-E4F4-A517-C830399B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87024-F67E-510A-D776-CCA5B65E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653D-BA79-3C3A-40A9-BF52564F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CDEE2-D4A8-A90F-6F9F-ED4318AFF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038E7-5F61-99D0-EE4A-F9AA38D0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2753-3796-439A-8F13-220886C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B24FA-0E28-D70D-8C8B-5A92EF27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B7E3C-B804-1B10-50EC-55AF2CF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7CCB-EE05-EA0E-619A-914D9A90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8B14D-35E7-E811-CE3F-D601437E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4F43-C2B4-CBCF-1C2F-72AAFE94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59B38-D62A-F6C2-7493-716CF983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48C8-ACB2-65E2-0120-3CAC8A80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7F95-40BA-479F-85F6-B02F4BBB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454A-97E0-9254-E2F4-43182303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B65-66C8-4BE8-F8FF-78947801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2C9F-3A7E-CB63-AEF2-99C5CAE2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AC81F-A3C5-913E-16D9-D4A5C86C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27A6F-7234-F461-5712-F4DCB24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BE74D-11EA-23FB-AAA3-0D560A5F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E2F2-C694-CD7C-FEDE-A389C02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70-45C0-7CA7-7A3B-9C7350EC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FB57-9A3E-632B-C516-EA7036C4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9807-8B2F-A104-1BFF-39A80C9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6124F-B7F0-EA53-A521-37E544E3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90D1-4AD2-DD4C-6DFA-6B5EFC8C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E1B06-0970-2118-F1A5-6C846811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736B4-4D2C-26E1-D11E-98A5950F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92D4-C619-8BBA-0C75-7FD74619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D047-5D75-58E0-076F-7314EAF27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D16-13AC-8231-915B-47D4488B2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CB63-CCCC-2DE6-A6D8-36364E982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F1DA-1722-D039-6244-FFA469334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1F2D-B36D-DCB9-F9C2-60121242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EBF2D-C960-AFFF-A89A-9C52454B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0"/>
            <a:ext cx="860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3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1B7A-8351-DAD7-E5EB-2E22B684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3E27-A782-6105-1B7D-2D19422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Zijin Zhang</dc:creator>
  <cp:lastModifiedBy>Zijin Zhang</cp:lastModifiedBy>
  <cp:revision>1</cp:revision>
  <dcterms:created xsi:type="dcterms:W3CDTF">2025-04-15T15:34:24Z</dcterms:created>
  <dcterms:modified xsi:type="dcterms:W3CDTF">2025-04-15T15:36:08Z</dcterms:modified>
</cp:coreProperties>
</file>