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60"/>
  </p:normalViewPr>
  <p:slideViewPr>
    <p:cSldViewPr snapToGrid="0">
      <p:cViewPr>
        <p:scale>
          <a:sx n="126" d="100"/>
          <a:sy n="126" d="100"/>
        </p:scale>
        <p:origin x="186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5D6B4-6001-CD49-815F-3B11591889C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BB044-F8C0-E34B-BACD-7C2E2C60D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mymodernmet.com</a:t>
            </a:r>
            <a:r>
              <a:rPr lang="en-US" dirty="0"/>
              <a:t>/</a:t>
            </a:r>
            <a:r>
              <a:rPr lang="en-US" dirty="0" err="1"/>
              <a:t>edvard</a:t>
            </a:r>
            <a:r>
              <a:rPr lang="en-US" dirty="0"/>
              <a:t>-munch-the-scream-painting/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BB044-F8C0-E34B-BACD-7C2E2C60D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93E6-E463-AFC0-C65B-28CA09A0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5007-94F7-1245-68E7-2DF9F07D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EDF9-DB45-096E-FB58-83D76D3D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EE30-3E15-785D-1BD3-370FA31F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CE62-CD97-0D24-ED88-FC141CFD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D26-50BC-7DCF-2148-5750B880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E1804-F722-A572-2E1B-6BD7A617F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7204-D621-7496-00BD-E07FED8A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3201-5F41-59A6-77EF-07099898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B90A-DD44-5817-EC2D-02671532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EEE5E-35D6-503B-BBD4-EED60FA8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1AEE1-EC82-9F45-5D76-61184BF6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9206-0E48-4D21-BDD6-39C8CF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F14B-A026-CAEF-3C09-2118A754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C207-C380-C23F-5752-2F3F7FD6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EEFC-6924-B9D7-E5D0-35736FB9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CE67-D304-1CC2-C310-5E0B9FE2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85F3-B05B-02D7-3584-066E9CAE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BA87-6614-0F69-1968-FF3FAB25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064A0-3F81-67F8-CBF5-AFF3D531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7353-DBF8-2670-383E-7DE7537C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7A14-6A90-6969-2259-DAD518FC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CE78D-FCDD-5F4A-875C-C7D8E629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33F4A-D03F-D350-1174-5A00FDA0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CD9D2-DC67-9C13-03DA-7AAB4DBE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46AE-3533-C6F0-BDEC-1AA2B91E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B315-6B92-5C15-F37C-65DA5623E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2A1A7-54E7-352D-D920-4ACC3252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7563-7674-E2C3-6370-9727F7A6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29D24-6072-7A2A-4307-F5781D0F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C3DB0-DDE3-A8FE-3ABD-73E45498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1F3-21E9-E4F4-A517-C830399B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87024-F67E-510A-D776-CCA5B65E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5653D-BA79-3C3A-40A9-BF52564F9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CDEE2-D4A8-A90F-6F9F-ED4318AFF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038E7-5F61-99D0-EE4A-F9AA38D0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2753-3796-439A-8F13-220886C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B24FA-0E28-D70D-8C8B-5A92EF27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B7E3C-B804-1B10-50EC-55AF2CF2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7CCB-EE05-EA0E-619A-914D9A90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8B14D-35E7-E811-CE3F-D601437E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4F43-C2B4-CBCF-1C2F-72AAFE94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59B38-D62A-F6C2-7493-716CF9833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148C8-ACB2-65E2-0120-3CAC8A80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97F95-40BA-479F-85F6-B02F4BBB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454A-97E0-9254-E2F4-43182303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B65-66C8-4BE8-F8FF-78947801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2C9F-3A7E-CB63-AEF2-99C5CAE2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AC81F-A3C5-913E-16D9-D4A5C86CD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27A6F-7234-F461-5712-F4DCB24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BE74D-11EA-23FB-AAA3-0D560A5F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E2F2-C694-CD7C-FEDE-A389C02B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570-45C0-7CA7-7A3B-9C7350EC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FB57-9A3E-632B-C516-EA7036C4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49807-8B2F-A104-1BFF-39A80C92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6124F-B7F0-EA53-A521-37E544E3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890D1-4AD2-DD4C-6DFA-6B5EFC8C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E1B06-0970-2118-F1A5-6C846811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736B4-4D2C-26E1-D11E-98A5950F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92D4-C619-8BBA-0C75-7FD74619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D047-5D75-58E0-076F-7314EAF27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0FB62-E7E8-2443-9009-1157F027028E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6D16-13AC-8231-915B-47D4488B2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CB63-CCCC-2DE6-A6D8-36364E982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459FA-649B-764B-9010-087A4A38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9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lavatfidai.com/paintin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C2CB6-56F0-B1D5-4B34-F798B259C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59E4E5-15C2-50C4-8736-C8F885812E94}"/>
              </a:ext>
            </a:extLst>
          </p:cNvPr>
          <p:cNvSpPr txBox="1"/>
          <p:nvPr/>
        </p:nvSpPr>
        <p:spPr>
          <a:xfrm>
            <a:off x="9519858" y="776177"/>
            <a:ext cx="1667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From </a:t>
            </a:r>
            <a:br>
              <a:rPr lang="en-US" sz="4000" dirty="0"/>
            </a:br>
            <a:r>
              <a:rPr lang="en-US" sz="4000" dirty="0"/>
              <a:t>Coffee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CD2275-13D0-AAFD-BAD0-6FF34732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6" y="345558"/>
            <a:ext cx="8048197" cy="60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HD is a shorter form of Mental Health Disorders">
            <a:extLst>
              <a:ext uri="{FF2B5EF4-FFF2-40B4-BE49-F238E27FC236}">
                <a16:creationId xmlns:a16="http://schemas.microsoft.com/office/drawing/2014/main" id="{0FC5450C-D6C8-42A6-1DF5-92F63CF0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272" y="2903838"/>
            <a:ext cx="6640008" cy="39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0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F1DA-1722-D039-6244-FFA469334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61F2D-B36D-DCB9-F9C2-60121242F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EBF2D-C960-AFFF-A89A-9C52454B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36" y="0"/>
            <a:ext cx="860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55DD6D-10EC-68D5-B906-D5773AF68D71}"/>
              </a:ext>
            </a:extLst>
          </p:cNvPr>
          <p:cNvSpPr txBox="1"/>
          <p:nvPr/>
        </p:nvSpPr>
        <p:spPr>
          <a:xfrm>
            <a:off x="9598541" y="620018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Vincent van Gogh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04FD4-6487-ADC0-53B9-D0842250BDF1}"/>
              </a:ext>
            </a:extLst>
          </p:cNvPr>
          <p:cNvSpPr txBox="1"/>
          <p:nvPr/>
        </p:nvSpPr>
        <p:spPr>
          <a:xfrm>
            <a:off x="9519858" y="776177"/>
            <a:ext cx="2672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</a:t>
            </a:r>
            <a:br>
              <a:rPr lang="en-US" sz="4000" dirty="0"/>
            </a:br>
            <a:r>
              <a:rPr lang="en-US" sz="4000" dirty="0"/>
              <a:t>Turbulence</a:t>
            </a:r>
          </a:p>
        </p:txBody>
      </p:sp>
    </p:spTree>
    <p:extLst>
      <p:ext uri="{BB962C8B-B14F-4D97-AF65-F5344CB8AC3E}">
        <p14:creationId xmlns:p14="http://schemas.microsoft.com/office/powerpoint/2010/main" val="404923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1B7A-8351-DAD7-E5EB-2E22B684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3E27-A782-6105-1B7D-2D194220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dvard Munch The Scream Painting">
            <a:extLst>
              <a:ext uri="{FF2B5EF4-FFF2-40B4-BE49-F238E27FC236}">
                <a16:creationId xmlns:a16="http://schemas.microsoft.com/office/drawing/2014/main" id="{852B4565-DF0D-576A-CBA5-5DB98F8EB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03" y="0"/>
            <a:ext cx="913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093AE-789F-B976-E385-6C1E2FF66A88}"/>
              </a:ext>
            </a:extLst>
          </p:cNvPr>
          <p:cNvSpPr txBox="1"/>
          <p:nvPr/>
        </p:nvSpPr>
        <p:spPr>
          <a:xfrm>
            <a:off x="9949561" y="648866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616161"/>
                </a:solidFill>
                <a:effectLst/>
                <a:latin typeface="Nunito-Sans"/>
              </a:rPr>
              <a:t>Photo: </a:t>
            </a:r>
            <a:r>
              <a:rPr lang="en-US" b="0" i="1" u="none" strike="noStrike" dirty="0">
                <a:solidFill>
                  <a:srgbClr val="B80B30"/>
                </a:solidFill>
                <a:effectLst/>
                <a:latin typeface="Nunito-Sans"/>
                <a:hlinkClick r:id="rId4"/>
              </a:rPr>
              <a:t>Salavat Fidai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215F2-BC71-5BD3-E97F-AC4B02E6F1B6}"/>
              </a:ext>
            </a:extLst>
          </p:cNvPr>
          <p:cNvSpPr txBox="1"/>
          <p:nvPr/>
        </p:nvSpPr>
        <p:spPr>
          <a:xfrm>
            <a:off x="9949561" y="6119336"/>
            <a:ext cx="802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-Sans"/>
              </a:rPr>
              <a:t> Edvard Munch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EFB6C-B2B9-971C-762A-29BF19314387}"/>
              </a:ext>
            </a:extLst>
          </p:cNvPr>
          <p:cNvSpPr txBox="1"/>
          <p:nvPr/>
        </p:nvSpPr>
        <p:spPr>
          <a:xfrm>
            <a:off x="9519858" y="776177"/>
            <a:ext cx="22970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 </a:t>
            </a:r>
            <a:br>
              <a:rPr lang="en-US" sz="4000" dirty="0"/>
            </a:br>
            <a:r>
              <a:rPr lang="en-US" sz="4000" dirty="0"/>
              <a:t>Turbulent</a:t>
            </a:r>
          </a:p>
          <a:p>
            <a:r>
              <a:rPr lang="en-US" sz="4000" dirty="0"/>
              <a:t>Mind</a:t>
            </a:r>
          </a:p>
        </p:txBody>
      </p:sp>
    </p:spTree>
    <p:extLst>
      <p:ext uri="{BB962C8B-B14F-4D97-AF65-F5344CB8AC3E}">
        <p14:creationId xmlns:p14="http://schemas.microsoft.com/office/powerpoint/2010/main" val="341485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Google Sans</vt:lpstr>
      <vt:lpstr>Nunito-Sans</vt:lpstr>
      <vt:lpstr>Aptos</vt:lpstr>
      <vt:lpstr>Aptos Display</vt:lpstr>
      <vt:lpstr>Arial</vt:lpstr>
      <vt:lpstr>Office Theme</vt:lpstr>
      <vt:lpstr>PowerPoint Presentation</vt:lpstr>
      <vt:lpstr>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Zijin Zhang</dc:creator>
  <cp:lastModifiedBy>Zijin Zhang</cp:lastModifiedBy>
  <cp:revision>6</cp:revision>
  <dcterms:created xsi:type="dcterms:W3CDTF">2025-04-15T15:34:24Z</dcterms:created>
  <dcterms:modified xsi:type="dcterms:W3CDTF">2025-04-15T20:52:33Z</dcterms:modified>
</cp:coreProperties>
</file>