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29/2007JA012578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2) and (Equation 3),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1),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Express the quantities of the second ion species relative to the first species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rPr>
                          <m:sty m:val="p"/>
                        </m:rPr>
                        <m:t>∑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is constant while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not.</a:t>
                </a:r>
              </a:p>
              <a:p>
                <a:pPr lvl="0" indent="0" marL="0">
                  <a:buNone/>
                </a:pPr>
                <a:r>
                  <a:rPr b="1"/>
                  <a:t>Definition 2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immediately implies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r>
                      <m:t>π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 #TODO: Prove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is like a boundary condition not a equation.</a:t>
                </a:r>
              </a:p>
              <a:p>
                <a:pPr lvl="0" indent="0" marL="0">
                  <a:buNone/>
                </a:pPr>
                <a:r>
                  <a:rPr/>
                  <a:t>The momentum equations (Equation 1)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Given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, we could solve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from the above equation.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3)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Sup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 the 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the 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δ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φ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π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c</m:t>
                                </m:r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m:t>2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π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  <m:r>
                                      <m:t>c</m:t>
                                    </m:r>
                                    <m:r>
                                      <m:t>δ</m:t>
                                    </m:r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z</m:t>
                                            </m:r>
                                          </m:num>
                                          <m:den>
                                            <m:r>
                                              <m:t>δ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t>2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4,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Λz = 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PlotRange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-&gt;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All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"figures/J_profiles.jpg"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Steinhauer, McCarthy, and Whipple (2008)</a:t>
            </a:r>
          </a:p>
          <a:p>
            <a:pPr lvl="0" indent="0" marL="0">
              <a:buNone/>
            </a:pPr>
            <a:r>
              <a:rPr/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rPr/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rPr/>
              <a:t>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MHD theory, for rotational rotational discontinuity, we have this following relationship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ξ</m:t>
                                  </m:r>
                                  <m:r>
                                    <m:t>ρ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t>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However, observations of solar wind discontinuities reveals discrepancies between</a:t>
            </a:r>
          </a:p>
          <a:p>
            <a:pPr lvl="0"/>
            <a:r>
              <a:rPr/>
              <a:t>Alfven velocity and plasma velocity change across discontinuities</a:t>
            </a:r>
          </a:p>
          <a:p>
            <a:pPr lvl="0"/>
            <a:r>
              <a:rPr/>
              <a:t>Anisotropic MHD theory-predicted and directly measured ion anisotropies</a:t>
            </a:r>
          </a:p>
          <a:p>
            <a:pPr lvl="0" indent="0" marL="0">
              <a:buNone/>
            </a:pPr>
            <a:r>
              <a:rPr/>
              <a:t>Multifluid theory is proposed to address these discrepancies. The basic idea is that we could have zero bulk velocity with non zero pressure.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 the extreme of multiple fluid theory, we have the kinetic Harris model for the current sheet.</a:t>
                </a:r>
              </a:p>
              <a:p>
                <a:pPr lvl="0"/>
                <a:r>
                  <a:rPr/>
                  <a:t>no normal field,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uniform cross-tail drift velocity,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vanishing particle density far from the sheet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we are interested in the case of a force-free current sheet and start from the simplest case of two ion species.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Plasma-Field Equations for a One-Dimensional Multifluid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collisionless, steady state plasma composed of multiple fluid groups, and follow the notation in Steinhauer, McCarthy, and Whipple (2008), we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ion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1) and Ampere’s law (y) (Equation 3)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dcterms:created xsi:type="dcterms:W3CDTF">2024-06-03T16:11:32Z</dcterms:created>
  <dcterms:modified xsi:type="dcterms:W3CDTF">2024-06-03T16:11:32Z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