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has been shown before, the 1D VM equilibrium equations are equivalent to the motion of a pseudoparticle in a conservative pseudopotential, with the pseudopotential being proportional to one of the diagonal components of the plasma pressure tensor.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42/2965" TargetMode="External" /><Relationship Id="rId3" Type="http://schemas.openxmlformats.org/officeDocument/2006/relationships/hyperlink" Target="https://doi.org/10.1029/JA089iA07p05395" TargetMode="External" /><Relationship Id="rId4" Type="http://schemas.openxmlformats.org/officeDocument/2006/relationships/hyperlink" Target="https://doi.org/10.1029/2007JA012578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Multifluid model of one-dimensional force-free current sheet equilibrium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Plasma-Field Equations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Multi-fluid collisionless plasma model in a nutshell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governing equations for the multi-fluid collisionless plasma model can be expressed in conservation law form as follows: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  <m:r>
                                <m:t>t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m:t>u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·</m:t>
                          </m:r>
                          <m:r>
                            <m:rPr>
                              <m:sty m:val="p"/>
                            </m:rPr>
                            <m:t>∇</m:t>
                          </m:r>
                        </m:e>
                      </m:d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∇</m:t>
                      </m:r>
                      <m:r>
                        <m:rPr>
                          <m:sty m:val="p"/>
                        </m:rPr>
                        <m:t>·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m:t>∂</m:t>
                              </m:r>
                              <m:r>
                                <m:t>t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rPr>
                                  <m:sty m:val="b"/>
                                </m:rPr>
                                <m:t>u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·</m:t>
                          </m:r>
                          <m:r>
                            <m:rPr>
                              <m:sty m:val="p"/>
                            </m:rPr>
                            <m:t>∇</m:t>
                          </m:r>
                        </m:e>
                      </m:d>
                      <m:sSub>
                        <m:e>
                          <m:r>
                            <m:rPr>
                              <m:sty m:val="b"/>
                            </m:rP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∇</m:t>
                      </m:r>
                      <m:r>
                        <m:rPr>
                          <m:sty m:val="p"/>
                        </m:rPr>
                        <m:t>·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P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E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u</m:t>
                                  </m:r>
                                </m:e>
                                <m:sub>
                                  <m:r>
                                    <m:t>α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×</m:t>
                              </m:r>
                              <m:r>
                                <m:rPr>
                                  <m:sty m:val="b"/>
                                </m:rPr>
                                <m:t>B</m:t>
                              </m:r>
                            </m:num>
                            <m:den>
                              <m:r>
                                <m:t>c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∇</m:t>
                      </m:r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sty m:val="b"/>
                        </m:rP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b"/>
                        </m:rPr>
                        <m:t>J</m:t>
                      </m:r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∇</m:t>
                      </m:r>
                      <m:r>
                        <m:rPr>
                          <m:sty m:val="p"/>
                        </m:rPr>
                        <m:t>·</m:t>
                      </m:r>
                      <m:r>
                        <m:rPr>
                          <m:sty m:val="b"/>
                        </m:rP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indicates the particle species…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much, let’s 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equilibrium solutions =&gt;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∂</m:t>
                        </m:r>
                      </m:num>
                      <m:den>
                        <m:r>
                          <m:rPr>
                            <m:sty m:val="p"/>
                          </m:rPr>
                          <m:t>∂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current sheet =&gt; magnetic field depends only on a single Cartesian coordinate,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</a:p>
              <a:p>
                <a:pPr lvl="0"/>
                <a:r>
                  <a:rPr/>
                  <a:t>force-free condition =&gt;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const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Additionally, we assume</a:t>
                </a:r>
              </a:p>
              <a:p>
                <a:pPr lvl="0"/>
                <a:r>
                  <a:rPr/>
                  <a:t>background electron is massless =&gt; electrons follow the magnetic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ion populations are gyrotropic =&gt; eliminating any non-diagonal terms in the pressure tensor</a:t>
                </a:r>
              </a:p>
              <a:p>
                <a:pPr lvl="0" indent="0" marL="0">
                  <a:buNone/>
                </a:pPr>
                <a:r>
                  <a:rPr/>
                  <a:t>To further simplify, we employ a dimensionless system by normalizing the variables with their asymptotic values:</a:t>
                </a:r>
              </a:p>
              <a:p>
                <a:pPr lvl="0"/>
                <a:r>
                  <a:rPr/>
                  <a:t>magnetic field by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ref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density by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ref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all the simplifications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Conservation of fluid mass integrates to a constant parameter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;</a:t>
                </a:r>
              </a:p>
              <a:p>
                <a:pPr lvl="0" indent="0" marL="0">
                  <a:buNone/>
                </a:pPr>
                <a:r>
                  <a:rPr/>
                  <a:t>Gauss’s law gives another constant parameter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const</m:t>
                    </m:r>
                  </m:oMath>
                </a14:m>
                <a:r>
                  <a:rPr/>
                  <a:t>;</a:t>
                </a:r>
              </a:p>
              <a:p>
                <a:pPr lvl="0" indent="0" marL="0">
                  <a:buNone/>
                </a:pPr>
                <a:r>
                  <a:rPr/>
                  <a:t>The momentum equations for each ion species are then given by: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r>
                                  <m:t>ϕ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</m:mr>
                      </m:m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rPr>
                            <m:sty m:val="b"/>
                          </m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e</m:t>
                            </m:r>
                          </m:sub>
                        </m:s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4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is a system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unknown dependent variables: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each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constant.</a:t>
                </a:r>
              </a:p>
              <a:p>
                <a:pPr lvl="0"/>
                <a:r>
                  <a:rPr/>
                  <a:t>Combine momentum equation (x) (Equation 2) and Ampere’s law (y) (Equation 4) with condition that the constant of integration vanishes at the current sheet center yield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With asymptotic condition that the derivative goes zero, from momentum equation we have</a:t>
                </a:r>
              </a:p>
              <a:p>
                <a:pPr lvl="2" indent="0" marL="6858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Sup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5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the following, we will consider a system with two ion species.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Force-free current sheet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solutions with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(force-free current sheet). This provides another equation for the system, now we have 3*2+2+1=9 equations for 10 unknowns (the system is close to be fully determined). From Ampere’s law (Equation 3) and (Equation 4),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Assuming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from first two equations in (Equation 2),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t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first momentum equation (Equation 2) after substituting the above expression becomes: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6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dependent variables,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constants determined by the system.</a:t>
                </a:r>
              </a:p>
              <a:p>
                <a:pPr lvl="0"/>
                <a:r>
                  <a:rPr b="1"/>
                  <a:t>So given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, we could solve the above equation to get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, thus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.</a:t>
                </a:r>
              </a:p>
              <a:p>
                <a:pPr lvl="0"/>
                <a:r>
                  <a:rPr/>
                  <a:t>The derivative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goes to zero at infinity, gives us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e>
                          </m:d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Ampere’s law (Equation 4)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8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above equation relates the rotation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to the plasma bulk velocity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u</m:t>
                    </m:r>
                    <m:r>
                      <m:rPr>
                        <m:sty m:val="p"/>
                      </m:rPr>
                      <m:t>≡</m:t>
                    </m:r>
                    <m:r>
                      <m:rPr>
                        <m:sty m:val="p"/>
                      </m:rPr>
                      <m:t>∑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. By equating the above two equations of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we could get a equation relating the plasma bulk velocity to one specific species: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t>u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e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α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α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α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system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could be fully determined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parameters, provided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 profiles.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;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;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Assuming density profile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κ</m:t>
                          </m:r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z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L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Solving the </a:t>
                </a:r>
                <a:r>
                  <a:rPr b="1"/>
                  <a:t>?@eq-theta1-asym</a:t>
                </a:r>
                <a:r>
                  <a:rPr/>
                  <a:t> analytically, we have the rotation angle profile as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m:t>→</m:t>
                      </m:r>
                      <m:f>
                        <m:fPr>
                          <m:type m:val="bar"/>
                        </m:fPr>
                        <m:num>
                          <m:r>
                            <m:t>π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−</m:t>
                      </m:r>
                      <m:r>
                        <m:t>κ</m:t>
                      </m:r>
                      <m:r>
                        <m:t>L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sSup>
                        <m:e>
                          <m:r>
                            <m:rPr>
                              <m:sty m:val="p"/>
                            </m:rPr>
                            <m:t>tan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z</m:t>
                              </m:r>
                            </m:num>
                            <m:den>
                              <m:r>
                                <m:t>L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Beutiful moment -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dimensionless form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sin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κ</m:t>
                                </m:r>
                                <m:r>
                                  <m:t>L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κ</m:t>
                                </m:r>
                                <m:r>
                                  <m:t>L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κ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t>α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z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J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κ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z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sin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κ</m:t>
                                </m:r>
                                <m:r>
                                  <m:t>L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J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κ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z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κ</m:t>
                                </m:r>
                                <m:r>
                                  <m:t>L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</m:sub>
                                </m:sSub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physical units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sin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κ</m:t>
                                    </m:r>
                                    <m:r>
                                      <m:t>L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κ</m:t>
                                    </m:r>
                                    <m:r>
                                      <m:t>L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m:t>∞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κ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t>α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α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z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J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κ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z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sin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κ</m:t>
                                    </m:r>
                                    <m:r>
                                      <m:t>L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J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κ</m:t>
                                </m:r>
                                <m:sSub>
                                  <m:e>
                                    <m:r>
                                      <m:t>B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z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κ</m:t>
                                    </m:r>
                                    <m:r>
                                      <m:t>L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d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L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simplest case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from Equation 5, we have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We could also normalize the system length by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So now the system could be fully determined by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, we have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 Profiles are plotted below for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ures/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_sym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193800"/>
            <a:ext cx="694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multi-fluid effect is clearly demonstrated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For the same asymptotic magnetic field, it is interesting to see how the plasma profiles change with different system parameters.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cond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Here we set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, and fix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 By varying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</m:oMath>
                </a14:m>
                <a:r>
                  <a:rPr/>
                  <a:t>, we find that the magnetic field profiles are exactly the same, while plasma velocity profiles vary. We normalize the plasma velocity by asympotic Alfvén velocity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n</m:t>
                        </m:r>
                      </m:e>
                    </m:rad>
                  </m:oMath>
                </a14:m>
                <a:r>
                  <a:rPr/>
                  <a:t>, and the profiles are plotted below Figure 3. It could be seen that for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we have zero bulk velocity change across the current sheet in the asymptotic limit.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Symetric case</a:t>
            </a:r>
          </a:p>
        </p:txBody>
      </p:sp>
      <p:pic>
        <p:nvPicPr>
          <p:cNvPr descr="figures/profiles_sym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_sym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193800"/>
            <a:ext cx="5905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(a). Magnetic field, ion density, and ion bulk velocity for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 (b). Current density profiles for the same case.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Asymetric case</a:t>
            </a:r>
          </a:p>
        </p:txBody>
      </p:sp>
      <p:pic>
        <p:nvPicPr>
          <p:cNvPr descr="figures/profiles_n1Inf=0.6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_n1Inf=0.6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Same as </a:t>
                </a:r>
                <a:r>
                  <a:rPr b="1"/>
                  <a:t>?@fig-profiles</a:t>
                </a:r>
                <a:r>
                  <a:rPr/>
                  <a:t>, but for two ion species with same bulk velocity but different densities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0.6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UxNormB0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193800"/>
            <a:ext cx="516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Figure 3: Plasma velocity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profiles normalized by aysmpotic Alfvén velocity for different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UyNormB0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0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Figure 4: Plasma velocity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profiles normalized by aysmpotic Alfvén velocity for different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UxNormBx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2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Figure 5: Plasma velocity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profiles normalized by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for different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UyNormBy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53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Figure 6: Plasma velocity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profiles normalized by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for different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vRatio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02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7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vRatiosEx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193800"/>
            <a:ext cx="631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8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Asymptotic velocity for each species, bulk velocity and normalized one by Alfvén velocity for the case of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(a)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(b).</a:t>
                </a:r>
              </a:p>
              <a:p>
                <a:pPr lvl="0" indent="0" marL="0">
                  <a:buNone/>
                </a:pPr>
                <a:r>
                  <a:rPr/>
                  <a:t>Marsh, G E. 1996. </a:t>
                </a:r>
                <a:r>
                  <a:rPr i="1"/>
                  <a:t>Force-Free Magnetic Fields: Solutions, Topology and Applications</a:t>
                </a:r>
                <a:r>
                  <a:rPr/>
                  <a:t>. WORLD SCIENTIFIC. </a:t>
                </a:r>
                <a:r>
                  <a:rPr>
                    <a:hlinkClick r:id="rId2"/>
                  </a:rPr>
                  <a:t>https://doi.org/10.1142/2965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Neugebauer, M., D. R. Clay, B. E. Goldstein, B. T. Tsurutani, and R. D. Zwickl. 1984. “A Reexamination of Rotational and Tangential Discontinuities in the Solar Wind.” </a:t>
                </a:r>
                <a:r>
                  <a:rPr i="1"/>
                  <a:t>Journal of Geophysical Research: Space Physics</a:t>
                </a:r>
                <a:r>
                  <a:rPr/>
                  <a:t> 89 (A7): 5395–5408. </a:t>
                </a:r>
                <a:r>
                  <a:rPr>
                    <a:hlinkClick r:id="rId3"/>
                  </a:rPr>
                  <a:t>https://doi.org/10.1029/JA089iA07p05395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Steinhauer, L. C., M. P. McCarthy, and E. C. Whipple. 2008. “Multifluid Model of a One-Dimensional Steady State Magnetotail Current Sheet.” </a:t>
                </a:r>
                <a:r>
                  <a:rPr i="1"/>
                  <a:t>Journal of Geophysical Research: Space Physics</a:t>
                </a:r>
                <a:r>
                  <a:rPr/>
                  <a:t> 113 (A4). </a:t>
                </a:r>
                <a:r>
                  <a:rPr>
                    <a:hlinkClick r:id="rId4"/>
                  </a:rPr>
                  <a:t>https://doi.org/10.1029/2007JA012578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Classification of discontinuities</a:t>
                </a:r>
              </a:p>
              <a:p>
                <a:pPr lvl="0" indent="0" marL="0">
                  <a:buNone/>
                </a:pPr>
                <a:r>
                  <a:rPr/>
                  <a:t>The ratio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V</m:t>
                        </m:r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is expected to equal unity for rotational discontinuity, but is arbitrary for tangential discontinuities.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V</m:t>
                          </m:r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A</m:t>
                              </m:r>
                            </m:e>
                          </m:rad>
                        </m:den>
                      </m:f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Δ</m:t>
                              </m:r>
                              <m:r>
                                <m:rPr>
                                  <m:sty m:val="b"/>
                                </m:rPr>
                                <m:t>V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Δ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A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Δ</m:t>
                    </m:r>
                    <m:sSub>
                      <m:e>
                        <m:r>
                          <m:rPr>
                            <m:sty m:val="b"/>
                          </m:rPr>
                          <m:t>V</m:t>
                        </m:r>
                      </m:e>
                      <m:sub>
                        <m:r>
                          <m:rPr>
                            <m:sty m:val="b"/>
                          </m:rP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Δ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b"/>
                          </m:rPr>
                          <m:t>B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ρ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 and the anisotropy factor A is defined as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⊥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</p:txBody>
      </p:sp>
      <p:pic>
        <p:nvPicPr>
          <p:cNvPr descr="figures/fig_example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Three examples of current sheets observed by Parker Solar Probe (PSP), ARTEMIS and Wind spacecraft with sub-Alfvenic flow velocity.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Force-free current sheets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Force-free current sheets are important for modelling low-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plasmas in laboratory, space and astrophysical applications (Marsh 1996)</a:t>
                </a:r>
              </a:p>
              <a:p>
                <a:pPr lvl="0" indent="0" marL="0">
                  <a:buNone/>
                </a:pPr>
                <a:r>
                  <a:rPr/>
                  <a:t>However, observations of current sheet reveals discrepancies between</a:t>
                </a:r>
              </a:p>
              <a:p>
                <a:pPr lvl="0"/>
                <a:r>
                  <a:rPr/>
                  <a:t>Alfven velocity and plasma velocity change across current sheet</a:t>
                </a:r>
              </a:p>
              <a:p>
                <a:pPr lvl="0"/>
                <a:r>
                  <a:rPr/>
                  <a:t>Anisotropic MHD theory-predicted and directly measured ion anisotropies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Theory - previous 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Multi-fluid model</a:t>
                </a:r>
              </a:p>
              <a:p>
                <a:pPr lvl="0" indent="0" marL="0">
                  <a:buNone/>
                </a:pPr>
                <a:r>
                  <a:rPr/>
                  <a:t>A multi-fluid model is developed to estimate the ratio of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V</m:t>
                        </m:r>
                        <m:r>
                          <m:t>B</m:t>
                        </m:r>
                      </m:sub>
                    </m:sSub>
                  </m:oMath>
                </a14:m>
                <a:r>
                  <a:rPr/>
                  <a:t> (Neugebauer et al. 1984). However no analytical solution is provided for the force-free current sheet.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V</m:t>
                          </m:r>
                          <m:r>
                            <m:t>B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nor/>
                              <m:sty m:val="p"/>
                            </m:rPr>
                            <m:t> multistream 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A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Δ</m:t>
                                              </m:r>
                                              <m:sSub>
                                                <m:e>
                                                  <m:r>
                                                    <m:rPr>
                                                      <m:sty m:val="b"/>
                                                    </m:rPr>
                                                    <m:t>V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b"/>
                                                    </m:rPr>
                                                    <m:t>i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Δ</m:t>
                                              </m:r>
                                              <m:sSub>
                                                <m:e>
                                                  <m:r>
                                                    <m:rPr>
                                                      <m:sty m:val="b"/>
                                                    </m:rPr>
                                                    <m:t>V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b"/>
                                                    </m:rPr>
                                                    <m:t>i</m:t>
                                                  </m:r>
                                                  <m:r>
                                                    <m:rPr>
                                                      <m:sty m:val="b"/>
                                                    </m:rPr>
                                                    <m:t>,</m:t>
                                                  </m:r>
                                                  <m:r>
                                                    <m:rPr>
                                                      <m:sty m:val="b"/>
                                                    </m:rPr>
                                                    <m:t>A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figures/jgra18999-fig-0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Ion trajectories in model magnetic field.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Steinhauer, McCarthy, and Whipple (2008)</a:t>
                </a:r>
              </a:p>
              <a:p>
                <a:pPr lvl="0" indent="0" marL="0">
                  <a:buNone/>
                </a:pPr>
                <a:r>
                  <a:rPr/>
                  <a:t>Steinhauer, McCarthy, and Whipple (2008) built a multifluid model to study the steady state magnetotail current sheet.</a:t>
                </a:r>
              </a:p>
              <a:p>
                <a:pPr lvl="0" indent="0" marL="0">
                  <a:buNone/>
                </a:pPr>
                <a:r>
                  <a:rPr/>
                  <a:t>For the symmetric three-fluid system with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 However, it is not force-free.</a:t>
                </a:r>
              </a:p>
            </p:txBody>
          </p:sp>
        </mc:Choice>
      </mc:AlternateContent>
      <p:pic>
        <p:nvPicPr>
          <p:cNvPr descr="figures/jgra18999-fig-0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Magnetic field, current density, ion density and out-of-plane flow for Bz = 0.1, βe = 0.5, βi = 1. Solid lines are fluid model results and dot symbols are from the Harris sheet solution.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Vlasov equilibrium</a:t>
                </a:r>
              </a:p>
              <a:p>
                <a:pPr lvl="0" indent="0" marL="0">
                  <a:buNone/>
                </a:pPr>
                <a:r>
                  <a:rPr/>
                  <a:t>A number of Vlasov-Maxwell distribution function have been found to describe force-free current sheet recently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d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d</m:t>
                                </m:r>
                                <m:sSup>
                                  <m:e>
                                    <m:r>
                                      <m:t>z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d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d</m:t>
                                </m:r>
                                <m:sSup>
                                  <m:e>
                                    <m:r>
                                      <m:t>z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z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y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no normal field,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one-dimensional force-free current sheet equilibrium</dc:title>
  <dc:creator/>
  <cp:keywords/>
  <dcterms:created xsi:type="dcterms:W3CDTF">2024-10-04T17:22:44Z</dcterms:created>
  <dcterms:modified xsi:type="dcterms:W3CDTF">2024-10-04T17:22:44Z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